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299F8D7-C784-420C-BDCD-0BD6BCB0326A}">
          <p14:sldIdLst>
            <p14:sldId id="256"/>
            <p14:sldId id="258"/>
            <p14:sldId id="257"/>
            <p14:sldId id="259"/>
            <p14:sldId id="260"/>
            <p14:sldId id="261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C485C7-8290-4F0D-AFEE-90D43610ABB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4EA66C-96E0-43F4-824F-AABDEC57DBFB}">
      <dgm:prSet custT="1"/>
      <dgm:spPr/>
      <dgm:t>
        <a:bodyPr/>
        <a:lstStyle/>
        <a:p>
          <a:r>
            <a:rPr lang="ru-RU" sz="1400" b="1" baseline="0" dirty="0">
              <a:latin typeface="+mn-lt"/>
            </a:rPr>
            <a:t>Основные виды несчастных случаев в Иркутской области по итогам 9 месяцев 2025 года</a:t>
          </a:r>
        </a:p>
      </dgm:t>
    </dgm:pt>
    <dgm:pt modelId="{1CCC9C1E-06FF-43E2-B81E-C09A87D599A5}" type="parTrans" cxnId="{C5257C12-A59A-4EEE-8A60-5748D632897B}">
      <dgm:prSet/>
      <dgm:spPr/>
      <dgm:t>
        <a:bodyPr/>
        <a:lstStyle/>
        <a:p>
          <a:endParaRPr lang="ru-RU"/>
        </a:p>
      </dgm:t>
    </dgm:pt>
    <dgm:pt modelId="{FFDD0352-9CB7-4BC0-9B52-734A43D753B8}" type="sibTrans" cxnId="{C5257C12-A59A-4EEE-8A60-5748D632897B}">
      <dgm:prSet/>
      <dgm:spPr/>
      <dgm:t>
        <a:bodyPr/>
        <a:lstStyle/>
        <a:p>
          <a:endParaRPr lang="ru-RU"/>
        </a:p>
      </dgm:t>
    </dgm:pt>
    <dgm:pt modelId="{F87C9C33-D04B-40DA-9DE5-1D29CC8EE3FA}" type="pres">
      <dgm:prSet presAssocID="{06C485C7-8290-4F0D-AFEE-90D43610ABBF}" presName="linear" presStyleCnt="0">
        <dgm:presLayoutVars>
          <dgm:animLvl val="lvl"/>
          <dgm:resizeHandles val="exact"/>
        </dgm:presLayoutVars>
      </dgm:prSet>
      <dgm:spPr/>
    </dgm:pt>
    <dgm:pt modelId="{45628DFF-575F-4036-A062-A1C66EC50D35}" type="pres">
      <dgm:prSet presAssocID="{7E4EA66C-96E0-43F4-824F-AABDEC57DBFB}" presName="parentText" presStyleLbl="node1" presStyleIdx="0" presStyleCnt="1" custLinFactNeighborX="0" custLinFactNeighborY="84881">
        <dgm:presLayoutVars>
          <dgm:chMax val="0"/>
          <dgm:bulletEnabled val="1"/>
        </dgm:presLayoutVars>
      </dgm:prSet>
      <dgm:spPr/>
    </dgm:pt>
  </dgm:ptLst>
  <dgm:cxnLst>
    <dgm:cxn modelId="{C5257C12-A59A-4EEE-8A60-5748D632897B}" srcId="{06C485C7-8290-4F0D-AFEE-90D43610ABBF}" destId="{7E4EA66C-96E0-43F4-824F-AABDEC57DBFB}" srcOrd="0" destOrd="0" parTransId="{1CCC9C1E-06FF-43E2-B81E-C09A87D599A5}" sibTransId="{FFDD0352-9CB7-4BC0-9B52-734A43D753B8}"/>
    <dgm:cxn modelId="{11997CA3-F737-4B02-98AE-12F63DCFB1B7}" type="presOf" srcId="{7E4EA66C-96E0-43F4-824F-AABDEC57DBFB}" destId="{45628DFF-575F-4036-A062-A1C66EC50D35}" srcOrd="0" destOrd="0" presId="urn:microsoft.com/office/officeart/2005/8/layout/vList2"/>
    <dgm:cxn modelId="{F70BB6DD-6FF5-408F-9831-057124E35390}" type="presOf" srcId="{06C485C7-8290-4F0D-AFEE-90D43610ABBF}" destId="{F87C9C33-D04B-40DA-9DE5-1D29CC8EE3FA}" srcOrd="0" destOrd="0" presId="urn:microsoft.com/office/officeart/2005/8/layout/vList2"/>
    <dgm:cxn modelId="{BDAFDCC8-0AE5-4D48-ABD6-9683007D891B}" type="presParOf" srcId="{F87C9C33-D04B-40DA-9DE5-1D29CC8EE3FA}" destId="{45628DFF-575F-4036-A062-A1C66EC50D3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0C1A88A-CE95-445E-B770-5A9CD4375BF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6807DB-B1E1-4021-A1C1-3AB0C63F5892}">
      <dgm:prSet/>
      <dgm:spPr/>
      <dgm:t>
        <a:bodyPr/>
        <a:lstStyle/>
        <a:p>
          <a:r>
            <a:rPr lang="ru-RU" dirty="0"/>
            <a:t>- Ежедневные </a:t>
          </a:r>
          <a:r>
            <a:rPr lang="ru-RU" b="1" dirty="0"/>
            <a:t>обходы руководителей</a:t>
          </a:r>
          <a:endParaRPr lang="ru-RU" dirty="0"/>
        </a:p>
      </dgm:t>
    </dgm:pt>
    <dgm:pt modelId="{EE3008D2-FBA3-4EB1-9124-8096A9078691}" type="sibTrans" cxnId="{A7CAA004-D838-486D-B899-3CEC03F6BF5E}">
      <dgm:prSet/>
      <dgm:spPr/>
      <dgm:t>
        <a:bodyPr/>
        <a:lstStyle/>
        <a:p>
          <a:endParaRPr lang="ru-RU"/>
        </a:p>
      </dgm:t>
    </dgm:pt>
    <dgm:pt modelId="{F9ADFBA5-7870-4711-82CC-EEA928ABD7C8}" type="parTrans" cxnId="{A7CAA004-D838-486D-B899-3CEC03F6BF5E}">
      <dgm:prSet/>
      <dgm:spPr/>
      <dgm:t>
        <a:bodyPr/>
        <a:lstStyle/>
        <a:p>
          <a:endParaRPr lang="ru-RU"/>
        </a:p>
      </dgm:t>
    </dgm:pt>
    <dgm:pt modelId="{8E5620AD-C76C-43CE-96E0-F87ED6C130EF}">
      <dgm:prSet/>
      <dgm:spPr/>
      <dgm:t>
        <a:bodyPr/>
        <a:lstStyle/>
        <a:p>
          <a:r>
            <a:rPr lang="ru-RU" b="1"/>
            <a:t>Контроль:</a:t>
          </a:r>
          <a:endParaRPr lang="ru-RU"/>
        </a:p>
      </dgm:t>
    </dgm:pt>
    <dgm:pt modelId="{1C8D3C45-E45D-450C-AF60-DFBD3987DC37}" type="sibTrans" cxnId="{4004865C-F3A3-44BC-A00E-1A1F6C9FEC67}">
      <dgm:prSet/>
      <dgm:spPr/>
      <dgm:t>
        <a:bodyPr/>
        <a:lstStyle/>
        <a:p>
          <a:endParaRPr lang="ru-RU"/>
        </a:p>
      </dgm:t>
    </dgm:pt>
    <dgm:pt modelId="{FB67061D-DDD7-497A-9358-2CBBF492D991}" type="parTrans" cxnId="{4004865C-F3A3-44BC-A00E-1A1F6C9FEC67}">
      <dgm:prSet/>
      <dgm:spPr/>
      <dgm:t>
        <a:bodyPr/>
        <a:lstStyle/>
        <a:p>
          <a:endParaRPr lang="ru-RU"/>
        </a:p>
      </dgm:t>
    </dgm:pt>
    <dgm:pt modelId="{BAD8790D-A3A9-4F68-B0E4-C3660C074125}">
      <dgm:prSet/>
      <dgm:spPr/>
      <dgm:t>
        <a:bodyPr/>
        <a:lstStyle/>
        <a:p>
          <a:r>
            <a:rPr lang="ru-RU" b="1" dirty="0"/>
            <a:t>- План эвакуации</a:t>
          </a:r>
          <a:r>
            <a:rPr lang="ru-RU" dirty="0"/>
            <a:t> и тренировки 2 раза в год</a:t>
          </a:r>
        </a:p>
      </dgm:t>
    </dgm:pt>
    <dgm:pt modelId="{1F041E88-E0D9-48DF-9BC7-3890827E57A0}" type="sibTrans" cxnId="{89F4EB14-E1F8-4B9A-8210-F4B19114EEB3}">
      <dgm:prSet/>
      <dgm:spPr/>
      <dgm:t>
        <a:bodyPr/>
        <a:lstStyle/>
        <a:p>
          <a:endParaRPr lang="ru-RU"/>
        </a:p>
      </dgm:t>
    </dgm:pt>
    <dgm:pt modelId="{827020AD-B064-45AE-B98A-B4055CD069CA}" type="parTrans" cxnId="{89F4EB14-E1F8-4B9A-8210-F4B19114EEB3}">
      <dgm:prSet/>
      <dgm:spPr/>
      <dgm:t>
        <a:bodyPr/>
        <a:lstStyle/>
        <a:p>
          <a:endParaRPr lang="ru-RU"/>
        </a:p>
      </dgm:t>
    </dgm:pt>
    <dgm:pt modelId="{97B5570F-314D-488A-BD94-4221F7D9AFC0}">
      <dgm:prSet/>
      <dgm:spPr/>
      <dgm:t>
        <a:bodyPr/>
        <a:lstStyle/>
        <a:p>
          <a:r>
            <a:rPr lang="ru-RU" b="1" dirty="0"/>
            <a:t>- Журналы инструктажей</a:t>
          </a:r>
          <a:r>
            <a:rPr lang="ru-RU" dirty="0"/>
            <a:t> с подписями работников</a:t>
          </a:r>
        </a:p>
      </dgm:t>
    </dgm:pt>
    <dgm:pt modelId="{623F305E-A357-426C-A0B9-32132120775B}" type="sibTrans" cxnId="{2032BC25-124E-4101-B681-8ED0D443950F}">
      <dgm:prSet/>
      <dgm:spPr/>
      <dgm:t>
        <a:bodyPr/>
        <a:lstStyle/>
        <a:p>
          <a:endParaRPr lang="ru-RU"/>
        </a:p>
      </dgm:t>
    </dgm:pt>
    <dgm:pt modelId="{61B8B19C-11B1-4ED5-9354-019C95577C1C}" type="parTrans" cxnId="{2032BC25-124E-4101-B681-8ED0D443950F}">
      <dgm:prSet/>
      <dgm:spPr/>
      <dgm:t>
        <a:bodyPr/>
        <a:lstStyle/>
        <a:p>
          <a:endParaRPr lang="ru-RU"/>
        </a:p>
      </dgm:t>
    </dgm:pt>
    <dgm:pt modelId="{69852C04-B174-410D-9569-C03B53200946}">
      <dgm:prSet/>
      <dgm:spPr/>
      <dgm:t>
        <a:bodyPr/>
        <a:lstStyle/>
        <a:p>
          <a:r>
            <a:rPr lang="ru-RU" b="1" dirty="0"/>
            <a:t>- Наряды‑допуски</a:t>
          </a:r>
          <a:r>
            <a:rPr lang="ru-RU" dirty="0"/>
            <a:t> на опасные работы (высота, электроустановка)</a:t>
          </a:r>
        </a:p>
      </dgm:t>
    </dgm:pt>
    <dgm:pt modelId="{1C6ACF4F-3065-41AC-8F3C-2B4CC9F4B29B}" type="sibTrans" cxnId="{C10B0525-18A9-4AD1-94CA-E97FC4098928}">
      <dgm:prSet/>
      <dgm:spPr/>
      <dgm:t>
        <a:bodyPr/>
        <a:lstStyle/>
        <a:p>
          <a:endParaRPr lang="ru-RU"/>
        </a:p>
      </dgm:t>
    </dgm:pt>
    <dgm:pt modelId="{0D51ACD0-3C12-483F-8EF4-70B8867F7610}" type="parTrans" cxnId="{C10B0525-18A9-4AD1-94CA-E97FC4098928}">
      <dgm:prSet/>
      <dgm:spPr/>
      <dgm:t>
        <a:bodyPr/>
        <a:lstStyle/>
        <a:p>
          <a:endParaRPr lang="ru-RU"/>
        </a:p>
      </dgm:t>
    </dgm:pt>
    <dgm:pt modelId="{035122A3-E3C4-423E-BB21-29E10A1E9762}">
      <dgm:prSet/>
      <dgm:spPr/>
      <dgm:t>
        <a:bodyPr/>
        <a:lstStyle/>
        <a:p>
          <a:r>
            <a:rPr lang="ru-RU" b="1" dirty="0"/>
            <a:t>- Инструкции по охране труда</a:t>
          </a:r>
          <a:r>
            <a:rPr lang="ru-RU" dirty="0"/>
            <a:t> для каждой профессии</a:t>
          </a:r>
        </a:p>
      </dgm:t>
    </dgm:pt>
    <dgm:pt modelId="{DFA762ED-B782-4495-8D52-323932AE807C}" type="sibTrans" cxnId="{FD00D521-9038-44F2-8A92-3DFBF6D367E4}">
      <dgm:prSet/>
      <dgm:spPr/>
      <dgm:t>
        <a:bodyPr/>
        <a:lstStyle/>
        <a:p>
          <a:endParaRPr lang="ru-RU"/>
        </a:p>
      </dgm:t>
    </dgm:pt>
    <dgm:pt modelId="{7AB52732-833F-4D62-B9E6-DD0554F029F4}" type="parTrans" cxnId="{FD00D521-9038-44F2-8A92-3DFBF6D367E4}">
      <dgm:prSet/>
      <dgm:spPr/>
      <dgm:t>
        <a:bodyPr/>
        <a:lstStyle/>
        <a:p>
          <a:endParaRPr lang="ru-RU"/>
        </a:p>
      </dgm:t>
    </dgm:pt>
    <dgm:pt modelId="{36B433AA-8AB2-4033-B598-8B184DE060B5}">
      <dgm:prSet/>
      <dgm:spPr/>
      <dgm:t>
        <a:bodyPr/>
        <a:lstStyle/>
        <a:p>
          <a:r>
            <a:rPr lang="ru-RU" b="1" dirty="0"/>
            <a:t>Документы и процедуры:</a:t>
          </a:r>
          <a:endParaRPr lang="ru-RU" dirty="0"/>
        </a:p>
      </dgm:t>
    </dgm:pt>
    <dgm:pt modelId="{4A0343A0-B089-479C-84BC-0D1BC1A2BDD0}" type="sibTrans" cxnId="{5F894CFB-D56D-4C14-A6AC-91CEFCFF6C40}">
      <dgm:prSet/>
      <dgm:spPr/>
      <dgm:t>
        <a:bodyPr/>
        <a:lstStyle/>
        <a:p>
          <a:endParaRPr lang="ru-RU"/>
        </a:p>
      </dgm:t>
    </dgm:pt>
    <dgm:pt modelId="{54C579EF-F1DE-4ADC-ABA3-684F0EDAD682}" type="parTrans" cxnId="{5F894CFB-D56D-4C14-A6AC-91CEFCFF6C40}">
      <dgm:prSet/>
      <dgm:spPr/>
      <dgm:t>
        <a:bodyPr/>
        <a:lstStyle/>
        <a:p>
          <a:endParaRPr lang="ru-RU"/>
        </a:p>
      </dgm:t>
    </dgm:pt>
    <dgm:pt modelId="{B8E63CD9-D001-4091-913B-B63A8B7D3B06}">
      <dgm:prSet/>
      <dgm:spPr/>
      <dgm:t>
        <a:bodyPr/>
        <a:lstStyle/>
        <a:p>
          <a:r>
            <a:rPr lang="ru-RU" dirty="0"/>
            <a:t>- Фотофиксация нарушений через мобильное приложение</a:t>
          </a:r>
        </a:p>
      </dgm:t>
    </dgm:pt>
    <dgm:pt modelId="{09E59F73-997C-4B0C-B7D5-84E3C6812FD5}" type="sibTrans" cxnId="{82E66CC5-9BB4-4D26-A879-F3966AA7AFC1}">
      <dgm:prSet/>
      <dgm:spPr/>
      <dgm:t>
        <a:bodyPr/>
        <a:lstStyle/>
        <a:p>
          <a:endParaRPr lang="ru-RU"/>
        </a:p>
      </dgm:t>
    </dgm:pt>
    <dgm:pt modelId="{8EE8375F-B80F-4630-9372-21E8AAAA411B}" type="parTrans" cxnId="{82E66CC5-9BB4-4D26-A879-F3966AA7AFC1}">
      <dgm:prSet/>
      <dgm:spPr/>
      <dgm:t>
        <a:bodyPr/>
        <a:lstStyle/>
        <a:p>
          <a:endParaRPr lang="ru-RU"/>
        </a:p>
      </dgm:t>
    </dgm:pt>
    <dgm:pt modelId="{AD26C3BE-2CD3-4CDE-9BC3-C93B8866D89F}" type="pres">
      <dgm:prSet presAssocID="{20C1A88A-CE95-445E-B770-5A9CD4375BF4}" presName="linear" presStyleCnt="0">
        <dgm:presLayoutVars>
          <dgm:animLvl val="lvl"/>
          <dgm:resizeHandles val="exact"/>
        </dgm:presLayoutVars>
      </dgm:prSet>
      <dgm:spPr/>
    </dgm:pt>
    <dgm:pt modelId="{594F41D1-AC14-4CB6-9ECF-2BF21264B85E}" type="pres">
      <dgm:prSet presAssocID="{36B433AA-8AB2-4033-B598-8B184DE060B5}" presName="parentText" presStyleLbl="node1" presStyleIdx="0" presStyleCnt="8" custLinFactNeighborX="6267">
        <dgm:presLayoutVars>
          <dgm:chMax val="0"/>
          <dgm:bulletEnabled val="1"/>
        </dgm:presLayoutVars>
      </dgm:prSet>
      <dgm:spPr/>
    </dgm:pt>
    <dgm:pt modelId="{0D2BE00A-596D-4D10-840A-A7B34AC5663F}" type="pres">
      <dgm:prSet presAssocID="{4A0343A0-B089-479C-84BC-0D1BC1A2BDD0}" presName="spacer" presStyleCnt="0"/>
      <dgm:spPr/>
    </dgm:pt>
    <dgm:pt modelId="{1B44527A-01C4-4796-9876-0EAB88F31F11}" type="pres">
      <dgm:prSet presAssocID="{035122A3-E3C4-423E-BB21-29E10A1E9762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B6D10C9D-E269-4944-88E8-960EA43F868B}" type="pres">
      <dgm:prSet presAssocID="{DFA762ED-B782-4495-8D52-323932AE807C}" presName="spacer" presStyleCnt="0"/>
      <dgm:spPr/>
    </dgm:pt>
    <dgm:pt modelId="{75F5C513-BF93-4B85-BC8D-3E1CFBA92B5A}" type="pres">
      <dgm:prSet presAssocID="{69852C04-B174-410D-9569-C03B53200946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0AEB29F8-6973-4F8D-B9DF-237A1CD5EF48}" type="pres">
      <dgm:prSet presAssocID="{1C6ACF4F-3065-41AC-8F3C-2B4CC9F4B29B}" presName="spacer" presStyleCnt="0"/>
      <dgm:spPr/>
    </dgm:pt>
    <dgm:pt modelId="{3430AA2C-B4B4-4457-B463-520169F85EA2}" type="pres">
      <dgm:prSet presAssocID="{97B5570F-314D-488A-BD94-4221F7D9AFC0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BFEF970B-216C-4466-AFEE-4DFFDEF1CCB6}" type="pres">
      <dgm:prSet presAssocID="{623F305E-A357-426C-A0B9-32132120775B}" presName="spacer" presStyleCnt="0"/>
      <dgm:spPr/>
    </dgm:pt>
    <dgm:pt modelId="{69265C6C-4BCE-4706-835C-5C3D57229C9C}" type="pres">
      <dgm:prSet presAssocID="{BAD8790D-A3A9-4F68-B0E4-C3660C074125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C1BE0BC5-FFDA-4748-9EE3-D250A56FF71E}" type="pres">
      <dgm:prSet presAssocID="{1F041E88-E0D9-48DF-9BC7-3890827E57A0}" presName="spacer" presStyleCnt="0"/>
      <dgm:spPr/>
    </dgm:pt>
    <dgm:pt modelId="{1E0A0AEB-6597-4FEA-8B4E-41B5671A02E6}" type="pres">
      <dgm:prSet presAssocID="{8E5620AD-C76C-43CE-96E0-F87ED6C130EF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315EC01B-1868-408A-B5BD-7379BF74C03D}" type="pres">
      <dgm:prSet presAssocID="{1C8D3C45-E45D-450C-AF60-DFBD3987DC37}" presName="spacer" presStyleCnt="0"/>
      <dgm:spPr/>
    </dgm:pt>
    <dgm:pt modelId="{CEEE54B5-AA6C-46B4-BD99-0BAB86D360CD}" type="pres">
      <dgm:prSet presAssocID="{C86807DB-B1E1-4021-A1C1-3AB0C63F5892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450207A1-4F50-46FF-92CE-FA5EC176FF75}" type="pres">
      <dgm:prSet presAssocID="{EE3008D2-FBA3-4EB1-9124-8096A9078691}" presName="spacer" presStyleCnt="0"/>
      <dgm:spPr/>
    </dgm:pt>
    <dgm:pt modelId="{3AD69D1E-D386-4530-B58B-9EDD5C198A13}" type="pres">
      <dgm:prSet presAssocID="{B8E63CD9-D001-4091-913B-B63A8B7D3B06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A7CAA004-D838-486D-B899-3CEC03F6BF5E}" srcId="{20C1A88A-CE95-445E-B770-5A9CD4375BF4}" destId="{C86807DB-B1E1-4021-A1C1-3AB0C63F5892}" srcOrd="6" destOrd="0" parTransId="{F9ADFBA5-7870-4711-82CC-EEA928ABD7C8}" sibTransId="{EE3008D2-FBA3-4EB1-9124-8096A9078691}"/>
    <dgm:cxn modelId="{89F4EB14-E1F8-4B9A-8210-F4B19114EEB3}" srcId="{20C1A88A-CE95-445E-B770-5A9CD4375BF4}" destId="{BAD8790D-A3A9-4F68-B0E4-C3660C074125}" srcOrd="4" destOrd="0" parTransId="{827020AD-B064-45AE-B98A-B4055CD069CA}" sibTransId="{1F041E88-E0D9-48DF-9BC7-3890827E57A0}"/>
    <dgm:cxn modelId="{FD00D521-9038-44F2-8A92-3DFBF6D367E4}" srcId="{20C1A88A-CE95-445E-B770-5A9CD4375BF4}" destId="{035122A3-E3C4-423E-BB21-29E10A1E9762}" srcOrd="1" destOrd="0" parTransId="{7AB52732-833F-4D62-B9E6-DD0554F029F4}" sibTransId="{DFA762ED-B782-4495-8D52-323932AE807C}"/>
    <dgm:cxn modelId="{C10B0525-18A9-4AD1-94CA-E97FC4098928}" srcId="{20C1A88A-CE95-445E-B770-5A9CD4375BF4}" destId="{69852C04-B174-410D-9569-C03B53200946}" srcOrd="2" destOrd="0" parTransId="{0D51ACD0-3C12-483F-8EF4-70B8867F7610}" sibTransId="{1C6ACF4F-3065-41AC-8F3C-2B4CC9F4B29B}"/>
    <dgm:cxn modelId="{2032BC25-124E-4101-B681-8ED0D443950F}" srcId="{20C1A88A-CE95-445E-B770-5A9CD4375BF4}" destId="{97B5570F-314D-488A-BD94-4221F7D9AFC0}" srcOrd="3" destOrd="0" parTransId="{61B8B19C-11B1-4ED5-9354-019C95577C1C}" sibTransId="{623F305E-A357-426C-A0B9-32132120775B}"/>
    <dgm:cxn modelId="{C7308F3D-D077-43DC-87C5-F290C16BD8BE}" type="presOf" srcId="{B8E63CD9-D001-4091-913B-B63A8B7D3B06}" destId="{3AD69D1E-D386-4530-B58B-9EDD5C198A13}" srcOrd="0" destOrd="0" presId="urn:microsoft.com/office/officeart/2005/8/layout/vList2"/>
    <dgm:cxn modelId="{4004865C-F3A3-44BC-A00E-1A1F6C9FEC67}" srcId="{20C1A88A-CE95-445E-B770-5A9CD4375BF4}" destId="{8E5620AD-C76C-43CE-96E0-F87ED6C130EF}" srcOrd="5" destOrd="0" parTransId="{FB67061D-DDD7-497A-9358-2CBBF492D991}" sibTransId="{1C8D3C45-E45D-450C-AF60-DFBD3987DC37}"/>
    <dgm:cxn modelId="{166DC747-B548-4BBA-89E7-F63F490DF3D5}" type="presOf" srcId="{035122A3-E3C4-423E-BB21-29E10A1E9762}" destId="{1B44527A-01C4-4796-9876-0EAB88F31F11}" srcOrd="0" destOrd="0" presId="urn:microsoft.com/office/officeart/2005/8/layout/vList2"/>
    <dgm:cxn modelId="{E82FEB6D-1EAF-469A-8E15-E67EAD7EC918}" type="presOf" srcId="{69852C04-B174-410D-9569-C03B53200946}" destId="{75F5C513-BF93-4B85-BC8D-3E1CFBA92B5A}" srcOrd="0" destOrd="0" presId="urn:microsoft.com/office/officeart/2005/8/layout/vList2"/>
    <dgm:cxn modelId="{2FAA1383-7A94-4B21-B0CA-DBC756AD6EC2}" type="presOf" srcId="{20C1A88A-CE95-445E-B770-5A9CD4375BF4}" destId="{AD26C3BE-2CD3-4CDE-9BC3-C93B8866D89F}" srcOrd="0" destOrd="0" presId="urn:microsoft.com/office/officeart/2005/8/layout/vList2"/>
    <dgm:cxn modelId="{6E055384-C503-4250-A4D1-24FC64F2E571}" type="presOf" srcId="{8E5620AD-C76C-43CE-96E0-F87ED6C130EF}" destId="{1E0A0AEB-6597-4FEA-8B4E-41B5671A02E6}" srcOrd="0" destOrd="0" presId="urn:microsoft.com/office/officeart/2005/8/layout/vList2"/>
    <dgm:cxn modelId="{1D5BC3C3-5379-44A6-A6E5-577159E148AA}" type="presOf" srcId="{97B5570F-314D-488A-BD94-4221F7D9AFC0}" destId="{3430AA2C-B4B4-4457-B463-520169F85EA2}" srcOrd="0" destOrd="0" presId="urn:microsoft.com/office/officeart/2005/8/layout/vList2"/>
    <dgm:cxn modelId="{82E66CC5-9BB4-4D26-A879-F3966AA7AFC1}" srcId="{20C1A88A-CE95-445E-B770-5A9CD4375BF4}" destId="{B8E63CD9-D001-4091-913B-B63A8B7D3B06}" srcOrd="7" destOrd="0" parTransId="{8EE8375F-B80F-4630-9372-21E8AAAA411B}" sibTransId="{09E59F73-997C-4B0C-B7D5-84E3C6812FD5}"/>
    <dgm:cxn modelId="{EA59FDD5-5293-4AF8-852C-F72025C026F8}" type="presOf" srcId="{BAD8790D-A3A9-4F68-B0E4-C3660C074125}" destId="{69265C6C-4BCE-4706-835C-5C3D57229C9C}" srcOrd="0" destOrd="0" presId="urn:microsoft.com/office/officeart/2005/8/layout/vList2"/>
    <dgm:cxn modelId="{165682EC-F49A-418C-AA81-CAE19A49BD54}" type="presOf" srcId="{C86807DB-B1E1-4021-A1C1-3AB0C63F5892}" destId="{CEEE54B5-AA6C-46B4-BD99-0BAB86D360CD}" srcOrd="0" destOrd="0" presId="urn:microsoft.com/office/officeart/2005/8/layout/vList2"/>
    <dgm:cxn modelId="{5F894CFB-D56D-4C14-A6AC-91CEFCFF6C40}" srcId="{20C1A88A-CE95-445E-B770-5A9CD4375BF4}" destId="{36B433AA-8AB2-4033-B598-8B184DE060B5}" srcOrd="0" destOrd="0" parTransId="{54C579EF-F1DE-4ADC-ABA3-684F0EDAD682}" sibTransId="{4A0343A0-B089-479C-84BC-0D1BC1A2BDD0}"/>
    <dgm:cxn modelId="{E1A26FFF-7758-45E3-8E9D-ED6CFC178EC4}" type="presOf" srcId="{36B433AA-8AB2-4033-B598-8B184DE060B5}" destId="{594F41D1-AC14-4CB6-9ECF-2BF21264B85E}" srcOrd="0" destOrd="0" presId="urn:microsoft.com/office/officeart/2005/8/layout/vList2"/>
    <dgm:cxn modelId="{4A8999A3-464D-4799-8FF3-5E485E1F0181}" type="presParOf" srcId="{AD26C3BE-2CD3-4CDE-9BC3-C93B8866D89F}" destId="{594F41D1-AC14-4CB6-9ECF-2BF21264B85E}" srcOrd="0" destOrd="0" presId="urn:microsoft.com/office/officeart/2005/8/layout/vList2"/>
    <dgm:cxn modelId="{189D3988-D1CE-407F-AC6F-F53ACABB53DB}" type="presParOf" srcId="{AD26C3BE-2CD3-4CDE-9BC3-C93B8866D89F}" destId="{0D2BE00A-596D-4D10-840A-A7B34AC5663F}" srcOrd="1" destOrd="0" presId="urn:microsoft.com/office/officeart/2005/8/layout/vList2"/>
    <dgm:cxn modelId="{6AB96381-678D-4189-B062-B6837EE719DC}" type="presParOf" srcId="{AD26C3BE-2CD3-4CDE-9BC3-C93B8866D89F}" destId="{1B44527A-01C4-4796-9876-0EAB88F31F11}" srcOrd="2" destOrd="0" presId="urn:microsoft.com/office/officeart/2005/8/layout/vList2"/>
    <dgm:cxn modelId="{FC6D1904-A977-4867-8855-13ADD791A658}" type="presParOf" srcId="{AD26C3BE-2CD3-4CDE-9BC3-C93B8866D89F}" destId="{B6D10C9D-E269-4944-88E8-960EA43F868B}" srcOrd="3" destOrd="0" presId="urn:microsoft.com/office/officeart/2005/8/layout/vList2"/>
    <dgm:cxn modelId="{AC0A3B25-D65B-4744-A9E1-EB8EF8E17D2F}" type="presParOf" srcId="{AD26C3BE-2CD3-4CDE-9BC3-C93B8866D89F}" destId="{75F5C513-BF93-4B85-BC8D-3E1CFBA92B5A}" srcOrd="4" destOrd="0" presId="urn:microsoft.com/office/officeart/2005/8/layout/vList2"/>
    <dgm:cxn modelId="{8E1BC057-EF94-4877-A0A6-B90690C38F96}" type="presParOf" srcId="{AD26C3BE-2CD3-4CDE-9BC3-C93B8866D89F}" destId="{0AEB29F8-6973-4F8D-B9DF-237A1CD5EF48}" srcOrd="5" destOrd="0" presId="urn:microsoft.com/office/officeart/2005/8/layout/vList2"/>
    <dgm:cxn modelId="{A59E0B64-2AE8-4019-8C7F-37AAAC050200}" type="presParOf" srcId="{AD26C3BE-2CD3-4CDE-9BC3-C93B8866D89F}" destId="{3430AA2C-B4B4-4457-B463-520169F85EA2}" srcOrd="6" destOrd="0" presId="urn:microsoft.com/office/officeart/2005/8/layout/vList2"/>
    <dgm:cxn modelId="{F1A6FAA4-C71F-46FB-B060-373568F1337D}" type="presParOf" srcId="{AD26C3BE-2CD3-4CDE-9BC3-C93B8866D89F}" destId="{BFEF970B-216C-4466-AFEE-4DFFDEF1CCB6}" srcOrd="7" destOrd="0" presId="urn:microsoft.com/office/officeart/2005/8/layout/vList2"/>
    <dgm:cxn modelId="{F4C1ADC0-A147-4126-BF3F-E33E9A697683}" type="presParOf" srcId="{AD26C3BE-2CD3-4CDE-9BC3-C93B8866D89F}" destId="{69265C6C-4BCE-4706-835C-5C3D57229C9C}" srcOrd="8" destOrd="0" presId="urn:microsoft.com/office/officeart/2005/8/layout/vList2"/>
    <dgm:cxn modelId="{4E11B3AF-7F68-4ECB-B773-D73463C215E7}" type="presParOf" srcId="{AD26C3BE-2CD3-4CDE-9BC3-C93B8866D89F}" destId="{C1BE0BC5-FFDA-4748-9EE3-D250A56FF71E}" srcOrd="9" destOrd="0" presId="urn:microsoft.com/office/officeart/2005/8/layout/vList2"/>
    <dgm:cxn modelId="{653BA8BE-04EF-4025-A8D5-D15D90E26E42}" type="presParOf" srcId="{AD26C3BE-2CD3-4CDE-9BC3-C93B8866D89F}" destId="{1E0A0AEB-6597-4FEA-8B4E-41B5671A02E6}" srcOrd="10" destOrd="0" presId="urn:microsoft.com/office/officeart/2005/8/layout/vList2"/>
    <dgm:cxn modelId="{957489B7-E331-464E-8ED9-8539C912883D}" type="presParOf" srcId="{AD26C3BE-2CD3-4CDE-9BC3-C93B8866D89F}" destId="{315EC01B-1868-408A-B5BD-7379BF74C03D}" srcOrd="11" destOrd="0" presId="urn:microsoft.com/office/officeart/2005/8/layout/vList2"/>
    <dgm:cxn modelId="{58693DC1-1E01-4A85-AA21-DC97852C2644}" type="presParOf" srcId="{AD26C3BE-2CD3-4CDE-9BC3-C93B8866D89F}" destId="{CEEE54B5-AA6C-46B4-BD99-0BAB86D360CD}" srcOrd="12" destOrd="0" presId="urn:microsoft.com/office/officeart/2005/8/layout/vList2"/>
    <dgm:cxn modelId="{357D6B82-495D-4D4B-BB8D-44C7D71E6D4E}" type="presParOf" srcId="{AD26C3BE-2CD3-4CDE-9BC3-C93B8866D89F}" destId="{450207A1-4F50-46FF-92CE-FA5EC176FF75}" srcOrd="13" destOrd="0" presId="urn:microsoft.com/office/officeart/2005/8/layout/vList2"/>
    <dgm:cxn modelId="{B67A6482-657C-429A-B11A-2EC392E1856B}" type="presParOf" srcId="{AD26C3BE-2CD3-4CDE-9BC3-C93B8866D89F}" destId="{3AD69D1E-D386-4530-B58B-9EDD5C198A13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3990B53-3039-4219-BCC9-C00BCAE627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531833-2D53-49E5-8E09-DF4609F4904A}">
      <dgm:prSet custT="1"/>
      <dgm:spPr/>
      <dgm:t>
        <a:bodyPr/>
        <a:lstStyle/>
        <a:p>
          <a:endParaRPr lang="ru-RU" sz="1500" baseline="0" dirty="0"/>
        </a:p>
        <a:p>
          <a:r>
            <a:rPr lang="ru-RU" sz="3200" baseline="0" dirty="0"/>
            <a:t>Как предотвратить трагедию</a:t>
          </a:r>
          <a:br>
            <a:rPr lang="ru-RU" sz="1500" baseline="0" dirty="0"/>
          </a:br>
          <a:endParaRPr lang="ru-RU" sz="1500" dirty="0"/>
        </a:p>
      </dgm:t>
    </dgm:pt>
    <dgm:pt modelId="{CD886DCA-EB59-4576-80A3-A515057898F8}" type="parTrans" cxnId="{2B4C6595-A2C3-4BAB-9216-E5304E53CE2E}">
      <dgm:prSet/>
      <dgm:spPr/>
      <dgm:t>
        <a:bodyPr/>
        <a:lstStyle/>
        <a:p>
          <a:endParaRPr lang="ru-RU"/>
        </a:p>
      </dgm:t>
    </dgm:pt>
    <dgm:pt modelId="{5779721A-2D93-4075-9075-91A260B8E860}" type="sibTrans" cxnId="{2B4C6595-A2C3-4BAB-9216-E5304E53CE2E}">
      <dgm:prSet/>
      <dgm:spPr/>
      <dgm:t>
        <a:bodyPr/>
        <a:lstStyle/>
        <a:p>
          <a:endParaRPr lang="ru-RU"/>
        </a:p>
      </dgm:t>
    </dgm:pt>
    <dgm:pt modelId="{0882A599-118B-4473-9EF8-DCAD83E5FC21}" type="pres">
      <dgm:prSet presAssocID="{93990B53-3039-4219-BCC9-C00BCAE627B3}" presName="linear" presStyleCnt="0">
        <dgm:presLayoutVars>
          <dgm:animLvl val="lvl"/>
          <dgm:resizeHandles val="exact"/>
        </dgm:presLayoutVars>
      </dgm:prSet>
      <dgm:spPr/>
    </dgm:pt>
    <dgm:pt modelId="{E10668F2-62CD-4C8C-BBCB-3507859F5457}" type="pres">
      <dgm:prSet presAssocID="{19531833-2D53-49E5-8E09-DF4609F4904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99B1438-0A20-4040-9FAE-9EEDCA410784}" type="presOf" srcId="{19531833-2D53-49E5-8E09-DF4609F4904A}" destId="{E10668F2-62CD-4C8C-BBCB-3507859F5457}" srcOrd="0" destOrd="0" presId="urn:microsoft.com/office/officeart/2005/8/layout/vList2"/>
    <dgm:cxn modelId="{2B4C6595-A2C3-4BAB-9216-E5304E53CE2E}" srcId="{93990B53-3039-4219-BCC9-C00BCAE627B3}" destId="{19531833-2D53-49E5-8E09-DF4609F4904A}" srcOrd="0" destOrd="0" parTransId="{CD886DCA-EB59-4576-80A3-A515057898F8}" sibTransId="{5779721A-2D93-4075-9075-91A260B8E860}"/>
    <dgm:cxn modelId="{B612D4C1-0E86-46C5-9B24-256020199019}" type="presOf" srcId="{93990B53-3039-4219-BCC9-C00BCAE627B3}" destId="{0882A599-118B-4473-9EF8-DCAD83E5FC21}" srcOrd="0" destOrd="0" presId="urn:microsoft.com/office/officeart/2005/8/layout/vList2"/>
    <dgm:cxn modelId="{49E760F2-8172-49B8-926A-86163E498E97}" type="presParOf" srcId="{0882A599-118B-4473-9EF8-DCAD83E5FC21}" destId="{E10668F2-62CD-4C8C-BBCB-3507859F545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588BB98-272B-4345-BC11-DB3E4A58298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48A0CD8-64BE-4D37-8F04-9F6E722D02BE}">
      <dgm:prSet/>
      <dgm:spPr/>
      <dgm:t>
        <a:bodyPr/>
        <a:lstStyle/>
        <a:p>
          <a:r>
            <a:rPr lang="ru-RU" dirty="0"/>
            <a:t>Пример 1. Падение с высоты</a:t>
          </a:r>
        </a:p>
      </dgm:t>
    </dgm:pt>
    <dgm:pt modelId="{593CA629-A189-4CFC-B5E9-68A453EB5B17}" type="parTrans" cxnId="{E583E238-958D-4824-AEC9-59A18BF64240}">
      <dgm:prSet/>
      <dgm:spPr/>
      <dgm:t>
        <a:bodyPr/>
        <a:lstStyle/>
        <a:p>
          <a:endParaRPr lang="ru-RU"/>
        </a:p>
      </dgm:t>
    </dgm:pt>
    <dgm:pt modelId="{D2A79493-D606-4F27-8501-947DB12680FF}" type="sibTrans" cxnId="{E583E238-958D-4824-AEC9-59A18BF64240}">
      <dgm:prSet/>
      <dgm:spPr/>
      <dgm:t>
        <a:bodyPr/>
        <a:lstStyle/>
        <a:p>
          <a:endParaRPr lang="ru-RU"/>
        </a:p>
      </dgm:t>
    </dgm:pt>
    <dgm:pt modelId="{D70957BA-B3D9-4935-BF5F-9E3BB6A6F84F}">
      <dgm:prSet/>
      <dgm:spPr/>
      <dgm:t>
        <a:bodyPr/>
        <a:lstStyle/>
        <a:p>
          <a:r>
            <a:rPr lang="ru-RU" dirty="0"/>
            <a:t>Ситуация: рабочий упал с лесов без страховочного троса.</a:t>
          </a:r>
        </a:p>
      </dgm:t>
    </dgm:pt>
    <dgm:pt modelId="{8C53B017-A917-4B65-A2F4-1A88FD27D04B}" type="parTrans" cxnId="{37F9389F-7B88-4FE4-BA46-A218D22F7D64}">
      <dgm:prSet/>
      <dgm:spPr/>
      <dgm:t>
        <a:bodyPr/>
        <a:lstStyle/>
        <a:p>
          <a:endParaRPr lang="ru-RU"/>
        </a:p>
      </dgm:t>
    </dgm:pt>
    <dgm:pt modelId="{D15B758C-17E4-4436-9172-EBDADCA6FED0}" type="sibTrans" cxnId="{37F9389F-7B88-4FE4-BA46-A218D22F7D64}">
      <dgm:prSet/>
      <dgm:spPr/>
      <dgm:t>
        <a:bodyPr/>
        <a:lstStyle/>
        <a:p>
          <a:endParaRPr lang="ru-RU"/>
        </a:p>
      </dgm:t>
    </dgm:pt>
    <dgm:pt modelId="{94BF7C04-EB4B-484A-8B32-94A044EE4741}">
      <dgm:prSet/>
      <dgm:spPr/>
      <dgm:t>
        <a:bodyPr/>
        <a:lstStyle/>
        <a:p>
          <a:r>
            <a:rPr lang="ru-RU"/>
            <a:t>Решение: обязательная выдача тросов, контроль перед началом работ.</a:t>
          </a:r>
        </a:p>
      </dgm:t>
    </dgm:pt>
    <dgm:pt modelId="{E0869695-5C83-433A-ABBE-8827C08B1B97}" type="parTrans" cxnId="{216250BD-ADC5-4C4E-AF61-A30E2C3BC368}">
      <dgm:prSet/>
      <dgm:spPr/>
      <dgm:t>
        <a:bodyPr/>
        <a:lstStyle/>
        <a:p>
          <a:endParaRPr lang="ru-RU"/>
        </a:p>
      </dgm:t>
    </dgm:pt>
    <dgm:pt modelId="{59B63348-FCC1-403F-89FB-98E0CF7DE6D5}" type="sibTrans" cxnId="{216250BD-ADC5-4C4E-AF61-A30E2C3BC368}">
      <dgm:prSet/>
      <dgm:spPr/>
      <dgm:t>
        <a:bodyPr/>
        <a:lstStyle/>
        <a:p>
          <a:endParaRPr lang="ru-RU"/>
        </a:p>
      </dgm:t>
    </dgm:pt>
    <dgm:pt modelId="{418DC45D-2AA6-492B-A4C5-7C690D166A36}">
      <dgm:prSet/>
      <dgm:spPr/>
      <dgm:t>
        <a:bodyPr/>
        <a:lstStyle/>
        <a:p>
          <a:r>
            <a:rPr lang="ru-RU"/>
            <a:t>Пример 2. Травма от станка</a:t>
          </a:r>
        </a:p>
      </dgm:t>
    </dgm:pt>
    <dgm:pt modelId="{5C03FB2B-0DA5-47FF-820A-D9013454E87B}" type="parTrans" cxnId="{83F8036E-1001-446F-9D23-E051EB1F00F5}">
      <dgm:prSet/>
      <dgm:spPr/>
      <dgm:t>
        <a:bodyPr/>
        <a:lstStyle/>
        <a:p>
          <a:endParaRPr lang="ru-RU"/>
        </a:p>
      </dgm:t>
    </dgm:pt>
    <dgm:pt modelId="{6B13E59D-0813-4FD0-AA85-CBF4871D1A13}" type="sibTrans" cxnId="{83F8036E-1001-446F-9D23-E051EB1F00F5}">
      <dgm:prSet/>
      <dgm:spPr/>
      <dgm:t>
        <a:bodyPr/>
        <a:lstStyle/>
        <a:p>
          <a:endParaRPr lang="ru-RU"/>
        </a:p>
      </dgm:t>
    </dgm:pt>
    <dgm:pt modelId="{AE786D15-3D6F-475E-A6D6-4DC3B8B130DE}">
      <dgm:prSet/>
      <dgm:spPr/>
      <dgm:t>
        <a:bodyPr/>
        <a:lstStyle/>
        <a:p>
          <a:r>
            <a:rPr lang="ru-RU" dirty="0"/>
            <a:t>Ситуация: рука попала в конвейер из‑за снятого кожуха.</a:t>
          </a:r>
        </a:p>
      </dgm:t>
    </dgm:pt>
    <dgm:pt modelId="{4CCD889C-3200-48E4-8682-EB8A43D4F593}" type="parTrans" cxnId="{EF4B526E-C834-4345-A3F9-490D239EF169}">
      <dgm:prSet/>
      <dgm:spPr/>
      <dgm:t>
        <a:bodyPr/>
        <a:lstStyle/>
        <a:p>
          <a:endParaRPr lang="ru-RU"/>
        </a:p>
      </dgm:t>
    </dgm:pt>
    <dgm:pt modelId="{E23EDCC8-4084-4AAF-9D41-CF0138964F04}" type="sibTrans" cxnId="{EF4B526E-C834-4345-A3F9-490D239EF169}">
      <dgm:prSet/>
      <dgm:spPr/>
      <dgm:t>
        <a:bodyPr/>
        <a:lstStyle/>
        <a:p>
          <a:endParaRPr lang="ru-RU"/>
        </a:p>
      </dgm:t>
    </dgm:pt>
    <dgm:pt modelId="{6CAC64FC-6D28-41A6-B8E8-99A8EF4F0687}">
      <dgm:prSet/>
      <dgm:spPr/>
      <dgm:t>
        <a:bodyPr/>
        <a:lstStyle/>
        <a:p>
          <a:r>
            <a:rPr lang="ru-RU"/>
            <a:t>Решение: блокировка кожуха, сигнализация при открытии.</a:t>
          </a:r>
        </a:p>
      </dgm:t>
    </dgm:pt>
    <dgm:pt modelId="{A3E1945B-5903-4AE0-A909-034D244B9306}" type="parTrans" cxnId="{7DEE595F-12E7-4A60-881D-3C67EEF628B9}">
      <dgm:prSet/>
      <dgm:spPr/>
      <dgm:t>
        <a:bodyPr/>
        <a:lstStyle/>
        <a:p>
          <a:endParaRPr lang="ru-RU"/>
        </a:p>
      </dgm:t>
    </dgm:pt>
    <dgm:pt modelId="{3BCE2ED2-32D1-4996-AFF9-79197CEB5D39}" type="sibTrans" cxnId="{7DEE595F-12E7-4A60-881D-3C67EEF628B9}">
      <dgm:prSet/>
      <dgm:spPr/>
      <dgm:t>
        <a:bodyPr/>
        <a:lstStyle/>
        <a:p>
          <a:endParaRPr lang="ru-RU"/>
        </a:p>
      </dgm:t>
    </dgm:pt>
    <dgm:pt modelId="{CC3D1545-AE84-4EAE-8444-B3304B1B0002}">
      <dgm:prSet/>
      <dgm:spPr/>
      <dgm:t>
        <a:bodyPr/>
        <a:lstStyle/>
        <a:p>
          <a:r>
            <a:rPr lang="ru-RU"/>
            <a:t>Вывод: большинство случаев можно предотвратить простыми мерами!</a:t>
          </a:r>
        </a:p>
      </dgm:t>
    </dgm:pt>
    <dgm:pt modelId="{8C5163ED-D973-41CC-9A4C-FEC8737D7F35}" type="parTrans" cxnId="{07666609-5283-412C-B7E9-F08196F13330}">
      <dgm:prSet/>
      <dgm:spPr/>
      <dgm:t>
        <a:bodyPr/>
        <a:lstStyle/>
        <a:p>
          <a:endParaRPr lang="ru-RU"/>
        </a:p>
      </dgm:t>
    </dgm:pt>
    <dgm:pt modelId="{C523C719-3C94-4C83-B719-BCAD5F522509}" type="sibTrans" cxnId="{07666609-5283-412C-B7E9-F08196F13330}">
      <dgm:prSet/>
      <dgm:spPr/>
      <dgm:t>
        <a:bodyPr/>
        <a:lstStyle/>
        <a:p>
          <a:endParaRPr lang="ru-RU"/>
        </a:p>
      </dgm:t>
    </dgm:pt>
    <dgm:pt modelId="{C5E3596D-7336-4377-AF15-DD1D5155A708}" type="pres">
      <dgm:prSet presAssocID="{9588BB98-272B-4345-BC11-DB3E4A582989}" presName="linear" presStyleCnt="0">
        <dgm:presLayoutVars>
          <dgm:animLvl val="lvl"/>
          <dgm:resizeHandles val="exact"/>
        </dgm:presLayoutVars>
      </dgm:prSet>
      <dgm:spPr/>
    </dgm:pt>
    <dgm:pt modelId="{156ADEBD-619C-4029-9B04-4FDF47721CD0}" type="pres">
      <dgm:prSet presAssocID="{548A0CD8-64BE-4D37-8F04-9F6E722D02BE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70CB9BE7-FD18-4F2F-B3D5-A056D8F960A8}" type="pres">
      <dgm:prSet presAssocID="{D2A79493-D606-4F27-8501-947DB12680FF}" presName="spacer" presStyleCnt="0"/>
      <dgm:spPr/>
    </dgm:pt>
    <dgm:pt modelId="{0EF37FAA-833D-443D-9014-221140C46E60}" type="pres">
      <dgm:prSet presAssocID="{D70957BA-B3D9-4935-BF5F-9E3BB6A6F84F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7CBAA66-99E7-43C9-A4E7-9012995ADF0E}" type="pres">
      <dgm:prSet presAssocID="{D15B758C-17E4-4436-9172-EBDADCA6FED0}" presName="spacer" presStyleCnt="0"/>
      <dgm:spPr/>
    </dgm:pt>
    <dgm:pt modelId="{1D72EB32-1330-4AA2-8FCD-8B525488B25F}" type="pres">
      <dgm:prSet presAssocID="{94BF7C04-EB4B-484A-8B32-94A044EE4741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EFB2E540-623D-4D38-B3C1-F84D5B8C0594}" type="pres">
      <dgm:prSet presAssocID="{59B63348-FCC1-403F-89FB-98E0CF7DE6D5}" presName="spacer" presStyleCnt="0"/>
      <dgm:spPr/>
    </dgm:pt>
    <dgm:pt modelId="{5CB4175D-B3B4-4FD1-810E-8F697CB682AF}" type="pres">
      <dgm:prSet presAssocID="{418DC45D-2AA6-492B-A4C5-7C690D166A36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4A184774-AC2F-4B7C-A66E-CAB4E013B9C4}" type="pres">
      <dgm:prSet presAssocID="{6B13E59D-0813-4FD0-AA85-CBF4871D1A13}" presName="spacer" presStyleCnt="0"/>
      <dgm:spPr/>
    </dgm:pt>
    <dgm:pt modelId="{E66B580A-1BAC-49EC-BD64-35569B72A85B}" type="pres">
      <dgm:prSet presAssocID="{AE786D15-3D6F-475E-A6D6-4DC3B8B130DE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900E798D-F095-471D-B4D2-782903178813}" type="pres">
      <dgm:prSet presAssocID="{E23EDCC8-4084-4AAF-9D41-CF0138964F04}" presName="spacer" presStyleCnt="0"/>
      <dgm:spPr/>
    </dgm:pt>
    <dgm:pt modelId="{2D28BC6C-D84A-4D2F-91E8-61F5A1BA335A}" type="pres">
      <dgm:prSet presAssocID="{6CAC64FC-6D28-41A6-B8E8-99A8EF4F0687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F022A443-220A-4EDA-9243-1D910A33813E}" type="pres">
      <dgm:prSet presAssocID="{3BCE2ED2-32D1-4996-AFF9-79197CEB5D39}" presName="spacer" presStyleCnt="0"/>
      <dgm:spPr/>
    </dgm:pt>
    <dgm:pt modelId="{FEF05FF4-1993-447C-B573-6CB551A0B6AA}" type="pres">
      <dgm:prSet presAssocID="{CC3D1545-AE84-4EAE-8444-B3304B1B0002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07666609-5283-412C-B7E9-F08196F13330}" srcId="{9588BB98-272B-4345-BC11-DB3E4A582989}" destId="{CC3D1545-AE84-4EAE-8444-B3304B1B0002}" srcOrd="6" destOrd="0" parTransId="{8C5163ED-D973-41CC-9A4C-FEC8737D7F35}" sibTransId="{C523C719-3C94-4C83-B719-BCAD5F522509}"/>
    <dgm:cxn modelId="{BE109136-C09D-4569-B0DD-5E1B01D0DC3C}" type="presOf" srcId="{6CAC64FC-6D28-41A6-B8E8-99A8EF4F0687}" destId="{2D28BC6C-D84A-4D2F-91E8-61F5A1BA335A}" srcOrd="0" destOrd="0" presId="urn:microsoft.com/office/officeart/2005/8/layout/vList2"/>
    <dgm:cxn modelId="{0EB4F336-776D-42BA-B505-3090089C6A40}" type="presOf" srcId="{D70957BA-B3D9-4935-BF5F-9E3BB6A6F84F}" destId="{0EF37FAA-833D-443D-9014-221140C46E60}" srcOrd="0" destOrd="0" presId="urn:microsoft.com/office/officeart/2005/8/layout/vList2"/>
    <dgm:cxn modelId="{E583E238-958D-4824-AEC9-59A18BF64240}" srcId="{9588BB98-272B-4345-BC11-DB3E4A582989}" destId="{548A0CD8-64BE-4D37-8F04-9F6E722D02BE}" srcOrd="0" destOrd="0" parTransId="{593CA629-A189-4CFC-B5E9-68A453EB5B17}" sibTransId="{D2A79493-D606-4F27-8501-947DB12680FF}"/>
    <dgm:cxn modelId="{7DEE595F-12E7-4A60-881D-3C67EEF628B9}" srcId="{9588BB98-272B-4345-BC11-DB3E4A582989}" destId="{6CAC64FC-6D28-41A6-B8E8-99A8EF4F0687}" srcOrd="5" destOrd="0" parTransId="{A3E1945B-5903-4AE0-A909-034D244B9306}" sibTransId="{3BCE2ED2-32D1-4996-AFF9-79197CEB5D39}"/>
    <dgm:cxn modelId="{83F8036E-1001-446F-9D23-E051EB1F00F5}" srcId="{9588BB98-272B-4345-BC11-DB3E4A582989}" destId="{418DC45D-2AA6-492B-A4C5-7C690D166A36}" srcOrd="3" destOrd="0" parTransId="{5C03FB2B-0DA5-47FF-820A-D9013454E87B}" sibTransId="{6B13E59D-0813-4FD0-AA85-CBF4871D1A13}"/>
    <dgm:cxn modelId="{EF4B526E-C834-4345-A3F9-490D239EF169}" srcId="{9588BB98-272B-4345-BC11-DB3E4A582989}" destId="{AE786D15-3D6F-475E-A6D6-4DC3B8B130DE}" srcOrd="4" destOrd="0" parTransId="{4CCD889C-3200-48E4-8682-EB8A43D4F593}" sibTransId="{E23EDCC8-4084-4AAF-9D41-CF0138964F04}"/>
    <dgm:cxn modelId="{6AF67D9A-25C0-415C-A99A-EB1DEA74CFB0}" type="presOf" srcId="{9588BB98-272B-4345-BC11-DB3E4A582989}" destId="{C5E3596D-7336-4377-AF15-DD1D5155A708}" srcOrd="0" destOrd="0" presId="urn:microsoft.com/office/officeart/2005/8/layout/vList2"/>
    <dgm:cxn modelId="{37F9389F-7B88-4FE4-BA46-A218D22F7D64}" srcId="{9588BB98-272B-4345-BC11-DB3E4A582989}" destId="{D70957BA-B3D9-4935-BF5F-9E3BB6A6F84F}" srcOrd="1" destOrd="0" parTransId="{8C53B017-A917-4B65-A2F4-1A88FD27D04B}" sibTransId="{D15B758C-17E4-4436-9172-EBDADCA6FED0}"/>
    <dgm:cxn modelId="{33DF1EA6-CFD0-4513-8BB4-49845F2517BE}" type="presOf" srcId="{418DC45D-2AA6-492B-A4C5-7C690D166A36}" destId="{5CB4175D-B3B4-4FD1-810E-8F697CB682AF}" srcOrd="0" destOrd="0" presId="urn:microsoft.com/office/officeart/2005/8/layout/vList2"/>
    <dgm:cxn modelId="{436E84B8-29A6-47F0-B500-389C4BD53AF7}" type="presOf" srcId="{CC3D1545-AE84-4EAE-8444-B3304B1B0002}" destId="{FEF05FF4-1993-447C-B573-6CB551A0B6AA}" srcOrd="0" destOrd="0" presId="urn:microsoft.com/office/officeart/2005/8/layout/vList2"/>
    <dgm:cxn modelId="{216250BD-ADC5-4C4E-AF61-A30E2C3BC368}" srcId="{9588BB98-272B-4345-BC11-DB3E4A582989}" destId="{94BF7C04-EB4B-484A-8B32-94A044EE4741}" srcOrd="2" destOrd="0" parTransId="{E0869695-5C83-433A-ABBE-8827C08B1B97}" sibTransId="{59B63348-FCC1-403F-89FB-98E0CF7DE6D5}"/>
    <dgm:cxn modelId="{BA4BD0C2-D9F7-48AC-80A1-258A8E901B9C}" type="presOf" srcId="{548A0CD8-64BE-4D37-8F04-9F6E722D02BE}" destId="{156ADEBD-619C-4029-9B04-4FDF47721CD0}" srcOrd="0" destOrd="0" presId="urn:microsoft.com/office/officeart/2005/8/layout/vList2"/>
    <dgm:cxn modelId="{FA3268C4-B5F0-44F4-B14F-3DAF37E5552F}" type="presOf" srcId="{AE786D15-3D6F-475E-A6D6-4DC3B8B130DE}" destId="{E66B580A-1BAC-49EC-BD64-35569B72A85B}" srcOrd="0" destOrd="0" presId="urn:microsoft.com/office/officeart/2005/8/layout/vList2"/>
    <dgm:cxn modelId="{0146D7E9-24F7-4B6A-9CF5-763B8902EB81}" type="presOf" srcId="{94BF7C04-EB4B-484A-8B32-94A044EE4741}" destId="{1D72EB32-1330-4AA2-8FCD-8B525488B25F}" srcOrd="0" destOrd="0" presId="urn:microsoft.com/office/officeart/2005/8/layout/vList2"/>
    <dgm:cxn modelId="{9AD9A096-1592-4DAB-B985-0317D8F833A4}" type="presParOf" srcId="{C5E3596D-7336-4377-AF15-DD1D5155A708}" destId="{156ADEBD-619C-4029-9B04-4FDF47721CD0}" srcOrd="0" destOrd="0" presId="urn:microsoft.com/office/officeart/2005/8/layout/vList2"/>
    <dgm:cxn modelId="{5C78A3E9-F60D-4C8F-88CD-E132B7D461BB}" type="presParOf" srcId="{C5E3596D-7336-4377-AF15-DD1D5155A708}" destId="{70CB9BE7-FD18-4F2F-B3D5-A056D8F960A8}" srcOrd="1" destOrd="0" presId="urn:microsoft.com/office/officeart/2005/8/layout/vList2"/>
    <dgm:cxn modelId="{58BE1E4D-3E8B-42A5-A97D-6EA23A540407}" type="presParOf" srcId="{C5E3596D-7336-4377-AF15-DD1D5155A708}" destId="{0EF37FAA-833D-443D-9014-221140C46E60}" srcOrd="2" destOrd="0" presId="urn:microsoft.com/office/officeart/2005/8/layout/vList2"/>
    <dgm:cxn modelId="{5B7E8FE8-1234-4390-8604-4CAA4F6E9280}" type="presParOf" srcId="{C5E3596D-7336-4377-AF15-DD1D5155A708}" destId="{D7CBAA66-99E7-43C9-A4E7-9012995ADF0E}" srcOrd="3" destOrd="0" presId="urn:microsoft.com/office/officeart/2005/8/layout/vList2"/>
    <dgm:cxn modelId="{22C80D8A-E78B-4702-93CD-4F8237E45A28}" type="presParOf" srcId="{C5E3596D-7336-4377-AF15-DD1D5155A708}" destId="{1D72EB32-1330-4AA2-8FCD-8B525488B25F}" srcOrd="4" destOrd="0" presId="urn:microsoft.com/office/officeart/2005/8/layout/vList2"/>
    <dgm:cxn modelId="{EA85D4CD-1D79-482D-AC8D-99B4EDCEB56C}" type="presParOf" srcId="{C5E3596D-7336-4377-AF15-DD1D5155A708}" destId="{EFB2E540-623D-4D38-B3C1-F84D5B8C0594}" srcOrd="5" destOrd="0" presId="urn:microsoft.com/office/officeart/2005/8/layout/vList2"/>
    <dgm:cxn modelId="{9268DC84-FE8F-49D6-94D0-DD6E81EFF696}" type="presParOf" srcId="{C5E3596D-7336-4377-AF15-DD1D5155A708}" destId="{5CB4175D-B3B4-4FD1-810E-8F697CB682AF}" srcOrd="6" destOrd="0" presId="urn:microsoft.com/office/officeart/2005/8/layout/vList2"/>
    <dgm:cxn modelId="{A4CA2843-AEB4-4F88-8D07-702962D93DE8}" type="presParOf" srcId="{C5E3596D-7336-4377-AF15-DD1D5155A708}" destId="{4A184774-AC2F-4B7C-A66E-CAB4E013B9C4}" srcOrd="7" destOrd="0" presId="urn:microsoft.com/office/officeart/2005/8/layout/vList2"/>
    <dgm:cxn modelId="{8C39056D-E4B6-41E4-A97B-DC2E403BC572}" type="presParOf" srcId="{C5E3596D-7336-4377-AF15-DD1D5155A708}" destId="{E66B580A-1BAC-49EC-BD64-35569B72A85B}" srcOrd="8" destOrd="0" presId="urn:microsoft.com/office/officeart/2005/8/layout/vList2"/>
    <dgm:cxn modelId="{8E163B94-1B82-4084-8BA0-016164459DC0}" type="presParOf" srcId="{C5E3596D-7336-4377-AF15-DD1D5155A708}" destId="{900E798D-F095-471D-B4D2-782903178813}" srcOrd="9" destOrd="0" presId="urn:microsoft.com/office/officeart/2005/8/layout/vList2"/>
    <dgm:cxn modelId="{991F0320-215A-449F-BEB0-43CDF8EE4984}" type="presParOf" srcId="{C5E3596D-7336-4377-AF15-DD1D5155A708}" destId="{2D28BC6C-D84A-4D2F-91E8-61F5A1BA335A}" srcOrd="10" destOrd="0" presId="urn:microsoft.com/office/officeart/2005/8/layout/vList2"/>
    <dgm:cxn modelId="{E3786180-DE81-4447-B11C-C9B9BAA5F805}" type="presParOf" srcId="{C5E3596D-7336-4377-AF15-DD1D5155A708}" destId="{F022A443-220A-4EDA-9243-1D910A33813E}" srcOrd="11" destOrd="0" presId="urn:microsoft.com/office/officeart/2005/8/layout/vList2"/>
    <dgm:cxn modelId="{2DCFB008-04A3-4888-8DAC-4E8396B0F6AD}" type="presParOf" srcId="{C5E3596D-7336-4377-AF15-DD1D5155A708}" destId="{FEF05FF4-1993-447C-B573-6CB551A0B6AA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49A5F87-E483-4EBB-8863-3DB0FA1D0F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0A3DA40-A16C-4CB4-9009-4F7B07CA45FD}">
      <dgm:prSet/>
      <dgm:spPr/>
      <dgm:t>
        <a:bodyPr/>
        <a:lstStyle/>
        <a:p>
          <a:r>
            <a:rPr lang="ru-RU" baseline="0"/>
            <a:t>Итоги и выводы</a:t>
          </a:r>
          <a:endParaRPr lang="ru-RU"/>
        </a:p>
      </dgm:t>
    </dgm:pt>
    <dgm:pt modelId="{4D1BF17A-4717-48F1-82A5-AAF99C530682}" type="parTrans" cxnId="{C11F0484-70C7-4772-A0CC-2787FD7D6FE0}">
      <dgm:prSet/>
      <dgm:spPr/>
      <dgm:t>
        <a:bodyPr/>
        <a:lstStyle/>
        <a:p>
          <a:endParaRPr lang="ru-RU"/>
        </a:p>
      </dgm:t>
    </dgm:pt>
    <dgm:pt modelId="{17319D81-E0E8-4311-89DD-C25B3833E094}" type="sibTrans" cxnId="{C11F0484-70C7-4772-A0CC-2787FD7D6FE0}">
      <dgm:prSet/>
      <dgm:spPr/>
      <dgm:t>
        <a:bodyPr/>
        <a:lstStyle/>
        <a:p>
          <a:endParaRPr lang="ru-RU"/>
        </a:p>
      </dgm:t>
    </dgm:pt>
    <dgm:pt modelId="{2E77CB0C-9D0C-4C2D-B85D-080CB14790CA}" type="pres">
      <dgm:prSet presAssocID="{949A5F87-E483-4EBB-8863-3DB0FA1D0FF5}" presName="linear" presStyleCnt="0">
        <dgm:presLayoutVars>
          <dgm:animLvl val="lvl"/>
          <dgm:resizeHandles val="exact"/>
        </dgm:presLayoutVars>
      </dgm:prSet>
      <dgm:spPr/>
    </dgm:pt>
    <dgm:pt modelId="{83A6383B-9DE9-49E3-92C2-B91255CC051C}" type="pres">
      <dgm:prSet presAssocID="{00A3DA40-A16C-4CB4-9009-4F7B07CA45F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5B1EE34-1A68-4666-9C67-5B15A32DCE0D}" type="presOf" srcId="{00A3DA40-A16C-4CB4-9009-4F7B07CA45FD}" destId="{83A6383B-9DE9-49E3-92C2-B91255CC051C}" srcOrd="0" destOrd="0" presId="urn:microsoft.com/office/officeart/2005/8/layout/vList2"/>
    <dgm:cxn modelId="{C11F0484-70C7-4772-A0CC-2787FD7D6FE0}" srcId="{949A5F87-E483-4EBB-8863-3DB0FA1D0FF5}" destId="{00A3DA40-A16C-4CB4-9009-4F7B07CA45FD}" srcOrd="0" destOrd="0" parTransId="{4D1BF17A-4717-48F1-82A5-AAF99C530682}" sibTransId="{17319D81-E0E8-4311-89DD-C25B3833E094}"/>
    <dgm:cxn modelId="{46ACF0CC-005C-4122-845D-B982DE012A7F}" type="presOf" srcId="{949A5F87-E483-4EBB-8863-3DB0FA1D0FF5}" destId="{2E77CB0C-9D0C-4C2D-B85D-080CB14790CA}" srcOrd="0" destOrd="0" presId="urn:microsoft.com/office/officeart/2005/8/layout/vList2"/>
    <dgm:cxn modelId="{B7317AC5-CA51-4F42-9075-090028E1A1A2}" type="presParOf" srcId="{2E77CB0C-9D0C-4C2D-B85D-080CB14790CA}" destId="{83A6383B-9DE9-49E3-92C2-B91255CC051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8EC7E72-7EB1-4C97-B444-E179B94E0C7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E3E1B53-F79F-432D-8D82-7ADC52F4F20A}">
      <dgm:prSet/>
      <dgm:spPr/>
      <dgm:t>
        <a:bodyPr/>
        <a:lstStyle/>
        <a:p>
          <a:r>
            <a:rPr lang="ru-RU"/>
            <a:t>Большинство несчастных случаев предотвратимо при системном подходе.</a:t>
          </a:r>
        </a:p>
      </dgm:t>
    </dgm:pt>
    <dgm:pt modelId="{AC09B6C2-1108-462A-9D69-6E5B2754DC0D}" type="parTrans" cxnId="{B2E43B57-E22B-4140-A7EE-CCB829B44644}">
      <dgm:prSet/>
      <dgm:spPr/>
      <dgm:t>
        <a:bodyPr/>
        <a:lstStyle/>
        <a:p>
          <a:endParaRPr lang="ru-RU"/>
        </a:p>
      </dgm:t>
    </dgm:pt>
    <dgm:pt modelId="{646F9256-761B-4EEA-8619-A4257670E372}" type="sibTrans" cxnId="{B2E43B57-E22B-4140-A7EE-CCB829B44644}">
      <dgm:prSet/>
      <dgm:spPr/>
      <dgm:t>
        <a:bodyPr/>
        <a:lstStyle/>
        <a:p>
          <a:endParaRPr lang="ru-RU"/>
        </a:p>
      </dgm:t>
    </dgm:pt>
    <dgm:pt modelId="{0DAA218F-54FC-47BB-B7AF-41E973125382}">
      <dgm:prSet/>
      <dgm:spPr/>
      <dgm:t>
        <a:bodyPr/>
        <a:lstStyle/>
        <a:p>
          <a:r>
            <a:rPr lang="ru-RU"/>
            <a:t>Ключевые риски — высота, движущиеся части, электричество.</a:t>
          </a:r>
        </a:p>
      </dgm:t>
    </dgm:pt>
    <dgm:pt modelId="{4347C809-F41B-4B22-AA4D-61251785370F}" type="parTrans" cxnId="{E60F9691-A665-40C3-B603-73883E9015F3}">
      <dgm:prSet/>
      <dgm:spPr/>
      <dgm:t>
        <a:bodyPr/>
        <a:lstStyle/>
        <a:p>
          <a:endParaRPr lang="ru-RU"/>
        </a:p>
      </dgm:t>
    </dgm:pt>
    <dgm:pt modelId="{EB248D4F-0704-4279-A559-6D46529A5702}" type="sibTrans" cxnId="{E60F9691-A665-40C3-B603-73883E9015F3}">
      <dgm:prSet/>
      <dgm:spPr/>
      <dgm:t>
        <a:bodyPr/>
        <a:lstStyle/>
        <a:p>
          <a:endParaRPr lang="ru-RU"/>
        </a:p>
      </dgm:t>
    </dgm:pt>
    <dgm:pt modelId="{5E067197-BBC3-441F-9540-B3EF89CB0C63}">
      <dgm:prSet/>
      <dgm:spPr/>
      <dgm:t>
        <a:bodyPr/>
        <a:lstStyle/>
        <a:p>
          <a:r>
            <a:rPr lang="ru-RU"/>
            <a:t>Профилактика требует комплекса мер: организация + техника + контроль.</a:t>
          </a:r>
        </a:p>
      </dgm:t>
    </dgm:pt>
    <dgm:pt modelId="{EC0B97EB-442A-4C3D-9022-5E8327640A22}" type="parTrans" cxnId="{5862ED76-E2BE-49B3-B009-1086ECAF32CF}">
      <dgm:prSet/>
      <dgm:spPr/>
      <dgm:t>
        <a:bodyPr/>
        <a:lstStyle/>
        <a:p>
          <a:endParaRPr lang="ru-RU"/>
        </a:p>
      </dgm:t>
    </dgm:pt>
    <dgm:pt modelId="{2DB5630F-E3E5-4F7D-BE0B-0DE5EE339852}" type="sibTrans" cxnId="{5862ED76-E2BE-49B3-B009-1086ECAF32CF}">
      <dgm:prSet/>
      <dgm:spPr/>
      <dgm:t>
        <a:bodyPr/>
        <a:lstStyle/>
        <a:p>
          <a:endParaRPr lang="ru-RU"/>
        </a:p>
      </dgm:t>
    </dgm:pt>
    <dgm:pt modelId="{EDAE586A-7594-4E85-8BCF-B442FE8D4D35}">
      <dgm:prSet/>
      <dgm:spPr/>
      <dgm:t>
        <a:bodyPr/>
        <a:lstStyle/>
        <a:p>
          <a:r>
            <a:rPr lang="ru-RU"/>
            <a:t>Ответственность работодателя — не формальность, а спасение жизней.</a:t>
          </a:r>
        </a:p>
      </dgm:t>
    </dgm:pt>
    <dgm:pt modelId="{0A7CD09F-3879-4E2F-8A1E-B734D11C9A1E}" type="parTrans" cxnId="{6B63ED18-6FEB-45F5-A379-D635D99F5FD8}">
      <dgm:prSet/>
      <dgm:spPr/>
      <dgm:t>
        <a:bodyPr/>
        <a:lstStyle/>
        <a:p>
          <a:endParaRPr lang="ru-RU"/>
        </a:p>
      </dgm:t>
    </dgm:pt>
    <dgm:pt modelId="{E8E38AA5-4A81-4881-8FEF-A3B162483205}" type="sibTrans" cxnId="{6B63ED18-6FEB-45F5-A379-D635D99F5FD8}">
      <dgm:prSet/>
      <dgm:spPr/>
      <dgm:t>
        <a:bodyPr/>
        <a:lstStyle/>
        <a:p>
          <a:endParaRPr lang="ru-RU"/>
        </a:p>
      </dgm:t>
    </dgm:pt>
    <dgm:pt modelId="{A2DD133C-CD51-408C-B7D0-CE4A6412FE18}">
      <dgm:prSet/>
      <dgm:spPr/>
      <dgm:t>
        <a:bodyPr/>
        <a:lstStyle/>
        <a:p>
          <a:r>
            <a:rPr lang="ru-RU"/>
            <a:t>Начните с малого: проведите аудит опасных зон уже сегодня!</a:t>
          </a:r>
        </a:p>
      </dgm:t>
    </dgm:pt>
    <dgm:pt modelId="{8F2B02B6-B135-40C3-B965-68977929AF14}" type="parTrans" cxnId="{F415A35D-926F-42B7-9751-1B5642588855}">
      <dgm:prSet/>
      <dgm:spPr/>
      <dgm:t>
        <a:bodyPr/>
        <a:lstStyle/>
        <a:p>
          <a:endParaRPr lang="ru-RU"/>
        </a:p>
      </dgm:t>
    </dgm:pt>
    <dgm:pt modelId="{6EB82960-E255-43C3-B8A9-676D94951F92}" type="sibTrans" cxnId="{F415A35D-926F-42B7-9751-1B5642588855}">
      <dgm:prSet/>
      <dgm:spPr/>
      <dgm:t>
        <a:bodyPr/>
        <a:lstStyle/>
        <a:p>
          <a:endParaRPr lang="ru-RU"/>
        </a:p>
      </dgm:t>
    </dgm:pt>
    <dgm:pt modelId="{7F399A72-18AA-48AA-9472-C17769D463CC}" type="pres">
      <dgm:prSet presAssocID="{18EC7E72-7EB1-4C97-B444-E179B94E0C70}" presName="linear" presStyleCnt="0">
        <dgm:presLayoutVars>
          <dgm:animLvl val="lvl"/>
          <dgm:resizeHandles val="exact"/>
        </dgm:presLayoutVars>
      </dgm:prSet>
      <dgm:spPr/>
    </dgm:pt>
    <dgm:pt modelId="{503503B1-BF84-48FB-ABCE-ABBD56EEBD46}" type="pres">
      <dgm:prSet presAssocID="{3E3E1B53-F79F-432D-8D82-7ADC52F4F20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1AC6BD7-EE8B-483C-A1F7-03C76FD17EEE}" type="pres">
      <dgm:prSet presAssocID="{646F9256-761B-4EEA-8619-A4257670E372}" presName="spacer" presStyleCnt="0"/>
      <dgm:spPr/>
    </dgm:pt>
    <dgm:pt modelId="{84815F95-EE64-4BB4-A0E9-25430FAE55F1}" type="pres">
      <dgm:prSet presAssocID="{0DAA218F-54FC-47BB-B7AF-41E97312538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8B79C7E-1FFB-434B-8269-39033B32197E}" type="pres">
      <dgm:prSet presAssocID="{EB248D4F-0704-4279-A559-6D46529A5702}" presName="spacer" presStyleCnt="0"/>
      <dgm:spPr/>
    </dgm:pt>
    <dgm:pt modelId="{01609DF7-B523-4B13-8D99-2952042BE807}" type="pres">
      <dgm:prSet presAssocID="{5E067197-BBC3-441F-9540-B3EF89CB0C6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929BB01-52BC-46EC-9625-57EE99DFDE0A}" type="pres">
      <dgm:prSet presAssocID="{2DB5630F-E3E5-4F7D-BE0B-0DE5EE339852}" presName="spacer" presStyleCnt="0"/>
      <dgm:spPr/>
    </dgm:pt>
    <dgm:pt modelId="{F16B2FD7-6BC3-4A1D-AF4D-3ADA6B06B555}" type="pres">
      <dgm:prSet presAssocID="{EDAE586A-7594-4E85-8BCF-B442FE8D4D3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EA25642-E7B9-4B29-B477-F364931F3DE3}" type="pres">
      <dgm:prSet presAssocID="{E8E38AA5-4A81-4881-8FEF-A3B162483205}" presName="spacer" presStyleCnt="0"/>
      <dgm:spPr/>
    </dgm:pt>
    <dgm:pt modelId="{CCF0B134-8373-4364-920D-6F256A9E67E5}" type="pres">
      <dgm:prSet presAssocID="{A2DD133C-CD51-408C-B7D0-CE4A6412FE1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1773F20D-2616-44DD-8CFE-D3CF17FF4EC8}" type="presOf" srcId="{5E067197-BBC3-441F-9540-B3EF89CB0C63}" destId="{01609DF7-B523-4B13-8D99-2952042BE807}" srcOrd="0" destOrd="0" presId="urn:microsoft.com/office/officeart/2005/8/layout/vList2"/>
    <dgm:cxn modelId="{6B63ED18-6FEB-45F5-A379-D635D99F5FD8}" srcId="{18EC7E72-7EB1-4C97-B444-E179B94E0C70}" destId="{EDAE586A-7594-4E85-8BCF-B442FE8D4D35}" srcOrd="3" destOrd="0" parTransId="{0A7CD09F-3879-4E2F-8A1E-B734D11C9A1E}" sibTransId="{E8E38AA5-4A81-4881-8FEF-A3B162483205}"/>
    <dgm:cxn modelId="{253AAD2A-FE66-4800-93AD-DC24024D084C}" type="presOf" srcId="{A2DD133C-CD51-408C-B7D0-CE4A6412FE18}" destId="{CCF0B134-8373-4364-920D-6F256A9E67E5}" srcOrd="0" destOrd="0" presId="urn:microsoft.com/office/officeart/2005/8/layout/vList2"/>
    <dgm:cxn modelId="{3600802F-E994-4FA6-99F6-B6E1C69E8BC8}" type="presOf" srcId="{EDAE586A-7594-4E85-8BCF-B442FE8D4D35}" destId="{F16B2FD7-6BC3-4A1D-AF4D-3ADA6B06B555}" srcOrd="0" destOrd="0" presId="urn:microsoft.com/office/officeart/2005/8/layout/vList2"/>
    <dgm:cxn modelId="{F415A35D-926F-42B7-9751-1B5642588855}" srcId="{18EC7E72-7EB1-4C97-B444-E179B94E0C70}" destId="{A2DD133C-CD51-408C-B7D0-CE4A6412FE18}" srcOrd="4" destOrd="0" parTransId="{8F2B02B6-B135-40C3-B965-68977929AF14}" sibTransId="{6EB82960-E255-43C3-B8A9-676D94951F92}"/>
    <dgm:cxn modelId="{ED69E54D-71B6-4D33-AE4C-9196AECBB1EF}" type="presOf" srcId="{0DAA218F-54FC-47BB-B7AF-41E973125382}" destId="{84815F95-EE64-4BB4-A0E9-25430FAE55F1}" srcOrd="0" destOrd="0" presId="urn:microsoft.com/office/officeart/2005/8/layout/vList2"/>
    <dgm:cxn modelId="{5862ED76-E2BE-49B3-B009-1086ECAF32CF}" srcId="{18EC7E72-7EB1-4C97-B444-E179B94E0C70}" destId="{5E067197-BBC3-441F-9540-B3EF89CB0C63}" srcOrd="2" destOrd="0" parTransId="{EC0B97EB-442A-4C3D-9022-5E8327640A22}" sibTransId="{2DB5630F-E3E5-4F7D-BE0B-0DE5EE339852}"/>
    <dgm:cxn modelId="{B2E43B57-E22B-4140-A7EE-CCB829B44644}" srcId="{18EC7E72-7EB1-4C97-B444-E179B94E0C70}" destId="{3E3E1B53-F79F-432D-8D82-7ADC52F4F20A}" srcOrd="0" destOrd="0" parTransId="{AC09B6C2-1108-462A-9D69-6E5B2754DC0D}" sibTransId="{646F9256-761B-4EEA-8619-A4257670E372}"/>
    <dgm:cxn modelId="{587DE683-F4D2-4627-A7F7-1DC25C585D69}" type="presOf" srcId="{3E3E1B53-F79F-432D-8D82-7ADC52F4F20A}" destId="{503503B1-BF84-48FB-ABCE-ABBD56EEBD46}" srcOrd="0" destOrd="0" presId="urn:microsoft.com/office/officeart/2005/8/layout/vList2"/>
    <dgm:cxn modelId="{E60F9691-A665-40C3-B603-73883E9015F3}" srcId="{18EC7E72-7EB1-4C97-B444-E179B94E0C70}" destId="{0DAA218F-54FC-47BB-B7AF-41E973125382}" srcOrd="1" destOrd="0" parTransId="{4347C809-F41B-4B22-AA4D-61251785370F}" sibTransId="{EB248D4F-0704-4279-A559-6D46529A5702}"/>
    <dgm:cxn modelId="{3027F5DA-7CDD-4C42-B6B7-193B9FD4E4CB}" type="presOf" srcId="{18EC7E72-7EB1-4C97-B444-E179B94E0C70}" destId="{7F399A72-18AA-48AA-9472-C17769D463CC}" srcOrd="0" destOrd="0" presId="urn:microsoft.com/office/officeart/2005/8/layout/vList2"/>
    <dgm:cxn modelId="{07097728-FD73-454B-8D68-FF23210E9B43}" type="presParOf" srcId="{7F399A72-18AA-48AA-9472-C17769D463CC}" destId="{503503B1-BF84-48FB-ABCE-ABBD56EEBD46}" srcOrd="0" destOrd="0" presId="urn:microsoft.com/office/officeart/2005/8/layout/vList2"/>
    <dgm:cxn modelId="{1248474B-E9C9-4F13-AC36-AF0CB4F27A00}" type="presParOf" srcId="{7F399A72-18AA-48AA-9472-C17769D463CC}" destId="{91AC6BD7-EE8B-483C-A1F7-03C76FD17EEE}" srcOrd="1" destOrd="0" presId="urn:microsoft.com/office/officeart/2005/8/layout/vList2"/>
    <dgm:cxn modelId="{D8EB88D7-B318-4F12-B645-77C4597BB48E}" type="presParOf" srcId="{7F399A72-18AA-48AA-9472-C17769D463CC}" destId="{84815F95-EE64-4BB4-A0E9-25430FAE55F1}" srcOrd="2" destOrd="0" presId="urn:microsoft.com/office/officeart/2005/8/layout/vList2"/>
    <dgm:cxn modelId="{24C12CE3-095D-4E9D-A0D6-F06F13FDCAB9}" type="presParOf" srcId="{7F399A72-18AA-48AA-9472-C17769D463CC}" destId="{C8B79C7E-1FFB-434B-8269-39033B32197E}" srcOrd="3" destOrd="0" presId="urn:microsoft.com/office/officeart/2005/8/layout/vList2"/>
    <dgm:cxn modelId="{0AD66A4C-9E71-49FC-818E-4E949AB68047}" type="presParOf" srcId="{7F399A72-18AA-48AA-9472-C17769D463CC}" destId="{01609DF7-B523-4B13-8D99-2952042BE807}" srcOrd="4" destOrd="0" presId="urn:microsoft.com/office/officeart/2005/8/layout/vList2"/>
    <dgm:cxn modelId="{B0E14A8B-0870-4B43-A577-35197B80CD56}" type="presParOf" srcId="{7F399A72-18AA-48AA-9472-C17769D463CC}" destId="{2929BB01-52BC-46EC-9625-57EE99DFDE0A}" srcOrd="5" destOrd="0" presId="urn:microsoft.com/office/officeart/2005/8/layout/vList2"/>
    <dgm:cxn modelId="{36FCF537-DEE3-4B32-9CB2-74C0CC59AA73}" type="presParOf" srcId="{7F399A72-18AA-48AA-9472-C17769D463CC}" destId="{F16B2FD7-6BC3-4A1D-AF4D-3ADA6B06B555}" srcOrd="6" destOrd="0" presId="urn:microsoft.com/office/officeart/2005/8/layout/vList2"/>
    <dgm:cxn modelId="{BEF43CD1-87F4-4ECB-8E6E-D94731A86F4E}" type="presParOf" srcId="{7F399A72-18AA-48AA-9472-C17769D463CC}" destId="{2EA25642-E7B9-4B29-B477-F364931F3DE3}" srcOrd="7" destOrd="0" presId="urn:microsoft.com/office/officeart/2005/8/layout/vList2"/>
    <dgm:cxn modelId="{D1C2F3CA-3D28-4B8C-A911-49F246F85E7F}" type="presParOf" srcId="{7F399A72-18AA-48AA-9472-C17769D463CC}" destId="{CCF0B134-8373-4364-920D-6F256A9E67E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D65809-1732-4346-9E3E-AF4944D306A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EB31A91-88D8-40A0-84E5-3CD9469FD70A}">
      <dgm:prSet/>
      <dgm:spPr/>
      <dgm:t>
        <a:bodyPr/>
        <a:lstStyle/>
        <a:p>
          <a:r>
            <a:rPr lang="ru-RU" dirty="0"/>
            <a:t>- падения пострадавшего с высоты - 22 случая (33,3%); </a:t>
          </a:r>
        </a:p>
      </dgm:t>
    </dgm:pt>
    <dgm:pt modelId="{36AE324D-403E-4DC6-BF8D-6F166F8A9BEB}" type="parTrans" cxnId="{9CEDE95D-A952-4D3B-8993-2D6D06D2A0E4}">
      <dgm:prSet/>
      <dgm:spPr/>
      <dgm:t>
        <a:bodyPr/>
        <a:lstStyle/>
        <a:p>
          <a:endParaRPr lang="ru-RU"/>
        </a:p>
      </dgm:t>
    </dgm:pt>
    <dgm:pt modelId="{7BA09295-3D8E-403B-8395-41CFEED66903}" type="sibTrans" cxnId="{9CEDE95D-A952-4D3B-8993-2D6D06D2A0E4}">
      <dgm:prSet/>
      <dgm:spPr/>
      <dgm:t>
        <a:bodyPr/>
        <a:lstStyle/>
        <a:p>
          <a:endParaRPr lang="ru-RU"/>
        </a:p>
      </dgm:t>
    </dgm:pt>
    <dgm:pt modelId="{E885FDB6-0FA1-43E8-AC82-831F4CD585A8}">
      <dgm:prSet/>
      <dgm:spPr/>
      <dgm:t>
        <a:bodyPr/>
        <a:lstStyle/>
        <a:p>
          <a:r>
            <a:rPr lang="ru-RU"/>
            <a:t>- воздействие движущихся, разлетающихся, вращающихся предметов, деталей, машин и т.д.- 13 случаев (19,7%);</a:t>
          </a:r>
        </a:p>
      </dgm:t>
    </dgm:pt>
    <dgm:pt modelId="{2F4B0873-C514-4CF9-AF78-65DFF5419492}" type="parTrans" cxnId="{6A998DE7-5455-4169-976B-BF30F4C66205}">
      <dgm:prSet/>
      <dgm:spPr/>
      <dgm:t>
        <a:bodyPr/>
        <a:lstStyle/>
        <a:p>
          <a:endParaRPr lang="ru-RU"/>
        </a:p>
      </dgm:t>
    </dgm:pt>
    <dgm:pt modelId="{278EC05C-47D0-4ED8-B466-7D15E670DB56}" type="sibTrans" cxnId="{6A998DE7-5455-4169-976B-BF30F4C66205}">
      <dgm:prSet/>
      <dgm:spPr/>
      <dgm:t>
        <a:bodyPr/>
        <a:lstStyle/>
        <a:p>
          <a:endParaRPr lang="ru-RU"/>
        </a:p>
      </dgm:t>
    </dgm:pt>
    <dgm:pt modelId="{F4BDA57B-E870-4F30-B015-67ECCF1FCA83}">
      <dgm:prSet/>
      <dgm:spPr/>
      <dgm:t>
        <a:bodyPr/>
        <a:lstStyle/>
        <a:p>
          <a:r>
            <a:rPr lang="ru-RU"/>
            <a:t>- транспортные происшествия - 13 случаев (19,7%); </a:t>
          </a:r>
        </a:p>
      </dgm:t>
    </dgm:pt>
    <dgm:pt modelId="{52D9538E-EAAC-48F3-82AF-864BADAD68BE}" type="parTrans" cxnId="{15C0B0B0-9CE6-4791-B023-2519E8163D29}">
      <dgm:prSet/>
      <dgm:spPr/>
      <dgm:t>
        <a:bodyPr/>
        <a:lstStyle/>
        <a:p>
          <a:endParaRPr lang="ru-RU"/>
        </a:p>
      </dgm:t>
    </dgm:pt>
    <dgm:pt modelId="{2260C1E2-452A-4E6A-984F-B569157AF6D4}" type="sibTrans" cxnId="{15C0B0B0-9CE6-4791-B023-2519E8163D29}">
      <dgm:prSet/>
      <dgm:spPr/>
      <dgm:t>
        <a:bodyPr/>
        <a:lstStyle/>
        <a:p>
          <a:endParaRPr lang="ru-RU"/>
        </a:p>
      </dgm:t>
    </dgm:pt>
    <dgm:pt modelId="{88F15516-B341-44B6-9D43-659FA0E5DBE8}">
      <dgm:prSet/>
      <dgm:spPr/>
      <dgm:t>
        <a:bodyPr/>
        <a:lstStyle/>
        <a:p>
          <a:r>
            <a:rPr lang="ru-RU"/>
            <a:t>- падение, обрушение, обвалы предметов, материалов, земли и пр. - 7 случаев (10,6%); </a:t>
          </a:r>
        </a:p>
      </dgm:t>
    </dgm:pt>
    <dgm:pt modelId="{5D3BF098-6C25-4412-8914-90D067CFF739}" type="parTrans" cxnId="{C8EA913D-902C-4E06-B301-9DC541FDE6B6}">
      <dgm:prSet/>
      <dgm:spPr/>
      <dgm:t>
        <a:bodyPr/>
        <a:lstStyle/>
        <a:p>
          <a:endParaRPr lang="ru-RU"/>
        </a:p>
      </dgm:t>
    </dgm:pt>
    <dgm:pt modelId="{F8425A8A-74AC-4610-8241-6AA914494365}" type="sibTrans" cxnId="{C8EA913D-902C-4E06-B301-9DC541FDE6B6}">
      <dgm:prSet/>
      <dgm:spPr/>
      <dgm:t>
        <a:bodyPr/>
        <a:lstStyle/>
        <a:p>
          <a:endParaRPr lang="ru-RU"/>
        </a:p>
      </dgm:t>
    </dgm:pt>
    <dgm:pt modelId="{909B629D-EB69-4BF3-9239-9AE88739F12B}">
      <dgm:prSet/>
      <dgm:spPr/>
      <dgm:t>
        <a:bodyPr/>
        <a:lstStyle/>
        <a:p>
          <a:r>
            <a:rPr lang="ru-RU"/>
            <a:t>- воздействие электрического тока, воздействие дыма, огня и пламени - 2 случая (3%); </a:t>
          </a:r>
        </a:p>
      </dgm:t>
    </dgm:pt>
    <dgm:pt modelId="{02561D47-264B-4E71-8A82-F73EA78F0439}" type="parTrans" cxnId="{2329AC77-9CD5-4714-B4B2-B527F0C3784D}">
      <dgm:prSet/>
      <dgm:spPr/>
      <dgm:t>
        <a:bodyPr/>
        <a:lstStyle/>
        <a:p>
          <a:endParaRPr lang="ru-RU"/>
        </a:p>
      </dgm:t>
    </dgm:pt>
    <dgm:pt modelId="{B3C56763-67CE-4204-85BC-E74AFA96C17A}" type="sibTrans" cxnId="{2329AC77-9CD5-4714-B4B2-B527F0C3784D}">
      <dgm:prSet/>
      <dgm:spPr/>
      <dgm:t>
        <a:bodyPr/>
        <a:lstStyle/>
        <a:p>
          <a:endParaRPr lang="ru-RU"/>
        </a:p>
      </dgm:t>
    </dgm:pt>
    <dgm:pt modelId="{79D9D527-2AAD-43B1-9808-22216E856ED9}">
      <dgm:prSet/>
      <dgm:spPr/>
      <dgm:t>
        <a:bodyPr/>
        <a:lstStyle/>
        <a:p>
          <a:r>
            <a:rPr lang="ru-RU"/>
            <a:t>- повреждения в результате контакта с растениями, животными, насекомыми и пресмыкающимися - 2 случая (по 3%); </a:t>
          </a:r>
        </a:p>
      </dgm:t>
    </dgm:pt>
    <dgm:pt modelId="{FF6CB21D-91BD-48D1-BD4E-6EBDA6A425A6}" type="parTrans" cxnId="{E2C06BAB-4A4C-4D57-8FA6-49CAF1B09952}">
      <dgm:prSet/>
      <dgm:spPr/>
      <dgm:t>
        <a:bodyPr/>
        <a:lstStyle/>
        <a:p>
          <a:endParaRPr lang="ru-RU"/>
        </a:p>
      </dgm:t>
    </dgm:pt>
    <dgm:pt modelId="{8DA28850-D47E-4C73-A76C-7550E93A02E3}" type="sibTrans" cxnId="{E2C06BAB-4A4C-4D57-8FA6-49CAF1B09952}">
      <dgm:prSet/>
      <dgm:spPr/>
      <dgm:t>
        <a:bodyPr/>
        <a:lstStyle/>
        <a:p>
          <a:endParaRPr lang="ru-RU"/>
        </a:p>
      </dgm:t>
    </dgm:pt>
    <dgm:pt modelId="{A0BBB895-31E9-4AE6-A43E-6739D4269B3D}">
      <dgm:prSet/>
      <dgm:spPr/>
      <dgm:t>
        <a:bodyPr/>
        <a:lstStyle/>
        <a:p>
          <a:r>
            <a:rPr lang="ru-RU"/>
            <a:t>- воздействие других неклассифицированных травмирующих факторов - 2 случая (3%); </a:t>
          </a:r>
        </a:p>
      </dgm:t>
    </dgm:pt>
    <dgm:pt modelId="{5B3D9807-FDBB-406B-B186-209990D732C0}" type="parTrans" cxnId="{894ADB31-A442-4AF5-BB64-DBC032916339}">
      <dgm:prSet/>
      <dgm:spPr/>
      <dgm:t>
        <a:bodyPr/>
        <a:lstStyle/>
        <a:p>
          <a:endParaRPr lang="ru-RU"/>
        </a:p>
      </dgm:t>
    </dgm:pt>
    <dgm:pt modelId="{87C9BD89-FD16-4DE7-893C-59AB241CDE35}" type="sibTrans" cxnId="{894ADB31-A442-4AF5-BB64-DBC032916339}">
      <dgm:prSet/>
      <dgm:spPr/>
      <dgm:t>
        <a:bodyPr/>
        <a:lstStyle/>
        <a:p>
          <a:endParaRPr lang="ru-RU"/>
        </a:p>
      </dgm:t>
    </dgm:pt>
    <dgm:pt modelId="{994C9F2A-84CA-4D71-9EC4-AE0471E88CF6}">
      <dgm:prSet/>
      <dgm:spPr/>
      <dgm:t>
        <a:bodyPr/>
        <a:lstStyle/>
        <a:p>
          <a:r>
            <a:rPr lang="ru-RU"/>
            <a:t>- утопление и погружение в воду, попадание инородного предмета в тело человека- 1 случай (1,5%);</a:t>
          </a:r>
        </a:p>
      </dgm:t>
    </dgm:pt>
    <dgm:pt modelId="{0F9400CD-7DBA-4312-8F41-973B86D4D626}" type="parTrans" cxnId="{CD065E34-1698-43A4-A449-D685DD9CBB07}">
      <dgm:prSet/>
      <dgm:spPr/>
      <dgm:t>
        <a:bodyPr/>
        <a:lstStyle/>
        <a:p>
          <a:endParaRPr lang="ru-RU"/>
        </a:p>
      </dgm:t>
    </dgm:pt>
    <dgm:pt modelId="{73209E55-4CF7-4DB3-AE2C-2B8798DF5604}" type="sibTrans" cxnId="{CD065E34-1698-43A4-A449-D685DD9CBB07}">
      <dgm:prSet/>
      <dgm:spPr/>
      <dgm:t>
        <a:bodyPr/>
        <a:lstStyle/>
        <a:p>
          <a:endParaRPr lang="ru-RU"/>
        </a:p>
      </dgm:t>
    </dgm:pt>
    <dgm:pt modelId="{A7D80221-B1E1-46B3-87CE-F9DCB0241CF0}">
      <dgm:prSet/>
      <dgm:spPr/>
      <dgm:t>
        <a:bodyPr/>
        <a:lstStyle/>
        <a:p>
          <a:r>
            <a:rPr lang="ru-RU"/>
            <a:t>- повреждения в результате противоправных действий других лиц - 1 случай (1,5%). </a:t>
          </a:r>
        </a:p>
      </dgm:t>
    </dgm:pt>
    <dgm:pt modelId="{5602189C-D0EE-4FB2-9713-6FCDC1F11304}" type="parTrans" cxnId="{A6ED8005-41D6-4131-8CAE-3C5EEA22BD8A}">
      <dgm:prSet/>
      <dgm:spPr/>
      <dgm:t>
        <a:bodyPr/>
        <a:lstStyle/>
        <a:p>
          <a:endParaRPr lang="ru-RU"/>
        </a:p>
      </dgm:t>
    </dgm:pt>
    <dgm:pt modelId="{9C78C683-A0E2-4B22-AB82-317B5A5C13CB}" type="sibTrans" cxnId="{A6ED8005-41D6-4131-8CAE-3C5EEA22BD8A}">
      <dgm:prSet/>
      <dgm:spPr/>
      <dgm:t>
        <a:bodyPr/>
        <a:lstStyle/>
        <a:p>
          <a:endParaRPr lang="ru-RU"/>
        </a:p>
      </dgm:t>
    </dgm:pt>
    <dgm:pt modelId="{288D2A17-E989-4144-BF45-F1334A0F821D}" type="pres">
      <dgm:prSet presAssocID="{7BD65809-1732-4346-9E3E-AF4944D306AF}" presName="linear" presStyleCnt="0">
        <dgm:presLayoutVars>
          <dgm:animLvl val="lvl"/>
          <dgm:resizeHandles val="exact"/>
        </dgm:presLayoutVars>
      </dgm:prSet>
      <dgm:spPr/>
    </dgm:pt>
    <dgm:pt modelId="{FA4CFEAF-C070-4CF0-906F-17165D4A61A7}" type="pres">
      <dgm:prSet presAssocID="{BEB31A91-88D8-40A0-84E5-3CD9469FD70A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22472C94-64FB-4787-A4F4-F9D4FC560789}" type="pres">
      <dgm:prSet presAssocID="{7BA09295-3D8E-403B-8395-41CFEED66903}" presName="spacer" presStyleCnt="0"/>
      <dgm:spPr/>
    </dgm:pt>
    <dgm:pt modelId="{0C5C85C4-8744-4E22-875A-FD7C446EE7BB}" type="pres">
      <dgm:prSet presAssocID="{E885FDB6-0FA1-43E8-AC82-831F4CD585A8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97525F4C-D369-453F-87A8-52D46BE7F3F1}" type="pres">
      <dgm:prSet presAssocID="{278EC05C-47D0-4ED8-B466-7D15E670DB56}" presName="spacer" presStyleCnt="0"/>
      <dgm:spPr/>
    </dgm:pt>
    <dgm:pt modelId="{CF754F92-4403-4CD8-A326-BD2BFD6C7433}" type="pres">
      <dgm:prSet presAssocID="{F4BDA57B-E870-4F30-B015-67ECCF1FCA83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7D4DF791-1926-4F71-967D-282E9EE910B7}" type="pres">
      <dgm:prSet presAssocID="{2260C1E2-452A-4E6A-984F-B569157AF6D4}" presName="spacer" presStyleCnt="0"/>
      <dgm:spPr/>
    </dgm:pt>
    <dgm:pt modelId="{369E308D-18CB-4A78-BB3C-B66FFA7F11D0}" type="pres">
      <dgm:prSet presAssocID="{88F15516-B341-44B6-9D43-659FA0E5DBE8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C4390E52-0A1D-4F33-A95A-48C640AC5029}" type="pres">
      <dgm:prSet presAssocID="{F8425A8A-74AC-4610-8241-6AA914494365}" presName="spacer" presStyleCnt="0"/>
      <dgm:spPr/>
    </dgm:pt>
    <dgm:pt modelId="{4BB68141-B317-4B68-81AE-1C256236E331}" type="pres">
      <dgm:prSet presAssocID="{909B629D-EB69-4BF3-9239-9AE88739F12B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92BE662E-E2B0-420E-ADF7-36DB406280F7}" type="pres">
      <dgm:prSet presAssocID="{B3C56763-67CE-4204-85BC-E74AFA96C17A}" presName="spacer" presStyleCnt="0"/>
      <dgm:spPr/>
    </dgm:pt>
    <dgm:pt modelId="{3B7DB1F2-2696-4318-8C65-6928BDB9CA46}" type="pres">
      <dgm:prSet presAssocID="{79D9D527-2AAD-43B1-9808-22216E856ED9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181C8A23-76CF-4264-BBE9-87453D98E32C}" type="pres">
      <dgm:prSet presAssocID="{8DA28850-D47E-4C73-A76C-7550E93A02E3}" presName="spacer" presStyleCnt="0"/>
      <dgm:spPr/>
    </dgm:pt>
    <dgm:pt modelId="{66A8C969-5285-441A-A8A1-EA342F9D563D}" type="pres">
      <dgm:prSet presAssocID="{A0BBB895-31E9-4AE6-A43E-6739D4269B3D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A12C7B7A-DE32-4297-9702-9BC6C18CDD8C}" type="pres">
      <dgm:prSet presAssocID="{87C9BD89-FD16-4DE7-893C-59AB241CDE35}" presName="spacer" presStyleCnt="0"/>
      <dgm:spPr/>
    </dgm:pt>
    <dgm:pt modelId="{23357F53-E7A1-4564-A9B8-7846B9037949}" type="pres">
      <dgm:prSet presAssocID="{994C9F2A-84CA-4D71-9EC4-AE0471E88CF6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5B94BD68-5524-497A-AF60-072A5FAB8A34}" type="pres">
      <dgm:prSet presAssocID="{73209E55-4CF7-4DB3-AE2C-2B8798DF5604}" presName="spacer" presStyleCnt="0"/>
      <dgm:spPr/>
    </dgm:pt>
    <dgm:pt modelId="{820FA14C-1B47-43CA-BECB-DE8BC8AB5A7E}" type="pres">
      <dgm:prSet presAssocID="{A7D80221-B1E1-46B3-87CE-F9DCB0241CF0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A6ED8005-41D6-4131-8CAE-3C5EEA22BD8A}" srcId="{7BD65809-1732-4346-9E3E-AF4944D306AF}" destId="{A7D80221-B1E1-46B3-87CE-F9DCB0241CF0}" srcOrd="8" destOrd="0" parTransId="{5602189C-D0EE-4FB2-9713-6FCDC1F11304}" sibTransId="{9C78C683-A0E2-4B22-AB82-317B5A5C13CB}"/>
    <dgm:cxn modelId="{0AEB7A11-68E7-4CAB-9107-EA8FEFF92F53}" type="presOf" srcId="{88F15516-B341-44B6-9D43-659FA0E5DBE8}" destId="{369E308D-18CB-4A78-BB3C-B66FFA7F11D0}" srcOrd="0" destOrd="0" presId="urn:microsoft.com/office/officeart/2005/8/layout/vList2"/>
    <dgm:cxn modelId="{894ADB31-A442-4AF5-BB64-DBC032916339}" srcId="{7BD65809-1732-4346-9E3E-AF4944D306AF}" destId="{A0BBB895-31E9-4AE6-A43E-6739D4269B3D}" srcOrd="6" destOrd="0" parTransId="{5B3D9807-FDBB-406B-B186-209990D732C0}" sibTransId="{87C9BD89-FD16-4DE7-893C-59AB241CDE35}"/>
    <dgm:cxn modelId="{CD065E34-1698-43A4-A449-D685DD9CBB07}" srcId="{7BD65809-1732-4346-9E3E-AF4944D306AF}" destId="{994C9F2A-84CA-4D71-9EC4-AE0471E88CF6}" srcOrd="7" destOrd="0" parTransId="{0F9400CD-7DBA-4312-8F41-973B86D4D626}" sibTransId="{73209E55-4CF7-4DB3-AE2C-2B8798DF5604}"/>
    <dgm:cxn modelId="{F0D3EB35-301C-4077-8A29-A4E0A2471E7B}" type="presOf" srcId="{79D9D527-2AAD-43B1-9808-22216E856ED9}" destId="{3B7DB1F2-2696-4318-8C65-6928BDB9CA46}" srcOrd="0" destOrd="0" presId="urn:microsoft.com/office/officeart/2005/8/layout/vList2"/>
    <dgm:cxn modelId="{8F296237-0832-4F4A-B4A8-3680E7187B46}" type="presOf" srcId="{994C9F2A-84CA-4D71-9EC4-AE0471E88CF6}" destId="{23357F53-E7A1-4564-A9B8-7846B9037949}" srcOrd="0" destOrd="0" presId="urn:microsoft.com/office/officeart/2005/8/layout/vList2"/>
    <dgm:cxn modelId="{1AFFE339-3C7C-4E06-B645-A076F73950EF}" type="presOf" srcId="{7BD65809-1732-4346-9E3E-AF4944D306AF}" destId="{288D2A17-E989-4144-BF45-F1334A0F821D}" srcOrd="0" destOrd="0" presId="urn:microsoft.com/office/officeart/2005/8/layout/vList2"/>
    <dgm:cxn modelId="{B579F73C-8328-44D5-8329-31EC488642FE}" type="presOf" srcId="{909B629D-EB69-4BF3-9239-9AE88739F12B}" destId="{4BB68141-B317-4B68-81AE-1C256236E331}" srcOrd="0" destOrd="0" presId="urn:microsoft.com/office/officeart/2005/8/layout/vList2"/>
    <dgm:cxn modelId="{C8EA913D-902C-4E06-B301-9DC541FDE6B6}" srcId="{7BD65809-1732-4346-9E3E-AF4944D306AF}" destId="{88F15516-B341-44B6-9D43-659FA0E5DBE8}" srcOrd="3" destOrd="0" parTransId="{5D3BF098-6C25-4412-8914-90D067CFF739}" sibTransId="{F8425A8A-74AC-4610-8241-6AA914494365}"/>
    <dgm:cxn modelId="{9CEDE95D-A952-4D3B-8993-2D6D06D2A0E4}" srcId="{7BD65809-1732-4346-9E3E-AF4944D306AF}" destId="{BEB31A91-88D8-40A0-84E5-3CD9469FD70A}" srcOrd="0" destOrd="0" parTransId="{36AE324D-403E-4DC6-BF8D-6F166F8A9BEB}" sibTransId="{7BA09295-3D8E-403B-8395-41CFEED66903}"/>
    <dgm:cxn modelId="{173F8C54-7260-43D1-90DC-4E4BD335EC61}" type="presOf" srcId="{A7D80221-B1E1-46B3-87CE-F9DCB0241CF0}" destId="{820FA14C-1B47-43CA-BECB-DE8BC8AB5A7E}" srcOrd="0" destOrd="0" presId="urn:microsoft.com/office/officeart/2005/8/layout/vList2"/>
    <dgm:cxn modelId="{660B8656-898C-4DF4-AF8D-B612BB024A2B}" type="presOf" srcId="{BEB31A91-88D8-40A0-84E5-3CD9469FD70A}" destId="{FA4CFEAF-C070-4CF0-906F-17165D4A61A7}" srcOrd="0" destOrd="0" presId="urn:microsoft.com/office/officeart/2005/8/layout/vList2"/>
    <dgm:cxn modelId="{2329AC77-9CD5-4714-B4B2-B527F0C3784D}" srcId="{7BD65809-1732-4346-9E3E-AF4944D306AF}" destId="{909B629D-EB69-4BF3-9239-9AE88739F12B}" srcOrd="4" destOrd="0" parTransId="{02561D47-264B-4E71-8A82-F73EA78F0439}" sibTransId="{B3C56763-67CE-4204-85BC-E74AFA96C17A}"/>
    <dgm:cxn modelId="{9D119F59-F43A-4E40-9C66-B542DE52D1C1}" type="presOf" srcId="{E885FDB6-0FA1-43E8-AC82-831F4CD585A8}" destId="{0C5C85C4-8744-4E22-875A-FD7C446EE7BB}" srcOrd="0" destOrd="0" presId="urn:microsoft.com/office/officeart/2005/8/layout/vList2"/>
    <dgm:cxn modelId="{6F715585-06AC-4FB2-8F14-57C459BD02A3}" type="presOf" srcId="{F4BDA57B-E870-4F30-B015-67ECCF1FCA83}" destId="{CF754F92-4403-4CD8-A326-BD2BFD6C7433}" srcOrd="0" destOrd="0" presId="urn:microsoft.com/office/officeart/2005/8/layout/vList2"/>
    <dgm:cxn modelId="{E2C06BAB-4A4C-4D57-8FA6-49CAF1B09952}" srcId="{7BD65809-1732-4346-9E3E-AF4944D306AF}" destId="{79D9D527-2AAD-43B1-9808-22216E856ED9}" srcOrd="5" destOrd="0" parTransId="{FF6CB21D-91BD-48D1-BD4E-6EBDA6A425A6}" sibTransId="{8DA28850-D47E-4C73-A76C-7550E93A02E3}"/>
    <dgm:cxn modelId="{15C0B0B0-9CE6-4791-B023-2519E8163D29}" srcId="{7BD65809-1732-4346-9E3E-AF4944D306AF}" destId="{F4BDA57B-E870-4F30-B015-67ECCF1FCA83}" srcOrd="2" destOrd="0" parTransId="{52D9538E-EAAC-48F3-82AF-864BADAD68BE}" sibTransId="{2260C1E2-452A-4E6A-984F-B569157AF6D4}"/>
    <dgm:cxn modelId="{7AA744BA-77CE-489D-96A6-ED1D5EEE73FC}" type="presOf" srcId="{A0BBB895-31E9-4AE6-A43E-6739D4269B3D}" destId="{66A8C969-5285-441A-A8A1-EA342F9D563D}" srcOrd="0" destOrd="0" presId="urn:microsoft.com/office/officeart/2005/8/layout/vList2"/>
    <dgm:cxn modelId="{6A998DE7-5455-4169-976B-BF30F4C66205}" srcId="{7BD65809-1732-4346-9E3E-AF4944D306AF}" destId="{E885FDB6-0FA1-43E8-AC82-831F4CD585A8}" srcOrd="1" destOrd="0" parTransId="{2F4B0873-C514-4CF9-AF78-65DFF5419492}" sibTransId="{278EC05C-47D0-4ED8-B466-7D15E670DB56}"/>
    <dgm:cxn modelId="{C424D14B-81D1-435B-8DDA-2B8D69A1D89D}" type="presParOf" srcId="{288D2A17-E989-4144-BF45-F1334A0F821D}" destId="{FA4CFEAF-C070-4CF0-906F-17165D4A61A7}" srcOrd="0" destOrd="0" presId="urn:microsoft.com/office/officeart/2005/8/layout/vList2"/>
    <dgm:cxn modelId="{FFF7FECB-99AF-46A6-91BF-643DD6A8EB8C}" type="presParOf" srcId="{288D2A17-E989-4144-BF45-F1334A0F821D}" destId="{22472C94-64FB-4787-A4F4-F9D4FC560789}" srcOrd="1" destOrd="0" presId="urn:microsoft.com/office/officeart/2005/8/layout/vList2"/>
    <dgm:cxn modelId="{B66EC2DA-E9D6-4814-B277-54438384E506}" type="presParOf" srcId="{288D2A17-E989-4144-BF45-F1334A0F821D}" destId="{0C5C85C4-8744-4E22-875A-FD7C446EE7BB}" srcOrd="2" destOrd="0" presId="urn:microsoft.com/office/officeart/2005/8/layout/vList2"/>
    <dgm:cxn modelId="{AD1BEA20-BAB3-4D9F-9C73-C3B369293FBA}" type="presParOf" srcId="{288D2A17-E989-4144-BF45-F1334A0F821D}" destId="{97525F4C-D369-453F-87A8-52D46BE7F3F1}" srcOrd="3" destOrd="0" presId="urn:microsoft.com/office/officeart/2005/8/layout/vList2"/>
    <dgm:cxn modelId="{DA1B48F3-F2AE-4DEB-8B70-96EBB6EC744C}" type="presParOf" srcId="{288D2A17-E989-4144-BF45-F1334A0F821D}" destId="{CF754F92-4403-4CD8-A326-BD2BFD6C7433}" srcOrd="4" destOrd="0" presId="urn:microsoft.com/office/officeart/2005/8/layout/vList2"/>
    <dgm:cxn modelId="{6BC9F98C-9303-43F7-BC0A-819566C52D36}" type="presParOf" srcId="{288D2A17-E989-4144-BF45-F1334A0F821D}" destId="{7D4DF791-1926-4F71-967D-282E9EE910B7}" srcOrd="5" destOrd="0" presId="urn:microsoft.com/office/officeart/2005/8/layout/vList2"/>
    <dgm:cxn modelId="{402E4B0D-6719-4363-A28E-CCEBE1C33812}" type="presParOf" srcId="{288D2A17-E989-4144-BF45-F1334A0F821D}" destId="{369E308D-18CB-4A78-BB3C-B66FFA7F11D0}" srcOrd="6" destOrd="0" presId="urn:microsoft.com/office/officeart/2005/8/layout/vList2"/>
    <dgm:cxn modelId="{E5CACA8E-CD80-4784-BBF1-575FEF903167}" type="presParOf" srcId="{288D2A17-E989-4144-BF45-F1334A0F821D}" destId="{C4390E52-0A1D-4F33-A95A-48C640AC5029}" srcOrd="7" destOrd="0" presId="urn:microsoft.com/office/officeart/2005/8/layout/vList2"/>
    <dgm:cxn modelId="{7999993E-23FF-4A18-A05C-7AE1A787B9D9}" type="presParOf" srcId="{288D2A17-E989-4144-BF45-F1334A0F821D}" destId="{4BB68141-B317-4B68-81AE-1C256236E331}" srcOrd="8" destOrd="0" presId="urn:microsoft.com/office/officeart/2005/8/layout/vList2"/>
    <dgm:cxn modelId="{7920B4F5-FDA0-4995-8598-6A55712B643F}" type="presParOf" srcId="{288D2A17-E989-4144-BF45-F1334A0F821D}" destId="{92BE662E-E2B0-420E-ADF7-36DB406280F7}" srcOrd="9" destOrd="0" presId="urn:microsoft.com/office/officeart/2005/8/layout/vList2"/>
    <dgm:cxn modelId="{1AAAA3C4-B6C8-4A20-A3FA-10D08A011145}" type="presParOf" srcId="{288D2A17-E989-4144-BF45-F1334A0F821D}" destId="{3B7DB1F2-2696-4318-8C65-6928BDB9CA46}" srcOrd="10" destOrd="0" presId="urn:microsoft.com/office/officeart/2005/8/layout/vList2"/>
    <dgm:cxn modelId="{861E7C55-F12D-41B7-966B-B3877AB7DB9D}" type="presParOf" srcId="{288D2A17-E989-4144-BF45-F1334A0F821D}" destId="{181C8A23-76CF-4264-BBE9-87453D98E32C}" srcOrd="11" destOrd="0" presId="urn:microsoft.com/office/officeart/2005/8/layout/vList2"/>
    <dgm:cxn modelId="{5553CCE2-5C01-41F5-A074-6EED5156CD03}" type="presParOf" srcId="{288D2A17-E989-4144-BF45-F1334A0F821D}" destId="{66A8C969-5285-441A-A8A1-EA342F9D563D}" srcOrd="12" destOrd="0" presId="urn:microsoft.com/office/officeart/2005/8/layout/vList2"/>
    <dgm:cxn modelId="{276D81B3-F755-458D-B8E1-94999DCD5A15}" type="presParOf" srcId="{288D2A17-E989-4144-BF45-F1334A0F821D}" destId="{A12C7B7A-DE32-4297-9702-9BC6C18CDD8C}" srcOrd="13" destOrd="0" presId="urn:microsoft.com/office/officeart/2005/8/layout/vList2"/>
    <dgm:cxn modelId="{81E51E23-F376-4C37-9228-F3002DC6CB04}" type="presParOf" srcId="{288D2A17-E989-4144-BF45-F1334A0F821D}" destId="{23357F53-E7A1-4564-A9B8-7846B9037949}" srcOrd="14" destOrd="0" presId="urn:microsoft.com/office/officeart/2005/8/layout/vList2"/>
    <dgm:cxn modelId="{30E073CE-1B45-4494-8FD5-E648538A464E}" type="presParOf" srcId="{288D2A17-E989-4144-BF45-F1334A0F821D}" destId="{5B94BD68-5524-497A-AF60-072A5FAB8A34}" srcOrd="15" destOrd="0" presId="urn:microsoft.com/office/officeart/2005/8/layout/vList2"/>
    <dgm:cxn modelId="{9EE6682A-1704-4246-8E59-D1A9C75595E9}" type="presParOf" srcId="{288D2A17-E989-4144-BF45-F1334A0F821D}" destId="{820FA14C-1B47-43CA-BECB-DE8BC8AB5A7E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C485C7-8290-4F0D-AFEE-90D43610ABB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4EA66C-96E0-43F4-824F-AABDEC57DBFB}">
      <dgm:prSet custT="1"/>
      <dgm:spPr/>
      <dgm:t>
        <a:bodyPr/>
        <a:lstStyle/>
        <a:p>
          <a:endParaRPr lang="ru-RU" sz="1400" b="1" baseline="0" dirty="0">
            <a:latin typeface="+mn-lt"/>
          </a:endParaRPr>
        </a:p>
        <a:p>
          <a:r>
            <a:rPr lang="ru-RU" sz="1400" b="1" baseline="0" dirty="0">
              <a:latin typeface="+mn-lt"/>
              <a:cs typeface="Times New Roman" panose="02020603050405020304" pitchFamily="18" charset="0"/>
            </a:rPr>
            <a:t>Основные причины несчастных случаев на производстве в Иркутской области по итогам 9 месяцев 2025 года </a:t>
          </a:r>
          <a:br>
            <a:rPr lang="ru-RU" sz="1400" b="1" baseline="0" dirty="0">
              <a:latin typeface="+mn-lt"/>
            </a:rPr>
          </a:br>
          <a:endParaRPr lang="ru-RU" sz="1400" dirty="0">
            <a:latin typeface="+mn-lt"/>
          </a:endParaRPr>
        </a:p>
      </dgm:t>
    </dgm:pt>
    <dgm:pt modelId="{1CCC9C1E-06FF-43E2-B81E-C09A87D599A5}" type="parTrans" cxnId="{C5257C12-A59A-4EEE-8A60-5748D632897B}">
      <dgm:prSet/>
      <dgm:spPr/>
      <dgm:t>
        <a:bodyPr/>
        <a:lstStyle/>
        <a:p>
          <a:endParaRPr lang="ru-RU"/>
        </a:p>
      </dgm:t>
    </dgm:pt>
    <dgm:pt modelId="{FFDD0352-9CB7-4BC0-9B52-734A43D753B8}" type="sibTrans" cxnId="{C5257C12-A59A-4EEE-8A60-5748D632897B}">
      <dgm:prSet/>
      <dgm:spPr/>
      <dgm:t>
        <a:bodyPr/>
        <a:lstStyle/>
        <a:p>
          <a:endParaRPr lang="ru-RU"/>
        </a:p>
      </dgm:t>
    </dgm:pt>
    <dgm:pt modelId="{F87C9C33-D04B-40DA-9DE5-1D29CC8EE3FA}" type="pres">
      <dgm:prSet presAssocID="{06C485C7-8290-4F0D-AFEE-90D43610ABBF}" presName="linear" presStyleCnt="0">
        <dgm:presLayoutVars>
          <dgm:animLvl val="lvl"/>
          <dgm:resizeHandles val="exact"/>
        </dgm:presLayoutVars>
      </dgm:prSet>
      <dgm:spPr/>
    </dgm:pt>
    <dgm:pt modelId="{45628DFF-575F-4036-A062-A1C66EC50D35}" type="pres">
      <dgm:prSet presAssocID="{7E4EA66C-96E0-43F4-824F-AABDEC57DBFB}" presName="parentText" presStyleLbl="node1" presStyleIdx="0" presStyleCnt="1" custLinFactNeighborX="-303" custLinFactNeighborY="1">
        <dgm:presLayoutVars>
          <dgm:chMax val="0"/>
          <dgm:bulletEnabled val="1"/>
        </dgm:presLayoutVars>
      </dgm:prSet>
      <dgm:spPr/>
    </dgm:pt>
  </dgm:ptLst>
  <dgm:cxnLst>
    <dgm:cxn modelId="{C5257C12-A59A-4EEE-8A60-5748D632897B}" srcId="{06C485C7-8290-4F0D-AFEE-90D43610ABBF}" destId="{7E4EA66C-96E0-43F4-824F-AABDEC57DBFB}" srcOrd="0" destOrd="0" parTransId="{1CCC9C1E-06FF-43E2-B81E-C09A87D599A5}" sibTransId="{FFDD0352-9CB7-4BC0-9B52-734A43D753B8}"/>
    <dgm:cxn modelId="{11997CA3-F737-4B02-98AE-12F63DCFB1B7}" type="presOf" srcId="{7E4EA66C-96E0-43F4-824F-AABDEC57DBFB}" destId="{45628DFF-575F-4036-A062-A1C66EC50D35}" srcOrd="0" destOrd="0" presId="urn:microsoft.com/office/officeart/2005/8/layout/vList2"/>
    <dgm:cxn modelId="{F70BB6DD-6FF5-408F-9831-057124E35390}" type="presOf" srcId="{06C485C7-8290-4F0D-AFEE-90D43610ABBF}" destId="{F87C9C33-D04B-40DA-9DE5-1D29CC8EE3FA}" srcOrd="0" destOrd="0" presId="urn:microsoft.com/office/officeart/2005/8/layout/vList2"/>
    <dgm:cxn modelId="{BDAFDCC8-0AE5-4D48-ABD6-9683007D891B}" type="presParOf" srcId="{F87C9C33-D04B-40DA-9DE5-1D29CC8EE3FA}" destId="{45628DFF-575F-4036-A062-A1C66EC50D3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CE056F1-A491-4A4F-86A2-4AFDB049B9D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A9499F6-5AAC-49B3-8F49-F250E6231199}">
      <dgm:prSet custT="1"/>
      <dgm:spPr/>
      <dgm:t>
        <a:bodyPr/>
        <a:lstStyle/>
        <a:p>
          <a:r>
            <a:rPr lang="ru-RU" sz="1200" b="1" dirty="0">
              <a:latin typeface="+mn-lt"/>
              <a:cs typeface="Times New Roman" panose="02020603050405020304" pitchFamily="18" charset="0"/>
            </a:rPr>
            <a:t>- нарушение технологического процесса – 11 случаев (16,7%); </a:t>
          </a:r>
          <a:endParaRPr lang="ru-RU" sz="1200" dirty="0">
            <a:latin typeface="+mn-lt"/>
            <a:cs typeface="Times New Roman" panose="02020603050405020304" pitchFamily="18" charset="0"/>
          </a:endParaRPr>
        </a:p>
      </dgm:t>
    </dgm:pt>
    <dgm:pt modelId="{409952D8-C0F5-4C8D-8B8F-D7EEA846D3F2}" type="parTrans" cxnId="{EF5C912A-E5EA-4C38-8B78-148BBAC6298F}">
      <dgm:prSet/>
      <dgm:spPr/>
      <dgm:t>
        <a:bodyPr/>
        <a:lstStyle/>
        <a:p>
          <a:endParaRPr lang="ru-RU"/>
        </a:p>
      </dgm:t>
    </dgm:pt>
    <dgm:pt modelId="{FD707B34-07BC-41DB-ADE5-3F40F2E13203}" type="sibTrans" cxnId="{EF5C912A-E5EA-4C38-8B78-148BBAC6298F}">
      <dgm:prSet/>
      <dgm:spPr/>
      <dgm:t>
        <a:bodyPr/>
        <a:lstStyle/>
        <a:p>
          <a:endParaRPr lang="ru-RU"/>
        </a:p>
      </dgm:t>
    </dgm:pt>
    <dgm:pt modelId="{3D5CA4FD-9C15-4100-91C0-6EC7A9F16B08}">
      <dgm:prSet custT="1"/>
      <dgm:spPr/>
      <dgm:t>
        <a:bodyPr/>
        <a:lstStyle/>
        <a:p>
          <a:r>
            <a:rPr lang="ru-RU" sz="1200" b="1" dirty="0">
              <a:latin typeface="+mn-lt"/>
              <a:cs typeface="Times New Roman" panose="02020603050405020304" pitchFamily="18" charset="0"/>
            </a:rPr>
            <a:t>- неудовлетворительная организация производства работ – 10 случаев (15,2%); </a:t>
          </a:r>
          <a:endParaRPr lang="ru-RU" sz="1200" dirty="0">
            <a:latin typeface="+mn-lt"/>
            <a:cs typeface="Times New Roman" panose="02020603050405020304" pitchFamily="18" charset="0"/>
          </a:endParaRPr>
        </a:p>
      </dgm:t>
    </dgm:pt>
    <dgm:pt modelId="{162EE2C5-41F1-4E66-9FAC-871352980AC3}" type="parTrans" cxnId="{5987D2ED-D1D0-43CE-B159-00BF00519DCE}">
      <dgm:prSet/>
      <dgm:spPr/>
      <dgm:t>
        <a:bodyPr/>
        <a:lstStyle/>
        <a:p>
          <a:endParaRPr lang="ru-RU"/>
        </a:p>
      </dgm:t>
    </dgm:pt>
    <dgm:pt modelId="{C4EF9A4F-7626-4187-A321-A1A711AB34A7}" type="sibTrans" cxnId="{5987D2ED-D1D0-43CE-B159-00BF00519DCE}">
      <dgm:prSet/>
      <dgm:spPr/>
      <dgm:t>
        <a:bodyPr/>
        <a:lstStyle/>
        <a:p>
          <a:endParaRPr lang="ru-RU"/>
        </a:p>
      </dgm:t>
    </dgm:pt>
    <dgm:pt modelId="{32EFF2AC-E3EF-4B47-8320-6255308E4A56}">
      <dgm:prSet custT="1"/>
      <dgm:spPr/>
      <dgm:t>
        <a:bodyPr/>
        <a:lstStyle/>
        <a:p>
          <a:r>
            <a:rPr lang="ru-RU" sz="1200" b="1" dirty="0">
              <a:latin typeface="+mn-lt"/>
              <a:cs typeface="Times New Roman" panose="02020603050405020304" pitchFamily="18" charset="0"/>
            </a:rPr>
            <a:t>- нарушение правил дорожного движения – 9 случая (13,6%); </a:t>
          </a:r>
          <a:endParaRPr lang="ru-RU" sz="1200" dirty="0">
            <a:latin typeface="+mn-lt"/>
            <a:cs typeface="Times New Roman" panose="02020603050405020304" pitchFamily="18" charset="0"/>
          </a:endParaRPr>
        </a:p>
      </dgm:t>
    </dgm:pt>
    <dgm:pt modelId="{017EB60D-24B0-403D-A125-F596CD07EB86}" type="parTrans" cxnId="{F90B9253-2819-4521-A961-388068DE3FDA}">
      <dgm:prSet/>
      <dgm:spPr/>
      <dgm:t>
        <a:bodyPr/>
        <a:lstStyle/>
        <a:p>
          <a:endParaRPr lang="ru-RU"/>
        </a:p>
      </dgm:t>
    </dgm:pt>
    <dgm:pt modelId="{AC83358D-905A-4C85-81DB-11FCFAF52389}" type="sibTrans" cxnId="{F90B9253-2819-4521-A961-388068DE3FDA}">
      <dgm:prSet/>
      <dgm:spPr/>
      <dgm:t>
        <a:bodyPr/>
        <a:lstStyle/>
        <a:p>
          <a:endParaRPr lang="ru-RU"/>
        </a:p>
      </dgm:t>
    </dgm:pt>
    <dgm:pt modelId="{AE11DB0F-A3AB-452E-A5C0-5FFF5168A84F}">
      <dgm:prSet custT="1"/>
      <dgm:spPr/>
      <dgm:t>
        <a:bodyPr/>
        <a:lstStyle/>
        <a:p>
          <a:r>
            <a:rPr lang="ru-RU" sz="1200" b="1" dirty="0">
              <a:latin typeface="+mn-lt"/>
            </a:rPr>
            <a:t>- нарушение работником </a:t>
          </a:r>
          <a:r>
            <a:rPr lang="ru-RU" sz="1200" b="1" dirty="0">
              <a:latin typeface="+mn-lt"/>
              <a:cs typeface="Times New Roman" panose="02020603050405020304" pitchFamily="18" charset="0"/>
            </a:rPr>
            <a:t>трудового</a:t>
          </a:r>
          <a:r>
            <a:rPr lang="ru-RU" sz="1200" b="1" dirty="0">
              <a:latin typeface="+mn-lt"/>
            </a:rPr>
            <a:t> распорядка и дисциплины </a:t>
          </a:r>
          <a:r>
            <a:rPr lang="ru-RU" sz="1200" b="1" dirty="0">
              <a:latin typeface="+mn-lt"/>
              <a:cs typeface="Times New Roman" panose="02020603050405020304" pitchFamily="18" charset="0"/>
            </a:rPr>
            <a:t>труда</a:t>
          </a:r>
          <a:r>
            <a:rPr lang="ru-RU" sz="1200" b="1" dirty="0">
              <a:latin typeface="+mn-lt"/>
            </a:rPr>
            <a:t> – 6 случаев (9,1</a:t>
          </a:r>
          <a:r>
            <a:rPr lang="ru-RU" sz="1200" b="1" dirty="0">
              <a:latin typeface="+mn-lt"/>
              <a:cs typeface="Times New Roman" panose="02020603050405020304" pitchFamily="18" charset="0"/>
            </a:rPr>
            <a:t>%);</a:t>
          </a:r>
          <a:r>
            <a:rPr lang="ru-RU" sz="1200" b="1" dirty="0">
              <a:latin typeface="+mn-lt"/>
            </a:rPr>
            <a:t> </a:t>
          </a:r>
          <a:endParaRPr lang="ru-RU" sz="1200" dirty="0">
            <a:latin typeface="+mn-lt"/>
          </a:endParaRPr>
        </a:p>
      </dgm:t>
    </dgm:pt>
    <dgm:pt modelId="{31152AEE-C1AE-476F-BD7F-FFA6C678BC14}" type="parTrans" cxnId="{219F6FF0-9F3A-4DB9-B073-8E26F778C9FE}">
      <dgm:prSet/>
      <dgm:spPr/>
      <dgm:t>
        <a:bodyPr/>
        <a:lstStyle/>
        <a:p>
          <a:endParaRPr lang="ru-RU"/>
        </a:p>
      </dgm:t>
    </dgm:pt>
    <dgm:pt modelId="{6E2D418A-68CC-4BE8-8BE7-231A4E80FFD7}" type="sibTrans" cxnId="{219F6FF0-9F3A-4DB9-B073-8E26F778C9FE}">
      <dgm:prSet/>
      <dgm:spPr/>
      <dgm:t>
        <a:bodyPr/>
        <a:lstStyle/>
        <a:p>
          <a:endParaRPr lang="ru-RU"/>
        </a:p>
      </dgm:t>
    </dgm:pt>
    <dgm:pt modelId="{51DF930C-5BBB-45E7-A0FD-4201CAE6B017}">
      <dgm:prSet custT="1"/>
      <dgm:spPr/>
      <dgm:t>
        <a:bodyPr/>
        <a:lstStyle/>
        <a:p>
          <a:r>
            <a:rPr lang="ru-RU" sz="1200" b="1" dirty="0">
              <a:latin typeface="+mn-lt"/>
              <a:cs typeface="Times New Roman" panose="02020603050405020304" pitchFamily="18" charset="0"/>
            </a:rPr>
            <a:t>- несовершенство технологического процесса - 3 случая (4,6%);</a:t>
          </a:r>
          <a:endParaRPr lang="ru-RU" sz="1200" dirty="0">
            <a:latin typeface="+mn-lt"/>
            <a:cs typeface="Times New Roman" panose="02020603050405020304" pitchFamily="18" charset="0"/>
          </a:endParaRPr>
        </a:p>
      </dgm:t>
    </dgm:pt>
    <dgm:pt modelId="{A4C5FB6E-D6CB-46AE-9199-726E4EA22CE1}" type="parTrans" cxnId="{969BB724-C230-4C8E-BFC1-5891E502B866}">
      <dgm:prSet/>
      <dgm:spPr/>
      <dgm:t>
        <a:bodyPr/>
        <a:lstStyle/>
        <a:p>
          <a:endParaRPr lang="ru-RU"/>
        </a:p>
      </dgm:t>
    </dgm:pt>
    <dgm:pt modelId="{89A8B13C-C60E-4A15-BBD0-009A00B89213}" type="sibTrans" cxnId="{969BB724-C230-4C8E-BFC1-5891E502B866}">
      <dgm:prSet/>
      <dgm:spPr/>
      <dgm:t>
        <a:bodyPr/>
        <a:lstStyle/>
        <a:p>
          <a:endParaRPr lang="ru-RU"/>
        </a:p>
      </dgm:t>
    </dgm:pt>
    <dgm:pt modelId="{1B2D6783-7181-49BE-9519-7BEE697CBF8A}">
      <dgm:prSet custT="1"/>
      <dgm:spPr/>
      <dgm:t>
        <a:bodyPr/>
        <a:lstStyle/>
        <a:p>
          <a:r>
            <a:rPr lang="ru-RU" sz="1200" b="1" dirty="0">
              <a:latin typeface="+mn-lt"/>
              <a:cs typeface="Times New Roman" panose="02020603050405020304" pitchFamily="18" charset="0"/>
            </a:rPr>
            <a:t>- недостатки в организации и проведении подготовки работников по охране труда – 3 случая (4,6%); </a:t>
          </a:r>
          <a:endParaRPr lang="ru-RU" sz="1200" dirty="0">
            <a:latin typeface="+mn-lt"/>
            <a:cs typeface="Times New Roman" panose="02020603050405020304" pitchFamily="18" charset="0"/>
          </a:endParaRPr>
        </a:p>
      </dgm:t>
    </dgm:pt>
    <dgm:pt modelId="{F1AA085B-62F8-462C-97AF-B0A8472E8A4C}" type="parTrans" cxnId="{D6F7E76C-CE8F-4D03-B208-827A033D3F4B}">
      <dgm:prSet/>
      <dgm:spPr/>
      <dgm:t>
        <a:bodyPr/>
        <a:lstStyle/>
        <a:p>
          <a:endParaRPr lang="ru-RU"/>
        </a:p>
      </dgm:t>
    </dgm:pt>
    <dgm:pt modelId="{A83D52D0-1EE4-4841-8315-D13E1399B703}" type="sibTrans" cxnId="{D6F7E76C-CE8F-4D03-B208-827A033D3F4B}">
      <dgm:prSet/>
      <dgm:spPr/>
      <dgm:t>
        <a:bodyPr/>
        <a:lstStyle/>
        <a:p>
          <a:endParaRPr lang="ru-RU"/>
        </a:p>
      </dgm:t>
    </dgm:pt>
    <dgm:pt modelId="{FF25C1E0-7933-44DE-A332-411C84CBA932}">
      <dgm:prSet custT="1"/>
      <dgm:spPr/>
      <dgm:t>
        <a:bodyPr/>
        <a:lstStyle/>
        <a:p>
          <a:r>
            <a:rPr lang="ru-RU" sz="1200" b="1" dirty="0">
              <a:latin typeface="+mn-lt"/>
            </a:rPr>
            <a:t>- нарушение требований безопасности при эксплуатации транспортных средств - 2 случая (3%);</a:t>
          </a:r>
          <a:endParaRPr lang="ru-RU" sz="1200" dirty="0">
            <a:latin typeface="+mn-lt"/>
          </a:endParaRPr>
        </a:p>
      </dgm:t>
    </dgm:pt>
    <dgm:pt modelId="{8F3AD37A-3747-4190-BB04-1A4B5076FA35}" type="parTrans" cxnId="{04A1EF32-1515-4AA5-A046-BA73F5B50779}">
      <dgm:prSet/>
      <dgm:spPr/>
      <dgm:t>
        <a:bodyPr/>
        <a:lstStyle/>
        <a:p>
          <a:endParaRPr lang="ru-RU"/>
        </a:p>
      </dgm:t>
    </dgm:pt>
    <dgm:pt modelId="{14A86404-D443-490C-B40F-816D8C2F4C60}" type="sibTrans" cxnId="{04A1EF32-1515-4AA5-A046-BA73F5B50779}">
      <dgm:prSet/>
      <dgm:spPr/>
      <dgm:t>
        <a:bodyPr/>
        <a:lstStyle/>
        <a:p>
          <a:endParaRPr lang="ru-RU"/>
        </a:p>
      </dgm:t>
    </dgm:pt>
    <dgm:pt modelId="{7C6173F8-3506-4CFF-90C3-727AD6B4BCD3}">
      <dgm:prSet custT="1"/>
      <dgm:spPr/>
      <dgm:t>
        <a:bodyPr/>
        <a:lstStyle/>
        <a:p>
          <a:r>
            <a:rPr lang="ru-RU" sz="1200" b="1" dirty="0">
              <a:latin typeface="+mn-lt"/>
              <a:cs typeface="Times New Roman" panose="02020603050405020304" pitchFamily="18" charset="0"/>
            </a:rPr>
            <a:t>-неудовлетворительное техническое состояние зданий, сооружений, 3 территории - 2 случая (3%);</a:t>
          </a:r>
          <a:endParaRPr lang="ru-RU" sz="1200" dirty="0">
            <a:latin typeface="+mn-lt"/>
            <a:cs typeface="Times New Roman" panose="02020603050405020304" pitchFamily="18" charset="0"/>
          </a:endParaRPr>
        </a:p>
      </dgm:t>
    </dgm:pt>
    <dgm:pt modelId="{C5DB88AC-B353-46DD-AA0E-630A4588023A}" type="parTrans" cxnId="{85CF84B2-6307-4199-A37C-41510DDAED1D}">
      <dgm:prSet/>
      <dgm:spPr/>
      <dgm:t>
        <a:bodyPr/>
        <a:lstStyle/>
        <a:p>
          <a:endParaRPr lang="ru-RU"/>
        </a:p>
      </dgm:t>
    </dgm:pt>
    <dgm:pt modelId="{D3EDA116-4CE7-406E-AEA0-3B04B2EB0FC3}" type="sibTrans" cxnId="{85CF84B2-6307-4199-A37C-41510DDAED1D}">
      <dgm:prSet/>
      <dgm:spPr/>
      <dgm:t>
        <a:bodyPr/>
        <a:lstStyle/>
        <a:p>
          <a:endParaRPr lang="ru-RU"/>
        </a:p>
      </dgm:t>
    </dgm:pt>
    <dgm:pt modelId="{7B1CF27A-528E-4EDE-A096-E032814C70AC}">
      <dgm:prSet custT="1"/>
      <dgm:spPr/>
      <dgm:t>
        <a:bodyPr/>
        <a:lstStyle/>
        <a:p>
          <a:r>
            <a:rPr lang="ru-RU" sz="1200" b="1" dirty="0">
              <a:latin typeface="+mn-lt"/>
            </a:rPr>
            <a:t>-неприменение работником средств индивидуальной </a:t>
          </a:r>
          <a:r>
            <a:rPr lang="ru-RU" sz="1200" b="1" dirty="0">
              <a:latin typeface="+mn-lt"/>
              <a:cs typeface="Times New Roman" panose="02020603050405020304" pitchFamily="18" charset="0"/>
            </a:rPr>
            <a:t>защиты</a:t>
          </a:r>
          <a:r>
            <a:rPr lang="ru-RU" sz="1200" b="1" dirty="0">
              <a:latin typeface="+mn-lt"/>
            </a:rPr>
            <a:t> - 2 случая (3%); </a:t>
          </a:r>
          <a:endParaRPr lang="ru-RU" sz="1200" dirty="0">
            <a:latin typeface="+mn-lt"/>
          </a:endParaRPr>
        </a:p>
      </dgm:t>
    </dgm:pt>
    <dgm:pt modelId="{79EE4E6F-F866-4D36-9246-5C23BFEBD156}" type="parTrans" cxnId="{64749D23-521A-42BC-AAD4-889C6719EC56}">
      <dgm:prSet/>
      <dgm:spPr/>
      <dgm:t>
        <a:bodyPr/>
        <a:lstStyle/>
        <a:p>
          <a:endParaRPr lang="ru-RU"/>
        </a:p>
      </dgm:t>
    </dgm:pt>
    <dgm:pt modelId="{F70AEDAC-0BA2-41CC-865C-9F774D1880D3}" type="sibTrans" cxnId="{64749D23-521A-42BC-AAD4-889C6719EC56}">
      <dgm:prSet/>
      <dgm:spPr/>
      <dgm:t>
        <a:bodyPr/>
        <a:lstStyle/>
        <a:p>
          <a:endParaRPr lang="ru-RU"/>
        </a:p>
      </dgm:t>
    </dgm:pt>
    <dgm:pt modelId="{A9C2F50C-133F-4332-8434-BEC99D6EAC5A}">
      <dgm:prSet custT="1"/>
      <dgm:spPr/>
      <dgm:t>
        <a:bodyPr/>
        <a:lstStyle/>
        <a:p>
          <a:r>
            <a:rPr lang="ru-RU" sz="1200" b="1">
              <a:latin typeface="+mn-lt"/>
              <a:cs typeface="Times New Roman" panose="02020603050405020304" pitchFamily="18" charset="0"/>
            </a:rPr>
            <a:t>-неприменение средств коллективной защиты - 2 случая (3%);</a:t>
          </a:r>
          <a:endParaRPr lang="ru-RU" sz="1200">
            <a:latin typeface="+mn-lt"/>
            <a:cs typeface="Times New Roman" panose="02020603050405020304" pitchFamily="18" charset="0"/>
          </a:endParaRPr>
        </a:p>
      </dgm:t>
    </dgm:pt>
    <dgm:pt modelId="{864F764C-94E7-40E7-9DF2-250FE44136F3}" type="parTrans" cxnId="{5EA6E3B2-668B-4FE2-8C7D-D2555698AB91}">
      <dgm:prSet/>
      <dgm:spPr/>
      <dgm:t>
        <a:bodyPr/>
        <a:lstStyle/>
        <a:p>
          <a:endParaRPr lang="ru-RU"/>
        </a:p>
      </dgm:t>
    </dgm:pt>
    <dgm:pt modelId="{DBDE07BC-D7B7-44E9-A2B3-A2093166A211}" type="sibTrans" cxnId="{5EA6E3B2-668B-4FE2-8C7D-D2555698AB91}">
      <dgm:prSet/>
      <dgm:spPr/>
      <dgm:t>
        <a:bodyPr/>
        <a:lstStyle/>
        <a:p>
          <a:endParaRPr lang="ru-RU"/>
        </a:p>
      </dgm:t>
    </dgm:pt>
    <dgm:pt modelId="{FA476973-A3BF-4C40-99A0-65D227687B25}">
      <dgm:prSet custT="1"/>
      <dgm:spPr/>
      <dgm:t>
        <a:bodyPr/>
        <a:lstStyle/>
        <a:p>
          <a:r>
            <a:rPr lang="ru-RU" sz="1200" b="1" dirty="0">
              <a:latin typeface="+mn-lt"/>
              <a:cs typeface="Times New Roman" panose="02020603050405020304" pitchFamily="18" charset="0"/>
            </a:rPr>
            <a:t>-конструктивные недостатки и недостаточная надежность машин, механизмов, оборудования- 1 случай (1,5%); </a:t>
          </a:r>
          <a:endParaRPr lang="ru-RU" sz="1200" dirty="0">
            <a:latin typeface="+mn-lt"/>
            <a:cs typeface="Times New Roman" panose="02020603050405020304" pitchFamily="18" charset="0"/>
          </a:endParaRPr>
        </a:p>
      </dgm:t>
    </dgm:pt>
    <dgm:pt modelId="{0B09415C-0090-405F-89FB-65E9A1F1133D}" type="parTrans" cxnId="{EB12C04E-7D2C-4DCA-B156-C83D4E9C9075}">
      <dgm:prSet/>
      <dgm:spPr/>
      <dgm:t>
        <a:bodyPr/>
        <a:lstStyle/>
        <a:p>
          <a:endParaRPr lang="ru-RU"/>
        </a:p>
      </dgm:t>
    </dgm:pt>
    <dgm:pt modelId="{D559F219-B522-400C-8604-7A8BCD917625}" type="sibTrans" cxnId="{EB12C04E-7D2C-4DCA-B156-C83D4E9C9075}">
      <dgm:prSet/>
      <dgm:spPr/>
      <dgm:t>
        <a:bodyPr/>
        <a:lstStyle/>
        <a:p>
          <a:endParaRPr lang="ru-RU"/>
        </a:p>
      </dgm:t>
    </dgm:pt>
    <dgm:pt modelId="{B7A98BEE-C701-40AA-A716-6A07263FA429}">
      <dgm:prSet custT="1"/>
      <dgm:spPr/>
      <dgm:t>
        <a:bodyPr/>
        <a:lstStyle/>
        <a:p>
          <a:r>
            <a:rPr lang="ru-RU" sz="1200" b="1" dirty="0">
              <a:latin typeface="+mn-lt"/>
              <a:cs typeface="Times New Roman" panose="02020603050405020304" pitchFamily="18" charset="0"/>
            </a:rPr>
            <a:t>-неудовлетворительное содержание и недостатки в организации рабочих мест -1 случай (1,5%); </a:t>
          </a:r>
          <a:endParaRPr lang="ru-RU" sz="1200" dirty="0">
            <a:latin typeface="+mn-lt"/>
            <a:cs typeface="Times New Roman" panose="02020603050405020304" pitchFamily="18" charset="0"/>
          </a:endParaRPr>
        </a:p>
      </dgm:t>
    </dgm:pt>
    <dgm:pt modelId="{88D39239-5860-4491-A793-935145BDD127}" type="parTrans" cxnId="{294A59DE-3209-4A7C-9771-F5F071DAB100}">
      <dgm:prSet/>
      <dgm:spPr/>
      <dgm:t>
        <a:bodyPr/>
        <a:lstStyle/>
        <a:p>
          <a:endParaRPr lang="ru-RU"/>
        </a:p>
      </dgm:t>
    </dgm:pt>
    <dgm:pt modelId="{C46ACCBD-3B42-4B73-A77E-9CC8C2D4FCBA}" type="sibTrans" cxnId="{294A59DE-3209-4A7C-9771-F5F071DAB100}">
      <dgm:prSet/>
      <dgm:spPr/>
      <dgm:t>
        <a:bodyPr/>
        <a:lstStyle/>
        <a:p>
          <a:endParaRPr lang="ru-RU"/>
        </a:p>
      </dgm:t>
    </dgm:pt>
    <dgm:pt modelId="{44F44982-E6A7-4554-A125-DF43230BCA04}">
      <dgm:prSet custT="1"/>
      <dgm:spPr/>
      <dgm:t>
        <a:bodyPr/>
        <a:lstStyle/>
        <a:p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-прочие причины, квалифицированные по материалам расследования несчастных случаев - 14 случаев (20,7</a:t>
          </a:r>
          <a:r>
            <a:rPr lang="ru-RU" sz="1200" b="1" dirty="0">
              <a:latin typeface="+mn-lt"/>
              <a:cs typeface="Times New Roman" panose="02020603050405020304" pitchFamily="18" charset="0"/>
            </a:rPr>
            <a:t>%).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C9AB97-E548-43E8-9783-8D54ED235A49}" type="parTrans" cxnId="{144BCBDC-6134-460B-9970-65C9D5B23420}">
      <dgm:prSet/>
      <dgm:spPr/>
      <dgm:t>
        <a:bodyPr/>
        <a:lstStyle/>
        <a:p>
          <a:endParaRPr lang="ru-RU"/>
        </a:p>
      </dgm:t>
    </dgm:pt>
    <dgm:pt modelId="{FC2D2022-EB28-4F3F-9C77-6560F3737761}" type="sibTrans" cxnId="{144BCBDC-6134-460B-9970-65C9D5B23420}">
      <dgm:prSet/>
      <dgm:spPr/>
      <dgm:t>
        <a:bodyPr/>
        <a:lstStyle/>
        <a:p>
          <a:endParaRPr lang="ru-RU"/>
        </a:p>
      </dgm:t>
    </dgm:pt>
    <dgm:pt modelId="{D844F8DD-7184-4CD0-9ECC-AAF2FF986DC2}">
      <dgm:prSet/>
      <dgm:spPr/>
      <dgm:t>
        <a:bodyPr/>
        <a:lstStyle/>
        <a:p>
          <a:endParaRPr lang="ru-RU"/>
        </a:p>
      </dgm:t>
    </dgm:pt>
    <dgm:pt modelId="{71D4D1E9-94EA-4535-A40C-CC8CAF1BD620}" type="parTrans" cxnId="{12605B93-0DBE-4D84-B776-4473A373A77E}">
      <dgm:prSet/>
      <dgm:spPr/>
      <dgm:t>
        <a:bodyPr/>
        <a:lstStyle/>
        <a:p>
          <a:endParaRPr lang="ru-RU"/>
        </a:p>
      </dgm:t>
    </dgm:pt>
    <dgm:pt modelId="{4CCB639B-9AA3-488B-B3CD-6FF138FE1E0D}" type="sibTrans" cxnId="{12605B93-0DBE-4D84-B776-4473A373A77E}">
      <dgm:prSet/>
      <dgm:spPr/>
      <dgm:t>
        <a:bodyPr/>
        <a:lstStyle/>
        <a:p>
          <a:endParaRPr lang="ru-RU"/>
        </a:p>
      </dgm:t>
    </dgm:pt>
    <dgm:pt modelId="{856B014D-BCB6-42FA-8EFC-EB3568363F54}">
      <dgm:prSet custT="1"/>
      <dgm:spPr/>
      <dgm:t>
        <a:bodyPr/>
        <a:lstStyle/>
        <a:p>
          <a:r>
            <a:rPr lang="ru-RU" sz="1200" b="1" dirty="0"/>
            <a:t>В аналогичном периоде 2024 года </a:t>
          </a:r>
          <a:r>
            <a:rPr lang="ru-RU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основными</a:t>
          </a:r>
          <a:r>
            <a:rPr lang="ru-RU" sz="1200" b="1" dirty="0"/>
            <a:t> причинами производственного травматизма в Иркутской области были неудовлетворительная организация 4 производства работ (15 случаев (25,4%) и нарушение технологического процесса (8 случаев (13,6%). </a:t>
          </a:r>
          <a:endParaRPr lang="ru-RU" sz="1200" dirty="0"/>
        </a:p>
      </dgm:t>
    </dgm:pt>
    <dgm:pt modelId="{4824556C-4ABA-4831-9443-B48CF5D8DBE5}" type="parTrans" cxnId="{C25E41A9-8134-481A-BBB6-F73E0FA2B63B}">
      <dgm:prSet/>
      <dgm:spPr/>
      <dgm:t>
        <a:bodyPr/>
        <a:lstStyle/>
        <a:p>
          <a:endParaRPr lang="ru-RU"/>
        </a:p>
      </dgm:t>
    </dgm:pt>
    <dgm:pt modelId="{A7E44695-1CC5-4FED-9245-1A28F4D294C6}" type="sibTrans" cxnId="{C25E41A9-8134-481A-BBB6-F73E0FA2B63B}">
      <dgm:prSet/>
      <dgm:spPr/>
      <dgm:t>
        <a:bodyPr/>
        <a:lstStyle/>
        <a:p>
          <a:endParaRPr lang="ru-RU"/>
        </a:p>
      </dgm:t>
    </dgm:pt>
    <dgm:pt modelId="{211A5EBF-6F3F-4451-9AA9-C06B71C750CB}" type="pres">
      <dgm:prSet presAssocID="{5CE056F1-A491-4A4F-86A2-4AFDB049B9D0}" presName="linear" presStyleCnt="0">
        <dgm:presLayoutVars>
          <dgm:animLvl val="lvl"/>
          <dgm:resizeHandles val="exact"/>
        </dgm:presLayoutVars>
      </dgm:prSet>
      <dgm:spPr/>
    </dgm:pt>
    <dgm:pt modelId="{E5D01BF8-6476-49EA-81BB-E639D9007E9E}" type="pres">
      <dgm:prSet presAssocID="{4A9499F6-5AAC-49B3-8F49-F250E6231199}" presName="parentText" presStyleLbl="node1" presStyleIdx="0" presStyleCnt="14">
        <dgm:presLayoutVars>
          <dgm:chMax val="0"/>
          <dgm:bulletEnabled val="1"/>
        </dgm:presLayoutVars>
      </dgm:prSet>
      <dgm:spPr/>
    </dgm:pt>
    <dgm:pt modelId="{AF8805ED-95F5-42B4-858A-807B0B2B1ACB}" type="pres">
      <dgm:prSet presAssocID="{FD707B34-07BC-41DB-ADE5-3F40F2E13203}" presName="spacer" presStyleCnt="0"/>
      <dgm:spPr/>
    </dgm:pt>
    <dgm:pt modelId="{771223D7-CA04-4DA7-8A39-98F5ED25331F}" type="pres">
      <dgm:prSet presAssocID="{3D5CA4FD-9C15-4100-91C0-6EC7A9F16B08}" presName="parentText" presStyleLbl="node1" presStyleIdx="1" presStyleCnt="14">
        <dgm:presLayoutVars>
          <dgm:chMax val="0"/>
          <dgm:bulletEnabled val="1"/>
        </dgm:presLayoutVars>
      </dgm:prSet>
      <dgm:spPr/>
    </dgm:pt>
    <dgm:pt modelId="{D8373867-C18B-492C-A807-A43B416131C5}" type="pres">
      <dgm:prSet presAssocID="{C4EF9A4F-7626-4187-A321-A1A711AB34A7}" presName="spacer" presStyleCnt="0"/>
      <dgm:spPr/>
    </dgm:pt>
    <dgm:pt modelId="{CD61D3D9-76ED-4323-993E-0B102C39D96B}" type="pres">
      <dgm:prSet presAssocID="{32EFF2AC-E3EF-4B47-8320-6255308E4A56}" presName="parentText" presStyleLbl="node1" presStyleIdx="2" presStyleCnt="14">
        <dgm:presLayoutVars>
          <dgm:chMax val="0"/>
          <dgm:bulletEnabled val="1"/>
        </dgm:presLayoutVars>
      </dgm:prSet>
      <dgm:spPr/>
    </dgm:pt>
    <dgm:pt modelId="{2B012720-945A-4386-A535-AAD2E1350D36}" type="pres">
      <dgm:prSet presAssocID="{AC83358D-905A-4C85-81DB-11FCFAF52389}" presName="spacer" presStyleCnt="0"/>
      <dgm:spPr/>
    </dgm:pt>
    <dgm:pt modelId="{988E678B-0845-43F0-8BF1-ABEB76EC081A}" type="pres">
      <dgm:prSet presAssocID="{AE11DB0F-A3AB-452E-A5C0-5FFF5168A84F}" presName="parentText" presStyleLbl="node1" presStyleIdx="3" presStyleCnt="14">
        <dgm:presLayoutVars>
          <dgm:chMax val="0"/>
          <dgm:bulletEnabled val="1"/>
        </dgm:presLayoutVars>
      </dgm:prSet>
      <dgm:spPr/>
    </dgm:pt>
    <dgm:pt modelId="{FD354EBD-0E02-4651-9D30-12F09FFD830C}" type="pres">
      <dgm:prSet presAssocID="{6E2D418A-68CC-4BE8-8BE7-231A4E80FFD7}" presName="spacer" presStyleCnt="0"/>
      <dgm:spPr/>
    </dgm:pt>
    <dgm:pt modelId="{912ECE22-666B-4D10-B7EA-684116361CCA}" type="pres">
      <dgm:prSet presAssocID="{51DF930C-5BBB-45E7-A0FD-4201CAE6B017}" presName="parentText" presStyleLbl="node1" presStyleIdx="4" presStyleCnt="14">
        <dgm:presLayoutVars>
          <dgm:chMax val="0"/>
          <dgm:bulletEnabled val="1"/>
        </dgm:presLayoutVars>
      </dgm:prSet>
      <dgm:spPr/>
    </dgm:pt>
    <dgm:pt modelId="{185C8EEA-C7F8-4682-B1E9-77356653E658}" type="pres">
      <dgm:prSet presAssocID="{89A8B13C-C60E-4A15-BBD0-009A00B89213}" presName="spacer" presStyleCnt="0"/>
      <dgm:spPr/>
    </dgm:pt>
    <dgm:pt modelId="{DEDA26CD-C985-4F15-BF78-FB5E24191ACC}" type="pres">
      <dgm:prSet presAssocID="{1B2D6783-7181-49BE-9519-7BEE697CBF8A}" presName="parentText" presStyleLbl="node1" presStyleIdx="5" presStyleCnt="14">
        <dgm:presLayoutVars>
          <dgm:chMax val="0"/>
          <dgm:bulletEnabled val="1"/>
        </dgm:presLayoutVars>
      </dgm:prSet>
      <dgm:spPr/>
    </dgm:pt>
    <dgm:pt modelId="{C93FD220-A058-4A42-8197-928341ED71C9}" type="pres">
      <dgm:prSet presAssocID="{A83D52D0-1EE4-4841-8315-D13E1399B703}" presName="spacer" presStyleCnt="0"/>
      <dgm:spPr/>
    </dgm:pt>
    <dgm:pt modelId="{9C5A0B5A-30C5-4377-B689-0FCF11B521D1}" type="pres">
      <dgm:prSet presAssocID="{FF25C1E0-7933-44DE-A332-411C84CBA932}" presName="parentText" presStyleLbl="node1" presStyleIdx="6" presStyleCnt="14">
        <dgm:presLayoutVars>
          <dgm:chMax val="0"/>
          <dgm:bulletEnabled val="1"/>
        </dgm:presLayoutVars>
      </dgm:prSet>
      <dgm:spPr/>
    </dgm:pt>
    <dgm:pt modelId="{21F31B71-37BA-4E2B-950C-60E6214C0C5F}" type="pres">
      <dgm:prSet presAssocID="{14A86404-D443-490C-B40F-816D8C2F4C60}" presName="spacer" presStyleCnt="0"/>
      <dgm:spPr/>
    </dgm:pt>
    <dgm:pt modelId="{0565B07C-0123-4398-B887-5D20427FC7CB}" type="pres">
      <dgm:prSet presAssocID="{7C6173F8-3506-4CFF-90C3-727AD6B4BCD3}" presName="parentText" presStyleLbl="node1" presStyleIdx="7" presStyleCnt="14">
        <dgm:presLayoutVars>
          <dgm:chMax val="0"/>
          <dgm:bulletEnabled val="1"/>
        </dgm:presLayoutVars>
      </dgm:prSet>
      <dgm:spPr/>
    </dgm:pt>
    <dgm:pt modelId="{6310B5A1-0560-47AD-A764-7376BF5E1A8B}" type="pres">
      <dgm:prSet presAssocID="{D3EDA116-4CE7-406E-AEA0-3B04B2EB0FC3}" presName="spacer" presStyleCnt="0"/>
      <dgm:spPr/>
    </dgm:pt>
    <dgm:pt modelId="{49206EF1-307E-4722-82EC-3F12FA6C59A7}" type="pres">
      <dgm:prSet presAssocID="{7B1CF27A-528E-4EDE-A096-E032814C70AC}" presName="parentText" presStyleLbl="node1" presStyleIdx="8" presStyleCnt="14">
        <dgm:presLayoutVars>
          <dgm:chMax val="0"/>
          <dgm:bulletEnabled val="1"/>
        </dgm:presLayoutVars>
      </dgm:prSet>
      <dgm:spPr/>
    </dgm:pt>
    <dgm:pt modelId="{467CEEAF-07B9-4406-9DF8-5E7A8B769673}" type="pres">
      <dgm:prSet presAssocID="{F70AEDAC-0BA2-41CC-865C-9F774D1880D3}" presName="spacer" presStyleCnt="0"/>
      <dgm:spPr/>
    </dgm:pt>
    <dgm:pt modelId="{84226510-2D2C-4B46-8756-31876D88DE28}" type="pres">
      <dgm:prSet presAssocID="{A9C2F50C-133F-4332-8434-BEC99D6EAC5A}" presName="parentText" presStyleLbl="node1" presStyleIdx="9" presStyleCnt="14">
        <dgm:presLayoutVars>
          <dgm:chMax val="0"/>
          <dgm:bulletEnabled val="1"/>
        </dgm:presLayoutVars>
      </dgm:prSet>
      <dgm:spPr/>
    </dgm:pt>
    <dgm:pt modelId="{F7D216D0-4958-4456-97C6-FADAE6D0420E}" type="pres">
      <dgm:prSet presAssocID="{DBDE07BC-D7B7-44E9-A2B3-A2093166A211}" presName="spacer" presStyleCnt="0"/>
      <dgm:spPr/>
    </dgm:pt>
    <dgm:pt modelId="{4F28560B-13E6-4C77-9DBB-03882625A9BB}" type="pres">
      <dgm:prSet presAssocID="{FA476973-A3BF-4C40-99A0-65D227687B25}" presName="parentText" presStyleLbl="node1" presStyleIdx="10" presStyleCnt="14">
        <dgm:presLayoutVars>
          <dgm:chMax val="0"/>
          <dgm:bulletEnabled val="1"/>
        </dgm:presLayoutVars>
      </dgm:prSet>
      <dgm:spPr/>
    </dgm:pt>
    <dgm:pt modelId="{7F0B3F0E-7838-408E-B9DD-6B6BD2AFC105}" type="pres">
      <dgm:prSet presAssocID="{D559F219-B522-400C-8604-7A8BCD917625}" presName="spacer" presStyleCnt="0"/>
      <dgm:spPr/>
    </dgm:pt>
    <dgm:pt modelId="{C5AF13FD-0472-4A91-A7ED-546B1FA66582}" type="pres">
      <dgm:prSet presAssocID="{B7A98BEE-C701-40AA-A716-6A07263FA429}" presName="parentText" presStyleLbl="node1" presStyleIdx="11" presStyleCnt="14">
        <dgm:presLayoutVars>
          <dgm:chMax val="0"/>
          <dgm:bulletEnabled val="1"/>
        </dgm:presLayoutVars>
      </dgm:prSet>
      <dgm:spPr/>
    </dgm:pt>
    <dgm:pt modelId="{EE9864AD-C885-4506-B53D-00CA7D86C292}" type="pres">
      <dgm:prSet presAssocID="{C46ACCBD-3B42-4B73-A77E-9CC8C2D4FCBA}" presName="spacer" presStyleCnt="0"/>
      <dgm:spPr/>
    </dgm:pt>
    <dgm:pt modelId="{A0431F02-985B-4ED3-A51E-7C556AD1C040}" type="pres">
      <dgm:prSet presAssocID="{44F44982-E6A7-4554-A125-DF43230BCA04}" presName="parentText" presStyleLbl="node1" presStyleIdx="12" presStyleCnt="14">
        <dgm:presLayoutVars>
          <dgm:chMax val="0"/>
          <dgm:bulletEnabled val="1"/>
        </dgm:presLayoutVars>
      </dgm:prSet>
      <dgm:spPr/>
    </dgm:pt>
    <dgm:pt modelId="{9ECC3204-F56F-45A5-A000-15F3D3BDA7A9}" type="pres">
      <dgm:prSet presAssocID="{44F44982-E6A7-4554-A125-DF43230BCA04}" presName="childText" presStyleLbl="revTx" presStyleIdx="0" presStyleCnt="1">
        <dgm:presLayoutVars>
          <dgm:bulletEnabled val="1"/>
        </dgm:presLayoutVars>
      </dgm:prSet>
      <dgm:spPr/>
    </dgm:pt>
    <dgm:pt modelId="{1AF1C6BC-486D-4FBB-B989-515442F2804F}" type="pres">
      <dgm:prSet presAssocID="{856B014D-BCB6-42FA-8EFC-EB3568363F54}" presName="parentText" presStyleLbl="node1" presStyleIdx="13" presStyleCnt="14">
        <dgm:presLayoutVars>
          <dgm:chMax val="0"/>
          <dgm:bulletEnabled val="1"/>
        </dgm:presLayoutVars>
      </dgm:prSet>
      <dgm:spPr/>
    </dgm:pt>
  </dgm:ptLst>
  <dgm:cxnLst>
    <dgm:cxn modelId="{0FE2A908-5970-4B7C-A461-0E19AB61FA27}" type="presOf" srcId="{44F44982-E6A7-4554-A125-DF43230BCA04}" destId="{A0431F02-985B-4ED3-A51E-7C556AD1C040}" srcOrd="0" destOrd="0" presId="urn:microsoft.com/office/officeart/2005/8/layout/vList2"/>
    <dgm:cxn modelId="{70734A10-8EFF-408E-9DB5-9BD9F99FA8BF}" type="presOf" srcId="{7B1CF27A-528E-4EDE-A096-E032814C70AC}" destId="{49206EF1-307E-4722-82EC-3F12FA6C59A7}" srcOrd="0" destOrd="0" presId="urn:microsoft.com/office/officeart/2005/8/layout/vList2"/>
    <dgm:cxn modelId="{5E15FB21-9F05-4A6F-ADEE-B1DA5711E715}" type="presOf" srcId="{32EFF2AC-E3EF-4B47-8320-6255308E4A56}" destId="{CD61D3D9-76ED-4323-993E-0B102C39D96B}" srcOrd="0" destOrd="0" presId="urn:microsoft.com/office/officeart/2005/8/layout/vList2"/>
    <dgm:cxn modelId="{64749D23-521A-42BC-AAD4-889C6719EC56}" srcId="{5CE056F1-A491-4A4F-86A2-4AFDB049B9D0}" destId="{7B1CF27A-528E-4EDE-A096-E032814C70AC}" srcOrd="8" destOrd="0" parTransId="{79EE4E6F-F866-4D36-9246-5C23BFEBD156}" sibTransId="{F70AEDAC-0BA2-41CC-865C-9F774D1880D3}"/>
    <dgm:cxn modelId="{969BB724-C230-4C8E-BFC1-5891E502B866}" srcId="{5CE056F1-A491-4A4F-86A2-4AFDB049B9D0}" destId="{51DF930C-5BBB-45E7-A0FD-4201CAE6B017}" srcOrd="4" destOrd="0" parTransId="{A4C5FB6E-D6CB-46AE-9199-726E4EA22CE1}" sibTransId="{89A8B13C-C60E-4A15-BBD0-009A00B89213}"/>
    <dgm:cxn modelId="{EF5C912A-E5EA-4C38-8B78-148BBAC6298F}" srcId="{5CE056F1-A491-4A4F-86A2-4AFDB049B9D0}" destId="{4A9499F6-5AAC-49B3-8F49-F250E6231199}" srcOrd="0" destOrd="0" parTransId="{409952D8-C0F5-4C8D-8B8F-D7EEA846D3F2}" sibTransId="{FD707B34-07BC-41DB-ADE5-3F40F2E13203}"/>
    <dgm:cxn modelId="{04A1EF32-1515-4AA5-A046-BA73F5B50779}" srcId="{5CE056F1-A491-4A4F-86A2-4AFDB049B9D0}" destId="{FF25C1E0-7933-44DE-A332-411C84CBA932}" srcOrd="6" destOrd="0" parTransId="{8F3AD37A-3747-4190-BB04-1A4B5076FA35}" sibTransId="{14A86404-D443-490C-B40F-816D8C2F4C60}"/>
    <dgm:cxn modelId="{AD65CA40-7CD0-4D16-9DC6-4D0B7B7C8CD4}" type="presOf" srcId="{B7A98BEE-C701-40AA-A716-6A07263FA429}" destId="{C5AF13FD-0472-4A91-A7ED-546B1FA66582}" srcOrd="0" destOrd="0" presId="urn:microsoft.com/office/officeart/2005/8/layout/vList2"/>
    <dgm:cxn modelId="{4810DE5E-5991-4859-86AD-C3AE6F731DA6}" type="presOf" srcId="{FF25C1E0-7933-44DE-A332-411C84CBA932}" destId="{9C5A0B5A-30C5-4377-B689-0FCF11B521D1}" srcOrd="0" destOrd="0" presId="urn:microsoft.com/office/officeart/2005/8/layout/vList2"/>
    <dgm:cxn modelId="{54C07464-E676-4170-8591-D3BC8EB2F628}" type="presOf" srcId="{3D5CA4FD-9C15-4100-91C0-6EC7A9F16B08}" destId="{771223D7-CA04-4DA7-8A39-98F5ED25331F}" srcOrd="0" destOrd="0" presId="urn:microsoft.com/office/officeart/2005/8/layout/vList2"/>
    <dgm:cxn modelId="{19A4B764-029A-4D87-85FF-04DAC176BF35}" type="presOf" srcId="{51DF930C-5BBB-45E7-A0FD-4201CAE6B017}" destId="{912ECE22-666B-4D10-B7EA-684116361CCA}" srcOrd="0" destOrd="0" presId="urn:microsoft.com/office/officeart/2005/8/layout/vList2"/>
    <dgm:cxn modelId="{2B9DFC4B-535A-407D-95DB-9FA9C0E927FE}" type="presOf" srcId="{4A9499F6-5AAC-49B3-8F49-F250E6231199}" destId="{E5D01BF8-6476-49EA-81BB-E639D9007E9E}" srcOrd="0" destOrd="0" presId="urn:microsoft.com/office/officeart/2005/8/layout/vList2"/>
    <dgm:cxn modelId="{D6F7E76C-CE8F-4D03-B208-827A033D3F4B}" srcId="{5CE056F1-A491-4A4F-86A2-4AFDB049B9D0}" destId="{1B2D6783-7181-49BE-9519-7BEE697CBF8A}" srcOrd="5" destOrd="0" parTransId="{F1AA085B-62F8-462C-97AF-B0A8472E8A4C}" sibTransId="{A83D52D0-1EE4-4841-8315-D13E1399B703}"/>
    <dgm:cxn modelId="{EB12C04E-7D2C-4DCA-B156-C83D4E9C9075}" srcId="{5CE056F1-A491-4A4F-86A2-4AFDB049B9D0}" destId="{FA476973-A3BF-4C40-99A0-65D227687B25}" srcOrd="10" destOrd="0" parTransId="{0B09415C-0090-405F-89FB-65E9A1F1133D}" sibTransId="{D559F219-B522-400C-8604-7A8BCD917625}"/>
    <dgm:cxn modelId="{E11BF972-A32C-49C7-9C3B-0DCAA9300FA6}" type="presOf" srcId="{D844F8DD-7184-4CD0-9ECC-AAF2FF986DC2}" destId="{9ECC3204-F56F-45A5-A000-15F3D3BDA7A9}" srcOrd="0" destOrd="0" presId="urn:microsoft.com/office/officeart/2005/8/layout/vList2"/>
    <dgm:cxn modelId="{F90B9253-2819-4521-A961-388068DE3FDA}" srcId="{5CE056F1-A491-4A4F-86A2-4AFDB049B9D0}" destId="{32EFF2AC-E3EF-4B47-8320-6255308E4A56}" srcOrd="2" destOrd="0" parTransId="{017EB60D-24B0-403D-A125-F596CD07EB86}" sibTransId="{AC83358D-905A-4C85-81DB-11FCFAF52389}"/>
    <dgm:cxn modelId="{AECF1289-23AC-4A6B-A7CA-F75362307DB1}" type="presOf" srcId="{FA476973-A3BF-4C40-99A0-65D227687B25}" destId="{4F28560B-13E6-4C77-9DBB-03882625A9BB}" srcOrd="0" destOrd="0" presId="urn:microsoft.com/office/officeart/2005/8/layout/vList2"/>
    <dgm:cxn modelId="{12605B93-0DBE-4D84-B776-4473A373A77E}" srcId="{44F44982-E6A7-4554-A125-DF43230BCA04}" destId="{D844F8DD-7184-4CD0-9ECC-AAF2FF986DC2}" srcOrd="0" destOrd="0" parTransId="{71D4D1E9-94EA-4535-A40C-CC8CAF1BD620}" sibTransId="{4CCB639B-9AA3-488B-B3CD-6FF138FE1E0D}"/>
    <dgm:cxn modelId="{31AB96A2-6DD6-42F4-BA24-1F46D003C724}" type="presOf" srcId="{5CE056F1-A491-4A4F-86A2-4AFDB049B9D0}" destId="{211A5EBF-6F3F-4451-9AA9-C06B71C750CB}" srcOrd="0" destOrd="0" presId="urn:microsoft.com/office/officeart/2005/8/layout/vList2"/>
    <dgm:cxn modelId="{60368DA4-F156-47BD-A9C0-7051E24C6C07}" type="presOf" srcId="{856B014D-BCB6-42FA-8EFC-EB3568363F54}" destId="{1AF1C6BC-486D-4FBB-B989-515442F2804F}" srcOrd="0" destOrd="0" presId="urn:microsoft.com/office/officeart/2005/8/layout/vList2"/>
    <dgm:cxn modelId="{C25E41A9-8134-481A-BBB6-F73E0FA2B63B}" srcId="{5CE056F1-A491-4A4F-86A2-4AFDB049B9D0}" destId="{856B014D-BCB6-42FA-8EFC-EB3568363F54}" srcOrd="13" destOrd="0" parTransId="{4824556C-4ABA-4831-9443-B48CF5D8DBE5}" sibTransId="{A7E44695-1CC5-4FED-9245-1A28F4D294C6}"/>
    <dgm:cxn modelId="{85CF84B2-6307-4199-A37C-41510DDAED1D}" srcId="{5CE056F1-A491-4A4F-86A2-4AFDB049B9D0}" destId="{7C6173F8-3506-4CFF-90C3-727AD6B4BCD3}" srcOrd="7" destOrd="0" parTransId="{C5DB88AC-B353-46DD-AA0E-630A4588023A}" sibTransId="{D3EDA116-4CE7-406E-AEA0-3B04B2EB0FC3}"/>
    <dgm:cxn modelId="{5EA6E3B2-668B-4FE2-8C7D-D2555698AB91}" srcId="{5CE056F1-A491-4A4F-86A2-4AFDB049B9D0}" destId="{A9C2F50C-133F-4332-8434-BEC99D6EAC5A}" srcOrd="9" destOrd="0" parTransId="{864F764C-94E7-40E7-9DF2-250FE44136F3}" sibTransId="{DBDE07BC-D7B7-44E9-A2B3-A2093166A211}"/>
    <dgm:cxn modelId="{166A44C1-6997-4820-B003-6A02D3CF1DD4}" type="presOf" srcId="{AE11DB0F-A3AB-452E-A5C0-5FFF5168A84F}" destId="{988E678B-0845-43F0-8BF1-ABEB76EC081A}" srcOrd="0" destOrd="0" presId="urn:microsoft.com/office/officeart/2005/8/layout/vList2"/>
    <dgm:cxn modelId="{AA50D1C7-2233-48B0-A82E-8CB222D070EE}" type="presOf" srcId="{1B2D6783-7181-49BE-9519-7BEE697CBF8A}" destId="{DEDA26CD-C985-4F15-BF78-FB5E24191ACC}" srcOrd="0" destOrd="0" presId="urn:microsoft.com/office/officeart/2005/8/layout/vList2"/>
    <dgm:cxn modelId="{144BCBDC-6134-460B-9970-65C9D5B23420}" srcId="{5CE056F1-A491-4A4F-86A2-4AFDB049B9D0}" destId="{44F44982-E6A7-4554-A125-DF43230BCA04}" srcOrd="12" destOrd="0" parTransId="{DFC9AB97-E548-43E8-9783-8D54ED235A49}" sibTransId="{FC2D2022-EB28-4F3F-9C77-6560F3737761}"/>
    <dgm:cxn modelId="{294A59DE-3209-4A7C-9771-F5F071DAB100}" srcId="{5CE056F1-A491-4A4F-86A2-4AFDB049B9D0}" destId="{B7A98BEE-C701-40AA-A716-6A07263FA429}" srcOrd="11" destOrd="0" parTransId="{88D39239-5860-4491-A793-935145BDD127}" sibTransId="{C46ACCBD-3B42-4B73-A77E-9CC8C2D4FCBA}"/>
    <dgm:cxn modelId="{5987D2ED-D1D0-43CE-B159-00BF00519DCE}" srcId="{5CE056F1-A491-4A4F-86A2-4AFDB049B9D0}" destId="{3D5CA4FD-9C15-4100-91C0-6EC7A9F16B08}" srcOrd="1" destOrd="0" parTransId="{162EE2C5-41F1-4E66-9FAC-871352980AC3}" sibTransId="{C4EF9A4F-7626-4187-A321-A1A711AB34A7}"/>
    <dgm:cxn modelId="{92335CF0-2CE5-4F37-88D8-83827E29CBCA}" type="presOf" srcId="{7C6173F8-3506-4CFF-90C3-727AD6B4BCD3}" destId="{0565B07C-0123-4398-B887-5D20427FC7CB}" srcOrd="0" destOrd="0" presId="urn:microsoft.com/office/officeart/2005/8/layout/vList2"/>
    <dgm:cxn modelId="{219F6FF0-9F3A-4DB9-B073-8E26F778C9FE}" srcId="{5CE056F1-A491-4A4F-86A2-4AFDB049B9D0}" destId="{AE11DB0F-A3AB-452E-A5C0-5FFF5168A84F}" srcOrd="3" destOrd="0" parTransId="{31152AEE-C1AE-476F-BD7F-FFA6C678BC14}" sibTransId="{6E2D418A-68CC-4BE8-8BE7-231A4E80FFD7}"/>
    <dgm:cxn modelId="{70A2E1F8-1328-4895-9131-2A5555580413}" type="presOf" srcId="{A9C2F50C-133F-4332-8434-BEC99D6EAC5A}" destId="{84226510-2D2C-4B46-8756-31876D88DE28}" srcOrd="0" destOrd="0" presId="urn:microsoft.com/office/officeart/2005/8/layout/vList2"/>
    <dgm:cxn modelId="{2B069C33-E5A5-4D1A-8ABB-DD50662B31F4}" type="presParOf" srcId="{211A5EBF-6F3F-4451-9AA9-C06B71C750CB}" destId="{E5D01BF8-6476-49EA-81BB-E639D9007E9E}" srcOrd="0" destOrd="0" presId="urn:microsoft.com/office/officeart/2005/8/layout/vList2"/>
    <dgm:cxn modelId="{33110AF8-F928-496F-9F2A-F6177A8E658D}" type="presParOf" srcId="{211A5EBF-6F3F-4451-9AA9-C06B71C750CB}" destId="{AF8805ED-95F5-42B4-858A-807B0B2B1ACB}" srcOrd="1" destOrd="0" presId="urn:microsoft.com/office/officeart/2005/8/layout/vList2"/>
    <dgm:cxn modelId="{5E6F4C1A-DF26-4082-B0B0-7C63C503EB57}" type="presParOf" srcId="{211A5EBF-6F3F-4451-9AA9-C06B71C750CB}" destId="{771223D7-CA04-4DA7-8A39-98F5ED25331F}" srcOrd="2" destOrd="0" presId="urn:microsoft.com/office/officeart/2005/8/layout/vList2"/>
    <dgm:cxn modelId="{69D898E0-D967-4D3E-8B4A-B4544F3E5527}" type="presParOf" srcId="{211A5EBF-6F3F-4451-9AA9-C06B71C750CB}" destId="{D8373867-C18B-492C-A807-A43B416131C5}" srcOrd="3" destOrd="0" presId="urn:microsoft.com/office/officeart/2005/8/layout/vList2"/>
    <dgm:cxn modelId="{D0647C58-32AB-4EFF-B74D-37296F8F7C8C}" type="presParOf" srcId="{211A5EBF-6F3F-4451-9AA9-C06B71C750CB}" destId="{CD61D3D9-76ED-4323-993E-0B102C39D96B}" srcOrd="4" destOrd="0" presId="urn:microsoft.com/office/officeart/2005/8/layout/vList2"/>
    <dgm:cxn modelId="{A39E6AC0-0689-484F-B699-F73AD348B355}" type="presParOf" srcId="{211A5EBF-6F3F-4451-9AA9-C06B71C750CB}" destId="{2B012720-945A-4386-A535-AAD2E1350D36}" srcOrd="5" destOrd="0" presId="urn:microsoft.com/office/officeart/2005/8/layout/vList2"/>
    <dgm:cxn modelId="{56D3F1A2-ED44-4A40-8C63-24024FE4292C}" type="presParOf" srcId="{211A5EBF-6F3F-4451-9AA9-C06B71C750CB}" destId="{988E678B-0845-43F0-8BF1-ABEB76EC081A}" srcOrd="6" destOrd="0" presId="urn:microsoft.com/office/officeart/2005/8/layout/vList2"/>
    <dgm:cxn modelId="{8C91C18E-F1E4-4206-A8AC-5F01F77CE2BA}" type="presParOf" srcId="{211A5EBF-6F3F-4451-9AA9-C06B71C750CB}" destId="{FD354EBD-0E02-4651-9D30-12F09FFD830C}" srcOrd="7" destOrd="0" presId="urn:microsoft.com/office/officeart/2005/8/layout/vList2"/>
    <dgm:cxn modelId="{D75E1A32-F843-43B3-8D03-4DEE5D9D0D34}" type="presParOf" srcId="{211A5EBF-6F3F-4451-9AA9-C06B71C750CB}" destId="{912ECE22-666B-4D10-B7EA-684116361CCA}" srcOrd="8" destOrd="0" presId="urn:microsoft.com/office/officeart/2005/8/layout/vList2"/>
    <dgm:cxn modelId="{3E8ED85C-2639-498C-922A-110721C74247}" type="presParOf" srcId="{211A5EBF-6F3F-4451-9AA9-C06B71C750CB}" destId="{185C8EEA-C7F8-4682-B1E9-77356653E658}" srcOrd="9" destOrd="0" presId="urn:microsoft.com/office/officeart/2005/8/layout/vList2"/>
    <dgm:cxn modelId="{7B2B8437-047F-46CF-9505-C25657EA7370}" type="presParOf" srcId="{211A5EBF-6F3F-4451-9AA9-C06B71C750CB}" destId="{DEDA26CD-C985-4F15-BF78-FB5E24191ACC}" srcOrd="10" destOrd="0" presId="urn:microsoft.com/office/officeart/2005/8/layout/vList2"/>
    <dgm:cxn modelId="{D13BA81B-BB3F-45D3-A395-0368F2EB933F}" type="presParOf" srcId="{211A5EBF-6F3F-4451-9AA9-C06B71C750CB}" destId="{C93FD220-A058-4A42-8197-928341ED71C9}" srcOrd="11" destOrd="0" presId="urn:microsoft.com/office/officeart/2005/8/layout/vList2"/>
    <dgm:cxn modelId="{7CC0E1CC-0DDF-4C39-934C-B0344E8AA194}" type="presParOf" srcId="{211A5EBF-6F3F-4451-9AA9-C06B71C750CB}" destId="{9C5A0B5A-30C5-4377-B689-0FCF11B521D1}" srcOrd="12" destOrd="0" presId="urn:microsoft.com/office/officeart/2005/8/layout/vList2"/>
    <dgm:cxn modelId="{743634CF-5A5F-485D-AE64-C4C78880A8D5}" type="presParOf" srcId="{211A5EBF-6F3F-4451-9AA9-C06B71C750CB}" destId="{21F31B71-37BA-4E2B-950C-60E6214C0C5F}" srcOrd="13" destOrd="0" presId="urn:microsoft.com/office/officeart/2005/8/layout/vList2"/>
    <dgm:cxn modelId="{B7287118-0EAE-41D2-A84C-BB24E43BBA9A}" type="presParOf" srcId="{211A5EBF-6F3F-4451-9AA9-C06B71C750CB}" destId="{0565B07C-0123-4398-B887-5D20427FC7CB}" srcOrd="14" destOrd="0" presId="urn:microsoft.com/office/officeart/2005/8/layout/vList2"/>
    <dgm:cxn modelId="{2409AB8A-ADEF-471B-8A14-503EDD8347E2}" type="presParOf" srcId="{211A5EBF-6F3F-4451-9AA9-C06B71C750CB}" destId="{6310B5A1-0560-47AD-A764-7376BF5E1A8B}" srcOrd="15" destOrd="0" presId="urn:microsoft.com/office/officeart/2005/8/layout/vList2"/>
    <dgm:cxn modelId="{D8FAD3E5-8412-4029-AD90-9A0777B53E8E}" type="presParOf" srcId="{211A5EBF-6F3F-4451-9AA9-C06B71C750CB}" destId="{49206EF1-307E-4722-82EC-3F12FA6C59A7}" srcOrd="16" destOrd="0" presId="urn:microsoft.com/office/officeart/2005/8/layout/vList2"/>
    <dgm:cxn modelId="{99E3BE2D-F815-4FC2-9DD1-7AC5D07FC341}" type="presParOf" srcId="{211A5EBF-6F3F-4451-9AA9-C06B71C750CB}" destId="{467CEEAF-07B9-4406-9DF8-5E7A8B769673}" srcOrd="17" destOrd="0" presId="urn:microsoft.com/office/officeart/2005/8/layout/vList2"/>
    <dgm:cxn modelId="{437FB544-9685-4269-A7E0-E922FF81BF4D}" type="presParOf" srcId="{211A5EBF-6F3F-4451-9AA9-C06B71C750CB}" destId="{84226510-2D2C-4B46-8756-31876D88DE28}" srcOrd="18" destOrd="0" presId="urn:microsoft.com/office/officeart/2005/8/layout/vList2"/>
    <dgm:cxn modelId="{13BC757C-CDAE-4604-A6A4-5BE32C7FD815}" type="presParOf" srcId="{211A5EBF-6F3F-4451-9AA9-C06B71C750CB}" destId="{F7D216D0-4958-4456-97C6-FADAE6D0420E}" srcOrd="19" destOrd="0" presId="urn:microsoft.com/office/officeart/2005/8/layout/vList2"/>
    <dgm:cxn modelId="{DFA53B35-C27C-43CB-8A60-99AC3B532935}" type="presParOf" srcId="{211A5EBF-6F3F-4451-9AA9-C06B71C750CB}" destId="{4F28560B-13E6-4C77-9DBB-03882625A9BB}" srcOrd="20" destOrd="0" presId="urn:microsoft.com/office/officeart/2005/8/layout/vList2"/>
    <dgm:cxn modelId="{F930081B-2696-46FF-B3B3-23E0AF93D2A6}" type="presParOf" srcId="{211A5EBF-6F3F-4451-9AA9-C06B71C750CB}" destId="{7F0B3F0E-7838-408E-B9DD-6B6BD2AFC105}" srcOrd="21" destOrd="0" presId="urn:microsoft.com/office/officeart/2005/8/layout/vList2"/>
    <dgm:cxn modelId="{5D9AE532-DBA8-40D2-9EE0-D34AA8F716E7}" type="presParOf" srcId="{211A5EBF-6F3F-4451-9AA9-C06B71C750CB}" destId="{C5AF13FD-0472-4A91-A7ED-546B1FA66582}" srcOrd="22" destOrd="0" presId="urn:microsoft.com/office/officeart/2005/8/layout/vList2"/>
    <dgm:cxn modelId="{A5050649-8319-48BE-A0B7-6FB8CE808454}" type="presParOf" srcId="{211A5EBF-6F3F-4451-9AA9-C06B71C750CB}" destId="{EE9864AD-C885-4506-B53D-00CA7D86C292}" srcOrd="23" destOrd="0" presId="urn:microsoft.com/office/officeart/2005/8/layout/vList2"/>
    <dgm:cxn modelId="{C179623D-6435-4DE8-81B7-CCDA662EC301}" type="presParOf" srcId="{211A5EBF-6F3F-4451-9AA9-C06B71C750CB}" destId="{A0431F02-985B-4ED3-A51E-7C556AD1C040}" srcOrd="24" destOrd="0" presId="urn:microsoft.com/office/officeart/2005/8/layout/vList2"/>
    <dgm:cxn modelId="{DE896895-281E-4717-BD48-8528A4C2D98D}" type="presParOf" srcId="{211A5EBF-6F3F-4451-9AA9-C06B71C750CB}" destId="{9ECC3204-F56F-45A5-A000-15F3D3BDA7A9}" srcOrd="25" destOrd="0" presId="urn:microsoft.com/office/officeart/2005/8/layout/vList2"/>
    <dgm:cxn modelId="{087A0B68-931F-45A4-BAF3-F61C4E9A10BF}" type="presParOf" srcId="{211A5EBF-6F3F-4451-9AA9-C06B71C750CB}" destId="{1AF1C6BC-486D-4FBB-B989-515442F2804F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6C485C7-8290-4F0D-AFEE-90D43610ABB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4EA66C-96E0-43F4-824F-AABDEC57DBFB}">
      <dgm:prSet custT="1"/>
      <dgm:spPr/>
      <dgm:t>
        <a:bodyPr/>
        <a:lstStyle/>
        <a:p>
          <a:endParaRPr lang="ru-RU" sz="1400" b="1" baseline="0" dirty="0">
            <a:latin typeface="+mn-lt"/>
            <a:cs typeface="Times New Roman" panose="02020603050405020304" pitchFamily="18" charset="0"/>
          </a:endParaRPr>
        </a:p>
        <a:p>
          <a:r>
            <a:rPr lang="ru-RU" sz="1400" b="1" baseline="0" dirty="0">
              <a:latin typeface="+mn-lt"/>
              <a:cs typeface="Times New Roman" panose="02020603050405020304" pitchFamily="18" charset="0"/>
            </a:rPr>
            <a:t>Наиболее травмоопасные виды экономической деятельности в Иркутской области по итогам 9 месяцев 2025 года </a:t>
          </a:r>
          <a:br>
            <a:rPr lang="ru-RU" sz="1400" b="1" baseline="0" dirty="0">
              <a:latin typeface="+mn-lt"/>
            </a:rPr>
          </a:br>
          <a:endParaRPr lang="ru-RU" sz="1400" dirty="0">
            <a:latin typeface="+mn-lt"/>
          </a:endParaRPr>
        </a:p>
      </dgm:t>
    </dgm:pt>
    <dgm:pt modelId="{1CCC9C1E-06FF-43E2-B81E-C09A87D599A5}" type="parTrans" cxnId="{C5257C12-A59A-4EEE-8A60-5748D632897B}">
      <dgm:prSet/>
      <dgm:spPr/>
      <dgm:t>
        <a:bodyPr/>
        <a:lstStyle/>
        <a:p>
          <a:endParaRPr lang="ru-RU"/>
        </a:p>
      </dgm:t>
    </dgm:pt>
    <dgm:pt modelId="{FFDD0352-9CB7-4BC0-9B52-734A43D753B8}" type="sibTrans" cxnId="{C5257C12-A59A-4EEE-8A60-5748D632897B}">
      <dgm:prSet/>
      <dgm:spPr/>
      <dgm:t>
        <a:bodyPr/>
        <a:lstStyle/>
        <a:p>
          <a:endParaRPr lang="ru-RU"/>
        </a:p>
      </dgm:t>
    </dgm:pt>
    <dgm:pt modelId="{F87C9C33-D04B-40DA-9DE5-1D29CC8EE3FA}" type="pres">
      <dgm:prSet presAssocID="{06C485C7-8290-4F0D-AFEE-90D43610ABBF}" presName="linear" presStyleCnt="0">
        <dgm:presLayoutVars>
          <dgm:animLvl val="lvl"/>
          <dgm:resizeHandles val="exact"/>
        </dgm:presLayoutVars>
      </dgm:prSet>
      <dgm:spPr/>
    </dgm:pt>
    <dgm:pt modelId="{45628DFF-575F-4036-A062-A1C66EC50D35}" type="pres">
      <dgm:prSet presAssocID="{7E4EA66C-96E0-43F4-824F-AABDEC57DBFB}" presName="parentText" presStyleLbl="node1" presStyleIdx="0" presStyleCnt="1" custLinFactNeighborX="-303" custLinFactNeighborY="1">
        <dgm:presLayoutVars>
          <dgm:chMax val="0"/>
          <dgm:bulletEnabled val="1"/>
        </dgm:presLayoutVars>
      </dgm:prSet>
      <dgm:spPr/>
    </dgm:pt>
  </dgm:ptLst>
  <dgm:cxnLst>
    <dgm:cxn modelId="{C5257C12-A59A-4EEE-8A60-5748D632897B}" srcId="{06C485C7-8290-4F0D-AFEE-90D43610ABBF}" destId="{7E4EA66C-96E0-43F4-824F-AABDEC57DBFB}" srcOrd="0" destOrd="0" parTransId="{1CCC9C1E-06FF-43E2-B81E-C09A87D599A5}" sibTransId="{FFDD0352-9CB7-4BC0-9B52-734A43D753B8}"/>
    <dgm:cxn modelId="{11997CA3-F737-4B02-98AE-12F63DCFB1B7}" type="presOf" srcId="{7E4EA66C-96E0-43F4-824F-AABDEC57DBFB}" destId="{45628DFF-575F-4036-A062-A1C66EC50D35}" srcOrd="0" destOrd="0" presId="urn:microsoft.com/office/officeart/2005/8/layout/vList2"/>
    <dgm:cxn modelId="{F70BB6DD-6FF5-408F-9831-057124E35390}" type="presOf" srcId="{06C485C7-8290-4F0D-AFEE-90D43610ABBF}" destId="{F87C9C33-D04B-40DA-9DE5-1D29CC8EE3FA}" srcOrd="0" destOrd="0" presId="urn:microsoft.com/office/officeart/2005/8/layout/vList2"/>
    <dgm:cxn modelId="{BDAFDCC8-0AE5-4D48-ABD6-9683007D891B}" type="presParOf" srcId="{F87C9C33-D04B-40DA-9DE5-1D29CC8EE3FA}" destId="{45628DFF-575F-4036-A062-A1C66EC50D3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03C7F9-3B4A-4E36-87D8-D6758A3168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F24337-A03D-4755-A472-4F77983DF65D}">
      <dgm:prSet/>
      <dgm:spPr/>
      <dgm:t>
        <a:bodyPr/>
        <a:lstStyle/>
        <a:p>
          <a:r>
            <a:rPr lang="ru-RU"/>
            <a:t>- обрабатывающие производства – 18 несчастных случаев (27,3%);</a:t>
          </a:r>
        </a:p>
      </dgm:t>
    </dgm:pt>
    <dgm:pt modelId="{9C0345B6-1E50-45CF-A771-CEFDD44F7BB3}" type="parTrans" cxnId="{BF9E7707-1C60-4B8D-90E2-FB51F50A8A3C}">
      <dgm:prSet/>
      <dgm:spPr/>
      <dgm:t>
        <a:bodyPr/>
        <a:lstStyle/>
        <a:p>
          <a:endParaRPr lang="ru-RU"/>
        </a:p>
      </dgm:t>
    </dgm:pt>
    <dgm:pt modelId="{AB897706-D25F-4C32-8E88-F34D12D29898}" type="sibTrans" cxnId="{BF9E7707-1C60-4B8D-90E2-FB51F50A8A3C}">
      <dgm:prSet/>
      <dgm:spPr/>
      <dgm:t>
        <a:bodyPr/>
        <a:lstStyle/>
        <a:p>
          <a:endParaRPr lang="ru-RU"/>
        </a:p>
      </dgm:t>
    </dgm:pt>
    <dgm:pt modelId="{DA87FCA8-E525-4E69-8169-35485451400E}">
      <dgm:prSet/>
      <dgm:spPr/>
      <dgm:t>
        <a:bodyPr/>
        <a:lstStyle/>
        <a:p>
          <a:r>
            <a:rPr lang="ru-RU"/>
            <a:t>- строительство – 9 несчастных случаев (13,6%);</a:t>
          </a:r>
        </a:p>
      </dgm:t>
    </dgm:pt>
    <dgm:pt modelId="{D5A4B20B-477F-4EAB-867A-2EF1446E27C2}" type="parTrans" cxnId="{48371BCE-7EE3-4032-B24F-2E62B67D0521}">
      <dgm:prSet/>
      <dgm:spPr/>
      <dgm:t>
        <a:bodyPr/>
        <a:lstStyle/>
        <a:p>
          <a:endParaRPr lang="ru-RU"/>
        </a:p>
      </dgm:t>
    </dgm:pt>
    <dgm:pt modelId="{A2923D37-2701-41C0-B712-8A931C591242}" type="sibTrans" cxnId="{48371BCE-7EE3-4032-B24F-2E62B67D0521}">
      <dgm:prSet/>
      <dgm:spPr/>
      <dgm:t>
        <a:bodyPr/>
        <a:lstStyle/>
        <a:p>
          <a:endParaRPr lang="ru-RU"/>
        </a:p>
      </dgm:t>
    </dgm:pt>
    <dgm:pt modelId="{37582771-7D3B-463D-8718-021B1F32B0D6}">
      <dgm:prSet/>
      <dgm:spPr/>
      <dgm:t>
        <a:bodyPr/>
        <a:lstStyle/>
        <a:p>
          <a:r>
            <a:rPr lang="ru-RU"/>
            <a:t>- добыча полезных ископаемых- 8 случаев (12,1%);</a:t>
          </a:r>
        </a:p>
      </dgm:t>
    </dgm:pt>
    <dgm:pt modelId="{020285A0-ECCD-4F72-8119-8EB8BD13BFE4}" type="parTrans" cxnId="{66EC109F-94B0-4D38-85CE-69F574E0C238}">
      <dgm:prSet/>
      <dgm:spPr/>
      <dgm:t>
        <a:bodyPr/>
        <a:lstStyle/>
        <a:p>
          <a:endParaRPr lang="ru-RU"/>
        </a:p>
      </dgm:t>
    </dgm:pt>
    <dgm:pt modelId="{08FF2011-32BA-4EEC-882B-55ED4E581A68}" type="sibTrans" cxnId="{66EC109F-94B0-4D38-85CE-69F574E0C238}">
      <dgm:prSet/>
      <dgm:spPr/>
      <dgm:t>
        <a:bodyPr/>
        <a:lstStyle/>
        <a:p>
          <a:endParaRPr lang="ru-RU"/>
        </a:p>
      </dgm:t>
    </dgm:pt>
    <dgm:pt modelId="{0852A7B4-AE99-4C94-B123-AF07A6A78272}">
      <dgm:prSet/>
      <dgm:spPr/>
      <dgm:t>
        <a:bodyPr/>
        <a:lstStyle/>
        <a:p>
          <a:r>
            <a:rPr lang="ru-RU" dirty="0"/>
            <a:t>- сельское, лесное хозяйство, охота и рыболовство - 8 случаев (12,1%);</a:t>
          </a:r>
        </a:p>
      </dgm:t>
    </dgm:pt>
    <dgm:pt modelId="{E50E2203-CD6D-4E19-B05C-4E465A17256E}" type="parTrans" cxnId="{E719E7A0-FB80-427C-AAB4-645A4D1D8CFF}">
      <dgm:prSet/>
      <dgm:spPr/>
      <dgm:t>
        <a:bodyPr/>
        <a:lstStyle/>
        <a:p>
          <a:endParaRPr lang="ru-RU"/>
        </a:p>
      </dgm:t>
    </dgm:pt>
    <dgm:pt modelId="{A4EC1126-DD9E-4F86-A7BC-6151FB82F476}" type="sibTrans" cxnId="{E719E7A0-FB80-427C-AAB4-645A4D1D8CFF}">
      <dgm:prSet/>
      <dgm:spPr/>
      <dgm:t>
        <a:bodyPr/>
        <a:lstStyle/>
        <a:p>
          <a:endParaRPr lang="ru-RU"/>
        </a:p>
      </dgm:t>
    </dgm:pt>
    <dgm:pt modelId="{4009EF8C-5974-480C-A5CC-4D7B2DEFB6DC}">
      <dgm:prSet/>
      <dgm:spPr/>
      <dgm:t>
        <a:bodyPr/>
        <a:lstStyle/>
        <a:p>
          <a:r>
            <a:rPr lang="ru-RU"/>
            <a:t>- транспортировка и хранение – 8 случаев (12,1%);</a:t>
          </a:r>
        </a:p>
      </dgm:t>
    </dgm:pt>
    <dgm:pt modelId="{A6510203-AA77-488A-83E1-811EDE802BEF}" type="parTrans" cxnId="{7C4494E5-B6AA-4E24-A9B9-F07870B98E97}">
      <dgm:prSet/>
      <dgm:spPr/>
      <dgm:t>
        <a:bodyPr/>
        <a:lstStyle/>
        <a:p>
          <a:endParaRPr lang="ru-RU"/>
        </a:p>
      </dgm:t>
    </dgm:pt>
    <dgm:pt modelId="{7655FE28-3987-4AC4-9245-A044D1D353A9}" type="sibTrans" cxnId="{7C4494E5-B6AA-4E24-A9B9-F07870B98E97}">
      <dgm:prSet/>
      <dgm:spPr/>
      <dgm:t>
        <a:bodyPr/>
        <a:lstStyle/>
        <a:p>
          <a:endParaRPr lang="ru-RU"/>
        </a:p>
      </dgm:t>
    </dgm:pt>
    <dgm:pt modelId="{F62D5CB7-32BF-4597-AFA8-1A2D557D642A}">
      <dgm:prSet/>
      <dgm:spPr/>
      <dgm:t>
        <a:bodyPr/>
        <a:lstStyle/>
        <a:p>
          <a:r>
            <a:rPr lang="ru-RU" dirty="0"/>
            <a:t>- торговля оптовая и розничная, ремонт автотранспортных средств и мотоциклов - 4 случая ( 6,1%)</a:t>
          </a:r>
        </a:p>
      </dgm:t>
    </dgm:pt>
    <dgm:pt modelId="{17F67F11-2325-4C34-B3C3-5A1E443A4878}" type="parTrans" cxnId="{5D5F5913-1FB5-4F3E-A051-973ECB802469}">
      <dgm:prSet/>
      <dgm:spPr/>
      <dgm:t>
        <a:bodyPr/>
        <a:lstStyle/>
        <a:p>
          <a:endParaRPr lang="ru-RU"/>
        </a:p>
      </dgm:t>
    </dgm:pt>
    <dgm:pt modelId="{272D2686-A9DD-45EF-A297-F09FE4BFBB2C}" type="sibTrans" cxnId="{5D5F5913-1FB5-4F3E-A051-973ECB802469}">
      <dgm:prSet/>
      <dgm:spPr/>
      <dgm:t>
        <a:bodyPr/>
        <a:lstStyle/>
        <a:p>
          <a:endParaRPr lang="ru-RU"/>
        </a:p>
      </dgm:t>
    </dgm:pt>
    <dgm:pt modelId="{B6239B48-B859-4855-B40C-70191CF80040}">
      <dgm:prSet/>
      <dgm:spPr/>
      <dgm:t>
        <a:bodyPr/>
        <a:lstStyle/>
        <a:p>
          <a:r>
            <a:rPr lang="ru-RU"/>
            <a:t>- деятельность профессиональная, научная и техническая – 4 случая ( 6,1%)</a:t>
          </a:r>
        </a:p>
      </dgm:t>
    </dgm:pt>
    <dgm:pt modelId="{21C521F5-093E-429C-9C76-8CFB43E1B65E}" type="parTrans" cxnId="{68A00E47-34EA-4CD2-B804-BDCCDC391EA1}">
      <dgm:prSet/>
      <dgm:spPr/>
      <dgm:t>
        <a:bodyPr/>
        <a:lstStyle/>
        <a:p>
          <a:endParaRPr lang="ru-RU"/>
        </a:p>
      </dgm:t>
    </dgm:pt>
    <dgm:pt modelId="{8247DDB9-02C1-4F5E-9DD7-C97FE3CC75CF}" type="sibTrans" cxnId="{68A00E47-34EA-4CD2-B804-BDCCDC391EA1}">
      <dgm:prSet/>
      <dgm:spPr/>
      <dgm:t>
        <a:bodyPr/>
        <a:lstStyle/>
        <a:p>
          <a:endParaRPr lang="ru-RU"/>
        </a:p>
      </dgm:t>
    </dgm:pt>
    <dgm:pt modelId="{CC1ABF64-84F8-41DA-8EF5-4D23E4488D94}">
      <dgm:prSet/>
      <dgm:spPr/>
      <dgm:t>
        <a:bodyPr/>
        <a:lstStyle/>
        <a:p>
          <a:r>
            <a:rPr lang="ru-RU"/>
            <a:t>- водоснабжение, водоотведение, организация сбора и утилизации отходов, деятельность по ликвидации загрязнений - 2 случая (3%);</a:t>
          </a:r>
        </a:p>
      </dgm:t>
    </dgm:pt>
    <dgm:pt modelId="{74323EBB-C2E4-4B71-9B87-E89C816391AC}" type="parTrans" cxnId="{4E010CCD-FDA3-4009-9B2B-476F16B57F15}">
      <dgm:prSet/>
      <dgm:spPr/>
      <dgm:t>
        <a:bodyPr/>
        <a:lstStyle/>
        <a:p>
          <a:endParaRPr lang="ru-RU"/>
        </a:p>
      </dgm:t>
    </dgm:pt>
    <dgm:pt modelId="{9173997C-AF06-4F5C-9D4E-B2A0719F299C}" type="sibTrans" cxnId="{4E010CCD-FDA3-4009-9B2B-476F16B57F15}">
      <dgm:prSet/>
      <dgm:spPr/>
      <dgm:t>
        <a:bodyPr/>
        <a:lstStyle/>
        <a:p>
          <a:endParaRPr lang="ru-RU"/>
        </a:p>
      </dgm:t>
    </dgm:pt>
    <dgm:pt modelId="{8221B0A5-D190-4A48-B104-CB709310D6FD}">
      <dgm:prSet/>
      <dgm:spPr/>
      <dgm:t>
        <a:bodyPr/>
        <a:lstStyle/>
        <a:p>
          <a:r>
            <a:rPr lang="ru-RU"/>
            <a:t>- обеспечение электрической энергией, газом и паром, кондиционирование воздуха - 1 случай (1,5%). </a:t>
          </a:r>
        </a:p>
      </dgm:t>
    </dgm:pt>
    <dgm:pt modelId="{41B46B74-B779-4BF5-A8B3-14A758FBFAD2}" type="parTrans" cxnId="{09987855-E85A-4D44-ADAB-448B772F1D89}">
      <dgm:prSet/>
      <dgm:spPr/>
      <dgm:t>
        <a:bodyPr/>
        <a:lstStyle/>
        <a:p>
          <a:endParaRPr lang="ru-RU"/>
        </a:p>
      </dgm:t>
    </dgm:pt>
    <dgm:pt modelId="{57A7D001-8841-4E46-975F-5BE9654CEC2B}" type="sibTrans" cxnId="{09987855-E85A-4D44-ADAB-448B772F1D89}">
      <dgm:prSet/>
      <dgm:spPr/>
      <dgm:t>
        <a:bodyPr/>
        <a:lstStyle/>
        <a:p>
          <a:endParaRPr lang="ru-RU"/>
        </a:p>
      </dgm:t>
    </dgm:pt>
    <dgm:pt modelId="{F9627358-045B-4962-BA96-9D9E9600153C}">
      <dgm:prSet/>
      <dgm:spPr/>
      <dgm:t>
        <a:bodyPr/>
        <a:lstStyle/>
        <a:p>
          <a:r>
            <a:rPr lang="ru-RU"/>
            <a:t>- государственное управление и обеспечение военной безопасности - 1 случай (1,5%).</a:t>
          </a:r>
        </a:p>
      </dgm:t>
    </dgm:pt>
    <dgm:pt modelId="{868CE838-FF8D-4FAC-8E2C-D14811CC6F85}" type="parTrans" cxnId="{7893C543-5248-484A-8FFE-4985FC087266}">
      <dgm:prSet/>
      <dgm:spPr/>
      <dgm:t>
        <a:bodyPr/>
        <a:lstStyle/>
        <a:p>
          <a:endParaRPr lang="ru-RU"/>
        </a:p>
      </dgm:t>
    </dgm:pt>
    <dgm:pt modelId="{BC0999CE-9F28-4A03-93D2-5224D17637B4}" type="sibTrans" cxnId="{7893C543-5248-484A-8FFE-4985FC087266}">
      <dgm:prSet/>
      <dgm:spPr/>
      <dgm:t>
        <a:bodyPr/>
        <a:lstStyle/>
        <a:p>
          <a:endParaRPr lang="ru-RU"/>
        </a:p>
      </dgm:t>
    </dgm:pt>
    <dgm:pt modelId="{C120D8F5-229F-4F65-ABE1-B8DCAD997985}">
      <dgm:prSet/>
      <dgm:spPr/>
      <dgm:t>
        <a:bodyPr/>
        <a:lstStyle/>
        <a:p>
          <a:r>
            <a:rPr lang="ru-RU"/>
            <a:t>- социального обеспечения; деятельность по операциям с недвижимым имуществом - 1 случай (1,5%).</a:t>
          </a:r>
        </a:p>
      </dgm:t>
    </dgm:pt>
    <dgm:pt modelId="{D5A215B4-7EDF-4D03-BF26-FA8B9AE8B423}" type="parTrans" cxnId="{60486712-F525-4C3D-9E66-2C1C0EDD70F3}">
      <dgm:prSet/>
      <dgm:spPr/>
      <dgm:t>
        <a:bodyPr/>
        <a:lstStyle/>
        <a:p>
          <a:endParaRPr lang="ru-RU"/>
        </a:p>
      </dgm:t>
    </dgm:pt>
    <dgm:pt modelId="{4A25FB01-1225-46E6-B5E9-42CBDD43925E}" type="sibTrans" cxnId="{60486712-F525-4C3D-9E66-2C1C0EDD70F3}">
      <dgm:prSet/>
      <dgm:spPr/>
      <dgm:t>
        <a:bodyPr/>
        <a:lstStyle/>
        <a:p>
          <a:endParaRPr lang="ru-RU"/>
        </a:p>
      </dgm:t>
    </dgm:pt>
    <dgm:pt modelId="{90221768-A4D7-4C98-BB41-D4A98149C8FA}">
      <dgm:prSet/>
      <dgm:spPr/>
      <dgm:t>
        <a:bodyPr/>
        <a:lstStyle/>
        <a:p>
          <a:r>
            <a:rPr lang="ru-RU"/>
            <a:t>- деятельность административная и сопутствующие услуги - 1 случай (1,5%).</a:t>
          </a:r>
        </a:p>
      </dgm:t>
    </dgm:pt>
    <dgm:pt modelId="{D3174F82-8200-4006-AECB-ADF6BDCAD9DA}" type="parTrans" cxnId="{CFD53FBC-B5C5-4FCC-B795-D975118B6E79}">
      <dgm:prSet/>
      <dgm:spPr/>
      <dgm:t>
        <a:bodyPr/>
        <a:lstStyle/>
        <a:p>
          <a:endParaRPr lang="ru-RU"/>
        </a:p>
      </dgm:t>
    </dgm:pt>
    <dgm:pt modelId="{AB1DDE71-7DD3-4D79-8F81-EE7534D76F6F}" type="sibTrans" cxnId="{CFD53FBC-B5C5-4FCC-B795-D975118B6E79}">
      <dgm:prSet/>
      <dgm:spPr/>
      <dgm:t>
        <a:bodyPr/>
        <a:lstStyle/>
        <a:p>
          <a:endParaRPr lang="ru-RU"/>
        </a:p>
      </dgm:t>
    </dgm:pt>
    <dgm:pt modelId="{EBEA404C-21D2-4E9D-B990-507D3E0B8CA7}">
      <dgm:prSet/>
      <dgm:spPr/>
      <dgm:t>
        <a:bodyPr/>
        <a:lstStyle/>
        <a:p>
          <a:r>
            <a:rPr lang="ru-RU"/>
            <a:t>- деятельность в области здравоохранения и социальных услуг – 1 случай (1,5%).</a:t>
          </a:r>
        </a:p>
      </dgm:t>
    </dgm:pt>
    <dgm:pt modelId="{B4D31DC2-9E25-4721-9F33-0927A10E5B22}" type="parTrans" cxnId="{445D2CE3-8990-4C7B-A4BC-7939559198B8}">
      <dgm:prSet/>
      <dgm:spPr/>
      <dgm:t>
        <a:bodyPr/>
        <a:lstStyle/>
        <a:p>
          <a:endParaRPr lang="ru-RU"/>
        </a:p>
      </dgm:t>
    </dgm:pt>
    <dgm:pt modelId="{895995B8-2C02-4C36-9BF0-9F7E5C634346}" type="sibTrans" cxnId="{445D2CE3-8990-4C7B-A4BC-7939559198B8}">
      <dgm:prSet/>
      <dgm:spPr/>
      <dgm:t>
        <a:bodyPr/>
        <a:lstStyle/>
        <a:p>
          <a:endParaRPr lang="ru-RU"/>
        </a:p>
      </dgm:t>
    </dgm:pt>
    <dgm:pt modelId="{71B817DB-5589-4F95-85CE-18B936556EE9}" type="pres">
      <dgm:prSet presAssocID="{D103C7F9-3B4A-4E36-87D8-D6758A316875}" presName="linear" presStyleCnt="0">
        <dgm:presLayoutVars>
          <dgm:animLvl val="lvl"/>
          <dgm:resizeHandles val="exact"/>
        </dgm:presLayoutVars>
      </dgm:prSet>
      <dgm:spPr/>
    </dgm:pt>
    <dgm:pt modelId="{67E9C1F2-F7E9-4CCA-A402-70E33B34A38A}" type="pres">
      <dgm:prSet presAssocID="{9BF24337-A03D-4755-A472-4F77983DF65D}" presName="parentText" presStyleLbl="node1" presStyleIdx="0" presStyleCnt="13">
        <dgm:presLayoutVars>
          <dgm:chMax val="0"/>
          <dgm:bulletEnabled val="1"/>
        </dgm:presLayoutVars>
      </dgm:prSet>
      <dgm:spPr/>
    </dgm:pt>
    <dgm:pt modelId="{7CBC7DA3-1FD0-4D35-8C5B-D9E7C3A7EC48}" type="pres">
      <dgm:prSet presAssocID="{AB897706-D25F-4C32-8E88-F34D12D29898}" presName="spacer" presStyleCnt="0"/>
      <dgm:spPr/>
    </dgm:pt>
    <dgm:pt modelId="{68C85B3C-7D89-4464-9480-2F3415A4BC1A}" type="pres">
      <dgm:prSet presAssocID="{DA87FCA8-E525-4E69-8169-35485451400E}" presName="parentText" presStyleLbl="node1" presStyleIdx="1" presStyleCnt="13">
        <dgm:presLayoutVars>
          <dgm:chMax val="0"/>
          <dgm:bulletEnabled val="1"/>
        </dgm:presLayoutVars>
      </dgm:prSet>
      <dgm:spPr/>
    </dgm:pt>
    <dgm:pt modelId="{B15864E5-5896-4FCB-B1DA-025CAA3826C3}" type="pres">
      <dgm:prSet presAssocID="{A2923D37-2701-41C0-B712-8A931C591242}" presName="spacer" presStyleCnt="0"/>
      <dgm:spPr/>
    </dgm:pt>
    <dgm:pt modelId="{4C665F9B-742A-4311-A570-EF5D2166E93D}" type="pres">
      <dgm:prSet presAssocID="{37582771-7D3B-463D-8718-021B1F32B0D6}" presName="parentText" presStyleLbl="node1" presStyleIdx="2" presStyleCnt="13">
        <dgm:presLayoutVars>
          <dgm:chMax val="0"/>
          <dgm:bulletEnabled val="1"/>
        </dgm:presLayoutVars>
      </dgm:prSet>
      <dgm:spPr/>
    </dgm:pt>
    <dgm:pt modelId="{609CC8AD-945C-4B5A-AE1C-E3ED7AC4C3C6}" type="pres">
      <dgm:prSet presAssocID="{08FF2011-32BA-4EEC-882B-55ED4E581A68}" presName="spacer" presStyleCnt="0"/>
      <dgm:spPr/>
    </dgm:pt>
    <dgm:pt modelId="{B7C6BF67-73B2-435C-B0B1-C0E27265AF18}" type="pres">
      <dgm:prSet presAssocID="{0852A7B4-AE99-4C94-B123-AF07A6A78272}" presName="parentText" presStyleLbl="node1" presStyleIdx="3" presStyleCnt="13">
        <dgm:presLayoutVars>
          <dgm:chMax val="0"/>
          <dgm:bulletEnabled val="1"/>
        </dgm:presLayoutVars>
      </dgm:prSet>
      <dgm:spPr/>
    </dgm:pt>
    <dgm:pt modelId="{B933B7C5-BEE0-4778-A880-D37A22FB4679}" type="pres">
      <dgm:prSet presAssocID="{A4EC1126-DD9E-4F86-A7BC-6151FB82F476}" presName="spacer" presStyleCnt="0"/>
      <dgm:spPr/>
    </dgm:pt>
    <dgm:pt modelId="{6E4916ED-27FC-416F-AC18-D3CC190A4F54}" type="pres">
      <dgm:prSet presAssocID="{4009EF8C-5974-480C-A5CC-4D7B2DEFB6DC}" presName="parentText" presStyleLbl="node1" presStyleIdx="4" presStyleCnt="13">
        <dgm:presLayoutVars>
          <dgm:chMax val="0"/>
          <dgm:bulletEnabled val="1"/>
        </dgm:presLayoutVars>
      </dgm:prSet>
      <dgm:spPr/>
    </dgm:pt>
    <dgm:pt modelId="{11EE5734-E04C-4499-8547-7849FB69AA36}" type="pres">
      <dgm:prSet presAssocID="{7655FE28-3987-4AC4-9245-A044D1D353A9}" presName="spacer" presStyleCnt="0"/>
      <dgm:spPr/>
    </dgm:pt>
    <dgm:pt modelId="{BFED15FE-C55E-40DF-925C-3B3A1443AF25}" type="pres">
      <dgm:prSet presAssocID="{F62D5CB7-32BF-4597-AFA8-1A2D557D642A}" presName="parentText" presStyleLbl="node1" presStyleIdx="5" presStyleCnt="13">
        <dgm:presLayoutVars>
          <dgm:chMax val="0"/>
          <dgm:bulletEnabled val="1"/>
        </dgm:presLayoutVars>
      </dgm:prSet>
      <dgm:spPr/>
    </dgm:pt>
    <dgm:pt modelId="{FAC7A586-1442-49E4-807F-627FDA7D984E}" type="pres">
      <dgm:prSet presAssocID="{272D2686-A9DD-45EF-A297-F09FE4BFBB2C}" presName="spacer" presStyleCnt="0"/>
      <dgm:spPr/>
    </dgm:pt>
    <dgm:pt modelId="{C8E7C0F7-BF1D-4C92-989F-0D6591E0A6EC}" type="pres">
      <dgm:prSet presAssocID="{B6239B48-B859-4855-B40C-70191CF80040}" presName="parentText" presStyleLbl="node1" presStyleIdx="6" presStyleCnt="13">
        <dgm:presLayoutVars>
          <dgm:chMax val="0"/>
          <dgm:bulletEnabled val="1"/>
        </dgm:presLayoutVars>
      </dgm:prSet>
      <dgm:spPr/>
    </dgm:pt>
    <dgm:pt modelId="{4CEE8268-6BD2-4F1D-B76F-D93034A5462C}" type="pres">
      <dgm:prSet presAssocID="{8247DDB9-02C1-4F5E-9DD7-C97FE3CC75CF}" presName="spacer" presStyleCnt="0"/>
      <dgm:spPr/>
    </dgm:pt>
    <dgm:pt modelId="{0E9382C9-1450-4386-B0E6-A9FCD8EA71EF}" type="pres">
      <dgm:prSet presAssocID="{CC1ABF64-84F8-41DA-8EF5-4D23E4488D94}" presName="parentText" presStyleLbl="node1" presStyleIdx="7" presStyleCnt="13">
        <dgm:presLayoutVars>
          <dgm:chMax val="0"/>
          <dgm:bulletEnabled val="1"/>
        </dgm:presLayoutVars>
      </dgm:prSet>
      <dgm:spPr/>
    </dgm:pt>
    <dgm:pt modelId="{4FEAD3E5-F892-4055-AF08-FF00876F6A2D}" type="pres">
      <dgm:prSet presAssocID="{9173997C-AF06-4F5C-9D4E-B2A0719F299C}" presName="spacer" presStyleCnt="0"/>
      <dgm:spPr/>
    </dgm:pt>
    <dgm:pt modelId="{86465BC1-783D-4877-8646-8399067D60CF}" type="pres">
      <dgm:prSet presAssocID="{8221B0A5-D190-4A48-B104-CB709310D6FD}" presName="parentText" presStyleLbl="node1" presStyleIdx="8" presStyleCnt="13">
        <dgm:presLayoutVars>
          <dgm:chMax val="0"/>
          <dgm:bulletEnabled val="1"/>
        </dgm:presLayoutVars>
      </dgm:prSet>
      <dgm:spPr/>
    </dgm:pt>
    <dgm:pt modelId="{61DA32B8-8451-457F-9CD6-85126B3B0B27}" type="pres">
      <dgm:prSet presAssocID="{57A7D001-8841-4E46-975F-5BE9654CEC2B}" presName="spacer" presStyleCnt="0"/>
      <dgm:spPr/>
    </dgm:pt>
    <dgm:pt modelId="{C719E59C-6FA8-494F-8F15-2B22D2465ECD}" type="pres">
      <dgm:prSet presAssocID="{F9627358-045B-4962-BA96-9D9E9600153C}" presName="parentText" presStyleLbl="node1" presStyleIdx="9" presStyleCnt="13">
        <dgm:presLayoutVars>
          <dgm:chMax val="0"/>
          <dgm:bulletEnabled val="1"/>
        </dgm:presLayoutVars>
      </dgm:prSet>
      <dgm:spPr/>
    </dgm:pt>
    <dgm:pt modelId="{6C2879F6-6352-4C22-A5CA-E54B16BDF303}" type="pres">
      <dgm:prSet presAssocID="{BC0999CE-9F28-4A03-93D2-5224D17637B4}" presName="spacer" presStyleCnt="0"/>
      <dgm:spPr/>
    </dgm:pt>
    <dgm:pt modelId="{A3AD5AF9-8028-44CF-8C44-8E9FF8581508}" type="pres">
      <dgm:prSet presAssocID="{C120D8F5-229F-4F65-ABE1-B8DCAD997985}" presName="parentText" presStyleLbl="node1" presStyleIdx="10" presStyleCnt="13">
        <dgm:presLayoutVars>
          <dgm:chMax val="0"/>
          <dgm:bulletEnabled val="1"/>
        </dgm:presLayoutVars>
      </dgm:prSet>
      <dgm:spPr/>
    </dgm:pt>
    <dgm:pt modelId="{32609DBD-9FE0-48A5-B7A7-313FC561FE7A}" type="pres">
      <dgm:prSet presAssocID="{4A25FB01-1225-46E6-B5E9-42CBDD43925E}" presName="spacer" presStyleCnt="0"/>
      <dgm:spPr/>
    </dgm:pt>
    <dgm:pt modelId="{CD1AD6B1-3948-4586-A6A1-46B9843B766A}" type="pres">
      <dgm:prSet presAssocID="{90221768-A4D7-4C98-BB41-D4A98149C8FA}" presName="parentText" presStyleLbl="node1" presStyleIdx="11" presStyleCnt="13">
        <dgm:presLayoutVars>
          <dgm:chMax val="0"/>
          <dgm:bulletEnabled val="1"/>
        </dgm:presLayoutVars>
      </dgm:prSet>
      <dgm:spPr/>
    </dgm:pt>
    <dgm:pt modelId="{0FEA1703-5E14-4F39-9196-7CB582C872E9}" type="pres">
      <dgm:prSet presAssocID="{AB1DDE71-7DD3-4D79-8F81-EE7534D76F6F}" presName="spacer" presStyleCnt="0"/>
      <dgm:spPr/>
    </dgm:pt>
    <dgm:pt modelId="{465CDE06-9A89-4CB8-91BC-8DC5E2443466}" type="pres">
      <dgm:prSet presAssocID="{EBEA404C-21D2-4E9D-B990-507D3E0B8CA7}" presName="parentText" presStyleLbl="node1" presStyleIdx="12" presStyleCnt="13">
        <dgm:presLayoutVars>
          <dgm:chMax val="0"/>
          <dgm:bulletEnabled val="1"/>
        </dgm:presLayoutVars>
      </dgm:prSet>
      <dgm:spPr/>
    </dgm:pt>
  </dgm:ptLst>
  <dgm:cxnLst>
    <dgm:cxn modelId="{FB651207-C47E-4705-9F69-2EDBD491AC7C}" type="presOf" srcId="{F62D5CB7-32BF-4597-AFA8-1A2D557D642A}" destId="{BFED15FE-C55E-40DF-925C-3B3A1443AF25}" srcOrd="0" destOrd="0" presId="urn:microsoft.com/office/officeart/2005/8/layout/vList2"/>
    <dgm:cxn modelId="{BF9E7707-1C60-4B8D-90E2-FB51F50A8A3C}" srcId="{D103C7F9-3B4A-4E36-87D8-D6758A316875}" destId="{9BF24337-A03D-4755-A472-4F77983DF65D}" srcOrd="0" destOrd="0" parTransId="{9C0345B6-1E50-45CF-A771-CEFDD44F7BB3}" sibTransId="{AB897706-D25F-4C32-8E88-F34D12D29898}"/>
    <dgm:cxn modelId="{69C0A70B-4E77-477A-93A0-2CB0DB06C06C}" type="presOf" srcId="{EBEA404C-21D2-4E9D-B990-507D3E0B8CA7}" destId="{465CDE06-9A89-4CB8-91BC-8DC5E2443466}" srcOrd="0" destOrd="0" presId="urn:microsoft.com/office/officeart/2005/8/layout/vList2"/>
    <dgm:cxn modelId="{60486712-F525-4C3D-9E66-2C1C0EDD70F3}" srcId="{D103C7F9-3B4A-4E36-87D8-D6758A316875}" destId="{C120D8F5-229F-4F65-ABE1-B8DCAD997985}" srcOrd="10" destOrd="0" parTransId="{D5A215B4-7EDF-4D03-BF26-FA8B9AE8B423}" sibTransId="{4A25FB01-1225-46E6-B5E9-42CBDD43925E}"/>
    <dgm:cxn modelId="{5D5F5913-1FB5-4F3E-A051-973ECB802469}" srcId="{D103C7F9-3B4A-4E36-87D8-D6758A316875}" destId="{F62D5CB7-32BF-4597-AFA8-1A2D557D642A}" srcOrd="5" destOrd="0" parTransId="{17F67F11-2325-4C34-B3C3-5A1E443A4878}" sibTransId="{272D2686-A9DD-45EF-A297-F09FE4BFBB2C}"/>
    <dgm:cxn modelId="{BD82971A-7727-44AE-B0C1-1ECEF4B77499}" type="presOf" srcId="{0852A7B4-AE99-4C94-B123-AF07A6A78272}" destId="{B7C6BF67-73B2-435C-B0B1-C0E27265AF18}" srcOrd="0" destOrd="0" presId="urn:microsoft.com/office/officeart/2005/8/layout/vList2"/>
    <dgm:cxn modelId="{9116171B-931E-4DC4-90EC-4B269A7E4171}" type="presOf" srcId="{4009EF8C-5974-480C-A5CC-4D7B2DEFB6DC}" destId="{6E4916ED-27FC-416F-AC18-D3CC190A4F54}" srcOrd="0" destOrd="0" presId="urn:microsoft.com/office/officeart/2005/8/layout/vList2"/>
    <dgm:cxn modelId="{112F3037-0BC7-4F8B-86DA-C36D97991AA2}" type="presOf" srcId="{DA87FCA8-E525-4E69-8169-35485451400E}" destId="{68C85B3C-7D89-4464-9480-2F3415A4BC1A}" srcOrd="0" destOrd="0" presId="urn:microsoft.com/office/officeart/2005/8/layout/vList2"/>
    <dgm:cxn modelId="{4DF4FC3D-A76D-4F81-8AB0-38DEA34BD7D0}" type="presOf" srcId="{37582771-7D3B-463D-8718-021B1F32B0D6}" destId="{4C665F9B-742A-4311-A570-EF5D2166E93D}" srcOrd="0" destOrd="0" presId="urn:microsoft.com/office/officeart/2005/8/layout/vList2"/>
    <dgm:cxn modelId="{411F805B-928D-41CD-B644-9CA08CB7C7E4}" type="presOf" srcId="{D103C7F9-3B4A-4E36-87D8-D6758A316875}" destId="{71B817DB-5589-4F95-85CE-18B936556EE9}" srcOrd="0" destOrd="0" presId="urn:microsoft.com/office/officeart/2005/8/layout/vList2"/>
    <dgm:cxn modelId="{47DA0441-67BC-4926-BA13-2C8C67B1F18C}" type="presOf" srcId="{8221B0A5-D190-4A48-B104-CB709310D6FD}" destId="{86465BC1-783D-4877-8646-8399067D60CF}" srcOrd="0" destOrd="0" presId="urn:microsoft.com/office/officeart/2005/8/layout/vList2"/>
    <dgm:cxn modelId="{6400D241-784F-44DC-A6C5-1AA2F345C29B}" type="presOf" srcId="{C120D8F5-229F-4F65-ABE1-B8DCAD997985}" destId="{A3AD5AF9-8028-44CF-8C44-8E9FF8581508}" srcOrd="0" destOrd="0" presId="urn:microsoft.com/office/officeart/2005/8/layout/vList2"/>
    <dgm:cxn modelId="{7893C543-5248-484A-8FFE-4985FC087266}" srcId="{D103C7F9-3B4A-4E36-87D8-D6758A316875}" destId="{F9627358-045B-4962-BA96-9D9E9600153C}" srcOrd="9" destOrd="0" parTransId="{868CE838-FF8D-4FAC-8E2C-D14811CC6F85}" sibTransId="{BC0999CE-9F28-4A03-93D2-5224D17637B4}"/>
    <dgm:cxn modelId="{68A00E47-34EA-4CD2-B804-BDCCDC391EA1}" srcId="{D103C7F9-3B4A-4E36-87D8-D6758A316875}" destId="{B6239B48-B859-4855-B40C-70191CF80040}" srcOrd="6" destOrd="0" parTransId="{21C521F5-093E-429C-9C76-8CFB43E1B65E}" sibTransId="{8247DDB9-02C1-4F5E-9DD7-C97FE3CC75CF}"/>
    <dgm:cxn modelId="{09987855-E85A-4D44-ADAB-448B772F1D89}" srcId="{D103C7F9-3B4A-4E36-87D8-D6758A316875}" destId="{8221B0A5-D190-4A48-B104-CB709310D6FD}" srcOrd="8" destOrd="0" parTransId="{41B46B74-B779-4BF5-A8B3-14A758FBFAD2}" sibTransId="{57A7D001-8841-4E46-975F-5BE9654CEC2B}"/>
    <dgm:cxn modelId="{66EC109F-94B0-4D38-85CE-69F574E0C238}" srcId="{D103C7F9-3B4A-4E36-87D8-D6758A316875}" destId="{37582771-7D3B-463D-8718-021B1F32B0D6}" srcOrd="2" destOrd="0" parTransId="{020285A0-ECCD-4F72-8119-8EB8BD13BFE4}" sibTransId="{08FF2011-32BA-4EEC-882B-55ED4E581A68}"/>
    <dgm:cxn modelId="{E719E7A0-FB80-427C-AAB4-645A4D1D8CFF}" srcId="{D103C7F9-3B4A-4E36-87D8-D6758A316875}" destId="{0852A7B4-AE99-4C94-B123-AF07A6A78272}" srcOrd="3" destOrd="0" parTransId="{E50E2203-CD6D-4E19-B05C-4E465A17256E}" sibTransId="{A4EC1126-DD9E-4F86-A7BC-6151FB82F476}"/>
    <dgm:cxn modelId="{B6C365AE-8589-4305-973B-1CCD6681BADC}" type="presOf" srcId="{CC1ABF64-84F8-41DA-8EF5-4D23E4488D94}" destId="{0E9382C9-1450-4386-B0E6-A9FCD8EA71EF}" srcOrd="0" destOrd="0" presId="urn:microsoft.com/office/officeart/2005/8/layout/vList2"/>
    <dgm:cxn modelId="{7B780AB6-CD29-4F39-8B47-1493D28CD1E6}" type="presOf" srcId="{90221768-A4D7-4C98-BB41-D4A98149C8FA}" destId="{CD1AD6B1-3948-4586-A6A1-46B9843B766A}" srcOrd="0" destOrd="0" presId="urn:microsoft.com/office/officeart/2005/8/layout/vList2"/>
    <dgm:cxn modelId="{CFD53FBC-B5C5-4FCC-B795-D975118B6E79}" srcId="{D103C7F9-3B4A-4E36-87D8-D6758A316875}" destId="{90221768-A4D7-4C98-BB41-D4A98149C8FA}" srcOrd="11" destOrd="0" parTransId="{D3174F82-8200-4006-AECB-ADF6BDCAD9DA}" sibTransId="{AB1DDE71-7DD3-4D79-8F81-EE7534D76F6F}"/>
    <dgm:cxn modelId="{4E010CCD-FDA3-4009-9B2B-476F16B57F15}" srcId="{D103C7F9-3B4A-4E36-87D8-D6758A316875}" destId="{CC1ABF64-84F8-41DA-8EF5-4D23E4488D94}" srcOrd="7" destOrd="0" parTransId="{74323EBB-C2E4-4B71-9B87-E89C816391AC}" sibTransId="{9173997C-AF06-4F5C-9D4E-B2A0719F299C}"/>
    <dgm:cxn modelId="{48371BCE-7EE3-4032-B24F-2E62B67D0521}" srcId="{D103C7F9-3B4A-4E36-87D8-D6758A316875}" destId="{DA87FCA8-E525-4E69-8169-35485451400E}" srcOrd="1" destOrd="0" parTransId="{D5A4B20B-477F-4EAB-867A-2EF1446E27C2}" sibTransId="{A2923D37-2701-41C0-B712-8A931C591242}"/>
    <dgm:cxn modelId="{1EE61AE0-6C34-4DFD-8406-A6BB2EBF1498}" type="presOf" srcId="{B6239B48-B859-4855-B40C-70191CF80040}" destId="{C8E7C0F7-BF1D-4C92-989F-0D6591E0A6EC}" srcOrd="0" destOrd="0" presId="urn:microsoft.com/office/officeart/2005/8/layout/vList2"/>
    <dgm:cxn modelId="{445D2CE3-8990-4C7B-A4BC-7939559198B8}" srcId="{D103C7F9-3B4A-4E36-87D8-D6758A316875}" destId="{EBEA404C-21D2-4E9D-B990-507D3E0B8CA7}" srcOrd="12" destOrd="0" parTransId="{B4D31DC2-9E25-4721-9F33-0927A10E5B22}" sibTransId="{895995B8-2C02-4C36-9BF0-9F7E5C634346}"/>
    <dgm:cxn modelId="{7C4494E5-B6AA-4E24-A9B9-F07870B98E97}" srcId="{D103C7F9-3B4A-4E36-87D8-D6758A316875}" destId="{4009EF8C-5974-480C-A5CC-4D7B2DEFB6DC}" srcOrd="4" destOrd="0" parTransId="{A6510203-AA77-488A-83E1-811EDE802BEF}" sibTransId="{7655FE28-3987-4AC4-9245-A044D1D353A9}"/>
    <dgm:cxn modelId="{5B28C8EE-17C2-4FF9-ABD0-3A02768CE049}" type="presOf" srcId="{F9627358-045B-4962-BA96-9D9E9600153C}" destId="{C719E59C-6FA8-494F-8F15-2B22D2465ECD}" srcOrd="0" destOrd="0" presId="urn:microsoft.com/office/officeart/2005/8/layout/vList2"/>
    <dgm:cxn modelId="{BBD146FA-3EEE-47EE-8EAB-65C14FB63CDC}" type="presOf" srcId="{9BF24337-A03D-4755-A472-4F77983DF65D}" destId="{67E9C1F2-F7E9-4CCA-A402-70E33B34A38A}" srcOrd="0" destOrd="0" presId="urn:microsoft.com/office/officeart/2005/8/layout/vList2"/>
    <dgm:cxn modelId="{08A13422-1584-42A0-BEE8-F758A9CF6471}" type="presParOf" srcId="{71B817DB-5589-4F95-85CE-18B936556EE9}" destId="{67E9C1F2-F7E9-4CCA-A402-70E33B34A38A}" srcOrd="0" destOrd="0" presId="urn:microsoft.com/office/officeart/2005/8/layout/vList2"/>
    <dgm:cxn modelId="{730D9E6E-13BC-419F-9544-0E7C8AEECC68}" type="presParOf" srcId="{71B817DB-5589-4F95-85CE-18B936556EE9}" destId="{7CBC7DA3-1FD0-4D35-8C5B-D9E7C3A7EC48}" srcOrd="1" destOrd="0" presId="urn:microsoft.com/office/officeart/2005/8/layout/vList2"/>
    <dgm:cxn modelId="{7DC473D1-40F7-415B-8D6B-653888E5BE65}" type="presParOf" srcId="{71B817DB-5589-4F95-85CE-18B936556EE9}" destId="{68C85B3C-7D89-4464-9480-2F3415A4BC1A}" srcOrd="2" destOrd="0" presId="urn:microsoft.com/office/officeart/2005/8/layout/vList2"/>
    <dgm:cxn modelId="{52F376F8-AA53-4119-B19C-9FB39703C2EA}" type="presParOf" srcId="{71B817DB-5589-4F95-85CE-18B936556EE9}" destId="{B15864E5-5896-4FCB-B1DA-025CAA3826C3}" srcOrd="3" destOrd="0" presId="urn:microsoft.com/office/officeart/2005/8/layout/vList2"/>
    <dgm:cxn modelId="{92AF4F94-E142-4EEE-98B1-B6C00595B662}" type="presParOf" srcId="{71B817DB-5589-4F95-85CE-18B936556EE9}" destId="{4C665F9B-742A-4311-A570-EF5D2166E93D}" srcOrd="4" destOrd="0" presId="urn:microsoft.com/office/officeart/2005/8/layout/vList2"/>
    <dgm:cxn modelId="{CA300516-6438-4078-91B5-9B1348DCF47F}" type="presParOf" srcId="{71B817DB-5589-4F95-85CE-18B936556EE9}" destId="{609CC8AD-945C-4B5A-AE1C-E3ED7AC4C3C6}" srcOrd="5" destOrd="0" presId="urn:microsoft.com/office/officeart/2005/8/layout/vList2"/>
    <dgm:cxn modelId="{E093D60E-622A-48FA-9FA9-E09E48DE46DF}" type="presParOf" srcId="{71B817DB-5589-4F95-85CE-18B936556EE9}" destId="{B7C6BF67-73B2-435C-B0B1-C0E27265AF18}" srcOrd="6" destOrd="0" presId="urn:microsoft.com/office/officeart/2005/8/layout/vList2"/>
    <dgm:cxn modelId="{C953CAD6-3649-4F88-BFB0-9DC168935F12}" type="presParOf" srcId="{71B817DB-5589-4F95-85CE-18B936556EE9}" destId="{B933B7C5-BEE0-4778-A880-D37A22FB4679}" srcOrd="7" destOrd="0" presId="urn:microsoft.com/office/officeart/2005/8/layout/vList2"/>
    <dgm:cxn modelId="{7EA8D4B9-A92E-4C5B-9C10-B01E11058A83}" type="presParOf" srcId="{71B817DB-5589-4F95-85CE-18B936556EE9}" destId="{6E4916ED-27FC-416F-AC18-D3CC190A4F54}" srcOrd="8" destOrd="0" presId="urn:microsoft.com/office/officeart/2005/8/layout/vList2"/>
    <dgm:cxn modelId="{10548985-8A18-4ED4-93D1-BF88F7BCDE77}" type="presParOf" srcId="{71B817DB-5589-4F95-85CE-18B936556EE9}" destId="{11EE5734-E04C-4499-8547-7849FB69AA36}" srcOrd="9" destOrd="0" presId="urn:microsoft.com/office/officeart/2005/8/layout/vList2"/>
    <dgm:cxn modelId="{E4404ACE-5FEC-4FCB-814D-D6D912C0505D}" type="presParOf" srcId="{71B817DB-5589-4F95-85CE-18B936556EE9}" destId="{BFED15FE-C55E-40DF-925C-3B3A1443AF25}" srcOrd="10" destOrd="0" presId="urn:microsoft.com/office/officeart/2005/8/layout/vList2"/>
    <dgm:cxn modelId="{24A345DE-B836-4D6F-8554-941A3B0FE0E3}" type="presParOf" srcId="{71B817DB-5589-4F95-85CE-18B936556EE9}" destId="{FAC7A586-1442-49E4-807F-627FDA7D984E}" srcOrd="11" destOrd="0" presId="urn:microsoft.com/office/officeart/2005/8/layout/vList2"/>
    <dgm:cxn modelId="{7CF888FD-2AE1-4239-BE94-B96124B7EF6C}" type="presParOf" srcId="{71B817DB-5589-4F95-85CE-18B936556EE9}" destId="{C8E7C0F7-BF1D-4C92-989F-0D6591E0A6EC}" srcOrd="12" destOrd="0" presId="urn:microsoft.com/office/officeart/2005/8/layout/vList2"/>
    <dgm:cxn modelId="{0C3501EC-241B-47C9-A5CF-A2A16CF11A92}" type="presParOf" srcId="{71B817DB-5589-4F95-85CE-18B936556EE9}" destId="{4CEE8268-6BD2-4F1D-B76F-D93034A5462C}" srcOrd="13" destOrd="0" presId="urn:microsoft.com/office/officeart/2005/8/layout/vList2"/>
    <dgm:cxn modelId="{35CFC6C3-588C-4835-8F01-3E202CE712BA}" type="presParOf" srcId="{71B817DB-5589-4F95-85CE-18B936556EE9}" destId="{0E9382C9-1450-4386-B0E6-A9FCD8EA71EF}" srcOrd="14" destOrd="0" presId="urn:microsoft.com/office/officeart/2005/8/layout/vList2"/>
    <dgm:cxn modelId="{083286EE-8849-4E5C-B79A-1FC0CD11AA6B}" type="presParOf" srcId="{71B817DB-5589-4F95-85CE-18B936556EE9}" destId="{4FEAD3E5-F892-4055-AF08-FF00876F6A2D}" srcOrd="15" destOrd="0" presId="urn:microsoft.com/office/officeart/2005/8/layout/vList2"/>
    <dgm:cxn modelId="{71923D29-5C0C-41E4-BD91-608682341D12}" type="presParOf" srcId="{71B817DB-5589-4F95-85CE-18B936556EE9}" destId="{86465BC1-783D-4877-8646-8399067D60CF}" srcOrd="16" destOrd="0" presId="urn:microsoft.com/office/officeart/2005/8/layout/vList2"/>
    <dgm:cxn modelId="{7665EBE1-9C9D-4929-9F3C-D6F9BF21304B}" type="presParOf" srcId="{71B817DB-5589-4F95-85CE-18B936556EE9}" destId="{61DA32B8-8451-457F-9CD6-85126B3B0B27}" srcOrd="17" destOrd="0" presId="urn:microsoft.com/office/officeart/2005/8/layout/vList2"/>
    <dgm:cxn modelId="{3E68CF13-DFAF-446B-804A-55A72BBF587D}" type="presParOf" srcId="{71B817DB-5589-4F95-85CE-18B936556EE9}" destId="{C719E59C-6FA8-494F-8F15-2B22D2465ECD}" srcOrd="18" destOrd="0" presId="urn:microsoft.com/office/officeart/2005/8/layout/vList2"/>
    <dgm:cxn modelId="{42F184FE-54D8-4C0B-BE01-1E0D05896D6E}" type="presParOf" srcId="{71B817DB-5589-4F95-85CE-18B936556EE9}" destId="{6C2879F6-6352-4C22-A5CA-E54B16BDF303}" srcOrd="19" destOrd="0" presId="urn:microsoft.com/office/officeart/2005/8/layout/vList2"/>
    <dgm:cxn modelId="{8DBFA521-3E68-44C0-B8BF-99D20701ADB1}" type="presParOf" srcId="{71B817DB-5589-4F95-85CE-18B936556EE9}" destId="{A3AD5AF9-8028-44CF-8C44-8E9FF8581508}" srcOrd="20" destOrd="0" presId="urn:microsoft.com/office/officeart/2005/8/layout/vList2"/>
    <dgm:cxn modelId="{305A0EB5-FCC8-484F-8445-C48020F1CFE4}" type="presParOf" srcId="{71B817DB-5589-4F95-85CE-18B936556EE9}" destId="{32609DBD-9FE0-48A5-B7A7-313FC561FE7A}" srcOrd="21" destOrd="0" presId="urn:microsoft.com/office/officeart/2005/8/layout/vList2"/>
    <dgm:cxn modelId="{2B5ADB60-FB9D-4942-BB91-FC19D3F701B0}" type="presParOf" srcId="{71B817DB-5589-4F95-85CE-18B936556EE9}" destId="{CD1AD6B1-3948-4586-A6A1-46B9843B766A}" srcOrd="22" destOrd="0" presId="urn:microsoft.com/office/officeart/2005/8/layout/vList2"/>
    <dgm:cxn modelId="{CDA879F5-36D6-4F6C-A498-8ADDA983482A}" type="presParOf" srcId="{71B817DB-5589-4F95-85CE-18B936556EE9}" destId="{0FEA1703-5E14-4F39-9196-7CB582C872E9}" srcOrd="23" destOrd="0" presId="urn:microsoft.com/office/officeart/2005/8/layout/vList2"/>
    <dgm:cxn modelId="{62B01B85-B1E8-468A-A203-05B1B0058EAB}" type="presParOf" srcId="{71B817DB-5589-4F95-85CE-18B936556EE9}" destId="{465CDE06-9A89-4CB8-91BC-8DC5E2443466}" srcOrd="2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811F8C0-12CF-48D3-8989-9B140AF1D4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32F2B9-0287-4346-AB65-149F8474AA96}">
      <dgm:prSet/>
      <dgm:spPr/>
      <dgm:t>
        <a:bodyPr/>
        <a:lstStyle/>
        <a:p>
          <a:endParaRPr lang="ru-RU" b="1" baseline="0" dirty="0"/>
        </a:p>
        <a:p>
          <a:r>
            <a:rPr lang="ru-RU" b="1" baseline="0" dirty="0"/>
            <a:t>Профилактика: организационные меры</a:t>
          </a:r>
          <a:br>
            <a:rPr lang="ru-RU" b="1" baseline="0" dirty="0"/>
          </a:br>
          <a:endParaRPr lang="ru-RU" dirty="0"/>
        </a:p>
      </dgm:t>
    </dgm:pt>
    <dgm:pt modelId="{19AED8E7-CA2B-49AD-B7F4-CD8F34B5D8CF}" type="parTrans" cxnId="{11EE7FB8-CDBA-463D-8C16-2E59F7FC425F}">
      <dgm:prSet/>
      <dgm:spPr/>
      <dgm:t>
        <a:bodyPr/>
        <a:lstStyle/>
        <a:p>
          <a:endParaRPr lang="ru-RU"/>
        </a:p>
      </dgm:t>
    </dgm:pt>
    <dgm:pt modelId="{4D749B52-0859-42FA-A0C2-6E60124CD095}" type="sibTrans" cxnId="{11EE7FB8-CDBA-463D-8C16-2E59F7FC425F}">
      <dgm:prSet/>
      <dgm:spPr/>
      <dgm:t>
        <a:bodyPr/>
        <a:lstStyle/>
        <a:p>
          <a:endParaRPr lang="ru-RU"/>
        </a:p>
      </dgm:t>
    </dgm:pt>
    <dgm:pt modelId="{E7F286B5-6932-4116-8BD8-3FF2EA0C557E}" type="pres">
      <dgm:prSet presAssocID="{D811F8C0-12CF-48D3-8989-9B140AF1D47B}" presName="linear" presStyleCnt="0">
        <dgm:presLayoutVars>
          <dgm:animLvl val="lvl"/>
          <dgm:resizeHandles val="exact"/>
        </dgm:presLayoutVars>
      </dgm:prSet>
      <dgm:spPr/>
    </dgm:pt>
    <dgm:pt modelId="{0A7FAE6E-A196-41F5-8E11-1B3BF9A8A5E2}" type="pres">
      <dgm:prSet presAssocID="{D332F2B9-0287-4346-AB65-149F8474AA9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47BFB060-1A6E-47EC-9500-3793ED431A6C}" type="presOf" srcId="{D811F8C0-12CF-48D3-8989-9B140AF1D47B}" destId="{E7F286B5-6932-4116-8BD8-3FF2EA0C557E}" srcOrd="0" destOrd="0" presId="urn:microsoft.com/office/officeart/2005/8/layout/vList2"/>
    <dgm:cxn modelId="{11EE7FB8-CDBA-463D-8C16-2E59F7FC425F}" srcId="{D811F8C0-12CF-48D3-8989-9B140AF1D47B}" destId="{D332F2B9-0287-4346-AB65-149F8474AA96}" srcOrd="0" destOrd="0" parTransId="{19AED8E7-CA2B-49AD-B7F4-CD8F34B5D8CF}" sibTransId="{4D749B52-0859-42FA-A0C2-6E60124CD095}"/>
    <dgm:cxn modelId="{B92C66DF-A6AE-448D-92E8-1060D59670B6}" type="presOf" srcId="{D332F2B9-0287-4346-AB65-149F8474AA96}" destId="{0A7FAE6E-A196-41F5-8E11-1B3BF9A8A5E2}" srcOrd="0" destOrd="0" presId="urn:microsoft.com/office/officeart/2005/8/layout/vList2"/>
    <dgm:cxn modelId="{D447FD5C-FF24-4F73-A1EE-DF3A63578057}" type="presParOf" srcId="{E7F286B5-6932-4116-8BD8-3FF2EA0C557E}" destId="{0A7FAE6E-A196-41F5-8E11-1B3BF9A8A5E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8464DC7-3C96-4C67-BF19-ABD35161AA5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24203E-C006-4004-8DBF-AA255A89E050}">
      <dgm:prSet/>
      <dgm:spPr/>
      <dgm:t>
        <a:bodyPr/>
        <a:lstStyle/>
        <a:p>
          <a:endParaRPr lang="ru-RU" baseline="0" dirty="0"/>
        </a:p>
        <a:p>
          <a:r>
            <a:rPr lang="ru-RU" baseline="0" dirty="0"/>
            <a:t>Профилактика: технические меры</a:t>
          </a:r>
          <a:br>
            <a:rPr lang="ru-RU" baseline="0" dirty="0"/>
          </a:br>
          <a:endParaRPr lang="ru-RU" dirty="0"/>
        </a:p>
      </dgm:t>
    </dgm:pt>
    <dgm:pt modelId="{C299E573-54C6-450F-B402-01995D58FC19}" type="parTrans" cxnId="{6335E141-E9E0-4627-A114-03BFCA2B05FD}">
      <dgm:prSet/>
      <dgm:spPr/>
      <dgm:t>
        <a:bodyPr/>
        <a:lstStyle/>
        <a:p>
          <a:endParaRPr lang="ru-RU"/>
        </a:p>
      </dgm:t>
    </dgm:pt>
    <dgm:pt modelId="{161047DF-3A97-447C-8054-85EBA6B2436D}" type="sibTrans" cxnId="{6335E141-E9E0-4627-A114-03BFCA2B05FD}">
      <dgm:prSet/>
      <dgm:spPr/>
      <dgm:t>
        <a:bodyPr/>
        <a:lstStyle/>
        <a:p>
          <a:endParaRPr lang="ru-RU"/>
        </a:p>
      </dgm:t>
    </dgm:pt>
    <dgm:pt modelId="{96D3F3FE-8B1F-4CA7-AFE2-00482735D361}" type="pres">
      <dgm:prSet presAssocID="{C8464DC7-3C96-4C67-BF19-ABD35161AA5D}" presName="linear" presStyleCnt="0">
        <dgm:presLayoutVars>
          <dgm:animLvl val="lvl"/>
          <dgm:resizeHandles val="exact"/>
        </dgm:presLayoutVars>
      </dgm:prSet>
      <dgm:spPr/>
    </dgm:pt>
    <dgm:pt modelId="{946D1A03-42F0-49E1-94F3-1BC7C9761988}" type="pres">
      <dgm:prSet presAssocID="{5924203E-C006-4004-8DBF-AA255A89E050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335E141-E9E0-4627-A114-03BFCA2B05FD}" srcId="{C8464DC7-3C96-4C67-BF19-ABD35161AA5D}" destId="{5924203E-C006-4004-8DBF-AA255A89E050}" srcOrd="0" destOrd="0" parTransId="{C299E573-54C6-450F-B402-01995D58FC19}" sibTransId="{161047DF-3A97-447C-8054-85EBA6B2436D}"/>
    <dgm:cxn modelId="{377BF67A-02A0-443C-91D3-3F7CCD4570EB}" type="presOf" srcId="{5924203E-C006-4004-8DBF-AA255A89E050}" destId="{946D1A03-42F0-49E1-94F3-1BC7C9761988}" srcOrd="0" destOrd="0" presId="urn:microsoft.com/office/officeart/2005/8/layout/vList2"/>
    <dgm:cxn modelId="{253CF99A-E3DC-4016-879D-DDF9D16E85E8}" type="presOf" srcId="{C8464DC7-3C96-4C67-BF19-ABD35161AA5D}" destId="{96D3F3FE-8B1F-4CA7-AFE2-00482735D361}" srcOrd="0" destOrd="0" presId="urn:microsoft.com/office/officeart/2005/8/layout/vList2"/>
    <dgm:cxn modelId="{85D3E10F-49B6-4FE1-9CC6-D8D6999258D1}" type="presParOf" srcId="{96D3F3FE-8B1F-4CA7-AFE2-00482735D361}" destId="{946D1A03-42F0-49E1-94F3-1BC7C976198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7B53C05-4617-496E-BDCD-590761174C0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C0BD504-1E87-4A9B-ACFF-EF3F3030BCCE}">
      <dgm:prSet/>
      <dgm:spPr/>
      <dgm:t>
        <a:bodyPr/>
        <a:lstStyle/>
        <a:p>
          <a:r>
            <a:rPr lang="ru-RU" baseline="0" dirty="0"/>
            <a:t>Профилактика: административные меры</a:t>
          </a:r>
          <a:endParaRPr lang="ru-RU" dirty="0"/>
        </a:p>
      </dgm:t>
    </dgm:pt>
    <dgm:pt modelId="{E7A798E6-B612-4AD8-A52A-4EB50B39CAA2}" type="parTrans" cxnId="{F2257552-39BA-4160-92BD-3C0BA5A31A7A}">
      <dgm:prSet/>
      <dgm:spPr/>
      <dgm:t>
        <a:bodyPr/>
        <a:lstStyle/>
        <a:p>
          <a:endParaRPr lang="ru-RU"/>
        </a:p>
      </dgm:t>
    </dgm:pt>
    <dgm:pt modelId="{64B82702-F350-4031-833F-18A96FC3476A}" type="sibTrans" cxnId="{F2257552-39BA-4160-92BD-3C0BA5A31A7A}">
      <dgm:prSet/>
      <dgm:spPr/>
      <dgm:t>
        <a:bodyPr/>
        <a:lstStyle/>
        <a:p>
          <a:endParaRPr lang="ru-RU"/>
        </a:p>
      </dgm:t>
    </dgm:pt>
    <dgm:pt modelId="{63644522-4F26-4F9B-B3DB-93F4B6DF5EEC}" type="pres">
      <dgm:prSet presAssocID="{57B53C05-4617-496E-BDCD-590761174C01}" presName="linear" presStyleCnt="0">
        <dgm:presLayoutVars>
          <dgm:animLvl val="lvl"/>
          <dgm:resizeHandles val="exact"/>
        </dgm:presLayoutVars>
      </dgm:prSet>
      <dgm:spPr/>
    </dgm:pt>
    <dgm:pt modelId="{F1E216B4-1EAC-4119-9710-B293DC3CAEC6}" type="pres">
      <dgm:prSet presAssocID="{8C0BD504-1E87-4A9B-ACFF-EF3F3030BCC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23B7E10-8390-41C1-AB74-C0E8DB7D5DD7}" type="presOf" srcId="{8C0BD504-1E87-4A9B-ACFF-EF3F3030BCCE}" destId="{F1E216B4-1EAC-4119-9710-B293DC3CAEC6}" srcOrd="0" destOrd="0" presId="urn:microsoft.com/office/officeart/2005/8/layout/vList2"/>
    <dgm:cxn modelId="{298B8A41-3F9D-4BD4-8CDD-F4E5E32920EB}" type="presOf" srcId="{57B53C05-4617-496E-BDCD-590761174C01}" destId="{63644522-4F26-4F9B-B3DB-93F4B6DF5EEC}" srcOrd="0" destOrd="0" presId="urn:microsoft.com/office/officeart/2005/8/layout/vList2"/>
    <dgm:cxn modelId="{F2257552-39BA-4160-92BD-3C0BA5A31A7A}" srcId="{57B53C05-4617-496E-BDCD-590761174C01}" destId="{8C0BD504-1E87-4A9B-ACFF-EF3F3030BCCE}" srcOrd="0" destOrd="0" parTransId="{E7A798E6-B612-4AD8-A52A-4EB50B39CAA2}" sibTransId="{64B82702-F350-4031-833F-18A96FC3476A}"/>
    <dgm:cxn modelId="{8C3F9879-E07C-4425-A028-7DD7FA51DCDC}" type="presParOf" srcId="{63644522-4F26-4F9B-B3DB-93F4B6DF5EEC}" destId="{F1E216B4-1EAC-4119-9710-B293DC3CAEC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628DFF-575F-4036-A062-A1C66EC50D35}">
      <dsp:nvSpPr>
        <dsp:cNvPr id="0" name=""/>
        <dsp:cNvSpPr/>
      </dsp:nvSpPr>
      <dsp:spPr>
        <a:xfrm>
          <a:off x="0" y="1158"/>
          <a:ext cx="10058399" cy="617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baseline="0" dirty="0">
              <a:latin typeface="+mn-lt"/>
            </a:rPr>
            <a:t>Основные виды несчастных случаев в Иркутской области по итогам 9 месяцев 2025 года</a:t>
          </a:r>
        </a:p>
      </dsp:txBody>
      <dsp:txXfrm>
        <a:off x="30157" y="31315"/>
        <a:ext cx="9998085" cy="55744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F41D1-AC14-4CB6-9ECF-2BF21264B85E}">
      <dsp:nvSpPr>
        <dsp:cNvPr id="0" name=""/>
        <dsp:cNvSpPr/>
      </dsp:nvSpPr>
      <dsp:spPr>
        <a:xfrm>
          <a:off x="0" y="103319"/>
          <a:ext cx="10058399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Документы и процедуры:</a:t>
          </a:r>
          <a:endParaRPr lang="ru-RU" sz="1800" kern="1200" dirty="0"/>
        </a:p>
      </dsp:txBody>
      <dsp:txXfrm>
        <a:off x="21075" y="124394"/>
        <a:ext cx="10016249" cy="389580"/>
      </dsp:txXfrm>
    </dsp:sp>
    <dsp:sp modelId="{1B44527A-01C4-4796-9876-0EAB88F31F11}">
      <dsp:nvSpPr>
        <dsp:cNvPr id="0" name=""/>
        <dsp:cNvSpPr/>
      </dsp:nvSpPr>
      <dsp:spPr>
        <a:xfrm>
          <a:off x="0" y="586889"/>
          <a:ext cx="10058399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- Инструкции по охране труда</a:t>
          </a:r>
          <a:r>
            <a:rPr lang="ru-RU" sz="1800" kern="1200" dirty="0"/>
            <a:t> для каждой профессии</a:t>
          </a:r>
        </a:p>
      </dsp:txBody>
      <dsp:txXfrm>
        <a:off x="21075" y="607964"/>
        <a:ext cx="10016249" cy="389580"/>
      </dsp:txXfrm>
    </dsp:sp>
    <dsp:sp modelId="{75F5C513-BF93-4B85-BC8D-3E1CFBA92B5A}">
      <dsp:nvSpPr>
        <dsp:cNvPr id="0" name=""/>
        <dsp:cNvSpPr/>
      </dsp:nvSpPr>
      <dsp:spPr>
        <a:xfrm>
          <a:off x="0" y="1070460"/>
          <a:ext cx="10058399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- Наряды‑допуски</a:t>
          </a:r>
          <a:r>
            <a:rPr lang="ru-RU" sz="1800" kern="1200" dirty="0"/>
            <a:t> на опасные работы (высота, электроустановка)</a:t>
          </a:r>
        </a:p>
      </dsp:txBody>
      <dsp:txXfrm>
        <a:off x="21075" y="1091535"/>
        <a:ext cx="10016249" cy="389580"/>
      </dsp:txXfrm>
    </dsp:sp>
    <dsp:sp modelId="{3430AA2C-B4B4-4457-B463-520169F85EA2}">
      <dsp:nvSpPr>
        <dsp:cNvPr id="0" name=""/>
        <dsp:cNvSpPr/>
      </dsp:nvSpPr>
      <dsp:spPr>
        <a:xfrm>
          <a:off x="0" y="1554029"/>
          <a:ext cx="10058399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- Журналы инструктажей</a:t>
          </a:r>
          <a:r>
            <a:rPr lang="ru-RU" sz="1800" kern="1200" dirty="0"/>
            <a:t> с подписями работников</a:t>
          </a:r>
        </a:p>
      </dsp:txBody>
      <dsp:txXfrm>
        <a:off x="21075" y="1575104"/>
        <a:ext cx="10016249" cy="389580"/>
      </dsp:txXfrm>
    </dsp:sp>
    <dsp:sp modelId="{69265C6C-4BCE-4706-835C-5C3D57229C9C}">
      <dsp:nvSpPr>
        <dsp:cNvPr id="0" name=""/>
        <dsp:cNvSpPr/>
      </dsp:nvSpPr>
      <dsp:spPr>
        <a:xfrm>
          <a:off x="0" y="2037599"/>
          <a:ext cx="10058399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- План эвакуации</a:t>
          </a:r>
          <a:r>
            <a:rPr lang="ru-RU" sz="1800" kern="1200" dirty="0"/>
            <a:t> и тренировки 2 раза в год</a:t>
          </a:r>
        </a:p>
      </dsp:txBody>
      <dsp:txXfrm>
        <a:off x="21075" y="2058674"/>
        <a:ext cx="10016249" cy="389580"/>
      </dsp:txXfrm>
    </dsp:sp>
    <dsp:sp modelId="{1E0A0AEB-6597-4FEA-8B4E-41B5671A02E6}">
      <dsp:nvSpPr>
        <dsp:cNvPr id="0" name=""/>
        <dsp:cNvSpPr/>
      </dsp:nvSpPr>
      <dsp:spPr>
        <a:xfrm>
          <a:off x="0" y="2521170"/>
          <a:ext cx="10058399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Контроль:</a:t>
          </a:r>
          <a:endParaRPr lang="ru-RU" sz="1800" kern="1200"/>
        </a:p>
      </dsp:txBody>
      <dsp:txXfrm>
        <a:off x="21075" y="2542245"/>
        <a:ext cx="10016249" cy="389580"/>
      </dsp:txXfrm>
    </dsp:sp>
    <dsp:sp modelId="{CEEE54B5-AA6C-46B4-BD99-0BAB86D360CD}">
      <dsp:nvSpPr>
        <dsp:cNvPr id="0" name=""/>
        <dsp:cNvSpPr/>
      </dsp:nvSpPr>
      <dsp:spPr>
        <a:xfrm>
          <a:off x="0" y="3004740"/>
          <a:ext cx="10058399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- Ежедневные </a:t>
          </a:r>
          <a:r>
            <a:rPr lang="ru-RU" sz="1800" b="1" kern="1200" dirty="0"/>
            <a:t>обходы руководителей</a:t>
          </a:r>
          <a:endParaRPr lang="ru-RU" sz="1800" kern="1200" dirty="0"/>
        </a:p>
      </dsp:txBody>
      <dsp:txXfrm>
        <a:off x="21075" y="3025815"/>
        <a:ext cx="10016249" cy="389580"/>
      </dsp:txXfrm>
    </dsp:sp>
    <dsp:sp modelId="{3AD69D1E-D386-4530-B58B-9EDD5C198A13}">
      <dsp:nvSpPr>
        <dsp:cNvPr id="0" name=""/>
        <dsp:cNvSpPr/>
      </dsp:nvSpPr>
      <dsp:spPr>
        <a:xfrm>
          <a:off x="0" y="3488310"/>
          <a:ext cx="10058399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- Фотофиксация нарушений через мобильное приложение</a:t>
          </a:r>
        </a:p>
      </dsp:txBody>
      <dsp:txXfrm>
        <a:off x="21075" y="3509385"/>
        <a:ext cx="10016249" cy="38958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0668F2-62CD-4C8C-BBCB-3507859F5457}">
      <dsp:nvSpPr>
        <dsp:cNvPr id="0" name=""/>
        <dsp:cNvSpPr/>
      </dsp:nvSpPr>
      <dsp:spPr>
        <a:xfrm>
          <a:off x="0" y="172"/>
          <a:ext cx="10058399" cy="9381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 baseline="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baseline="0" dirty="0"/>
            <a:t>Как предотвратить трагедию</a:t>
          </a:r>
          <a:br>
            <a:rPr lang="ru-RU" sz="1500" kern="1200" baseline="0" dirty="0"/>
          </a:br>
          <a:endParaRPr lang="ru-RU" sz="1500" kern="1200" dirty="0"/>
        </a:p>
      </dsp:txBody>
      <dsp:txXfrm>
        <a:off x="45798" y="45970"/>
        <a:ext cx="9966803" cy="84657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6ADEBD-619C-4029-9B04-4FDF47721CD0}">
      <dsp:nvSpPr>
        <dsp:cNvPr id="0" name=""/>
        <dsp:cNvSpPr/>
      </dsp:nvSpPr>
      <dsp:spPr>
        <a:xfrm>
          <a:off x="0" y="19988"/>
          <a:ext cx="100583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Пример 1. Падение с высоты</a:t>
          </a:r>
        </a:p>
      </dsp:txBody>
      <dsp:txXfrm>
        <a:off x="28100" y="48088"/>
        <a:ext cx="10002199" cy="519439"/>
      </dsp:txXfrm>
    </dsp:sp>
    <dsp:sp modelId="{0EF37FAA-833D-443D-9014-221140C46E60}">
      <dsp:nvSpPr>
        <dsp:cNvPr id="0" name=""/>
        <dsp:cNvSpPr/>
      </dsp:nvSpPr>
      <dsp:spPr>
        <a:xfrm>
          <a:off x="0" y="664748"/>
          <a:ext cx="100583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Ситуация: рабочий упал с лесов без страховочного троса.</a:t>
          </a:r>
        </a:p>
      </dsp:txBody>
      <dsp:txXfrm>
        <a:off x="28100" y="692848"/>
        <a:ext cx="10002199" cy="519439"/>
      </dsp:txXfrm>
    </dsp:sp>
    <dsp:sp modelId="{1D72EB32-1330-4AA2-8FCD-8B525488B25F}">
      <dsp:nvSpPr>
        <dsp:cNvPr id="0" name=""/>
        <dsp:cNvSpPr/>
      </dsp:nvSpPr>
      <dsp:spPr>
        <a:xfrm>
          <a:off x="0" y="1309508"/>
          <a:ext cx="100583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Решение: обязательная выдача тросов, контроль перед началом работ.</a:t>
          </a:r>
        </a:p>
      </dsp:txBody>
      <dsp:txXfrm>
        <a:off x="28100" y="1337608"/>
        <a:ext cx="10002199" cy="519439"/>
      </dsp:txXfrm>
    </dsp:sp>
    <dsp:sp modelId="{5CB4175D-B3B4-4FD1-810E-8F697CB682AF}">
      <dsp:nvSpPr>
        <dsp:cNvPr id="0" name=""/>
        <dsp:cNvSpPr/>
      </dsp:nvSpPr>
      <dsp:spPr>
        <a:xfrm>
          <a:off x="0" y="1954268"/>
          <a:ext cx="100583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Пример 2. Травма от станка</a:t>
          </a:r>
        </a:p>
      </dsp:txBody>
      <dsp:txXfrm>
        <a:off x="28100" y="1982368"/>
        <a:ext cx="10002199" cy="519439"/>
      </dsp:txXfrm>
    </dsp:sp>
    <dsp:sp modelId="{E66B580A-1BAC-49EC-BD64-35569B72A85B}">
      <dsp:nvSpPr>
        <dsp:cNvPr id="0" name=""/>
        <dsp:cNvSpPr/>
      </dsp:nvSpPr>
      <dsp:spPr>
        <a:xfrm>
          <a:off x="0" y="2599028"/>
          <a:ext cx="100583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Ситуация: рука попала в конвейер из‑за снятого кожуха.</a:t>
          </a:r>
        </a:p>
      </dsp:txBody>
      <dsp:txXfrm>
        <a:off x="28100" y="2627128"/>
        <a:ext cx="10002199" cy="519439"/>
      </dsp:txXfrm>
    </dsp:sp>
    <dsp:sp modelId="{2D28BC6C-D84A-4D2F-91E8-61F5A1BA335A}">
      <dsp:nvSpPr>
        <dsp:cNvPr id="0" name=""/>
        <dsp:cNvSpPr/>
      </dsp:nvSpPr>
      <dsp:spPr>
        <a:xfrm>
          <a:off x="0" y="3243788"/>
          <a:ext cx="100583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Решение: блокировка кожуха, сигнализация при открытии.</a:t>
          </a:r>
        </a:p>
      </dsp:txBody>
      <dsp:txXfrm>
        <a:off x="28100" y="3271888"/>
        <a:ext cx="10002199" cy="519439"/>
      </dsp:txXfrm>
    </dsp:sp>
    <dsp:sp modelId="{FEF05FF4-1993-447C-B573-6CB551A0B6AA}">
      <dsp:nvSpPr>
        <dsp:cNvPr id="0" name=""/>
        <dsp:cNvSpPr/>
      </dsp:nvSpPr>
      <dsp:spPr>
        <a:xfrm>
          <a:off x="0" y="3888548"/>
          <a:ext cx="100583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Вывод: большинство случаев можно предотвратить простыми мерами!</a:t>
          </a:r>
        </a:p>
      </dsp:txBody>
      <dsp:txXfrm>
        <a:off x="28100" y="3916648"/>
        <a:ext cx="10002199" cy="51943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A6383B-9DE9-49E3-92C2-B91255CC051C}">
      <dsp:nvSpPr>
        <dsp:cNvPr id="0" name=""/>
        <dsp:cNvSpPr/>
      </dsp:nvSpPr>
      <dsp:spPr>
        <a:xfrm>
          <a:off x="0" y="5828"/>
          <a:ext cx="10058399" cy="14390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000" kern="1200" baseline="0"/>
            <a:t>Итоги и выводы</a:t>
          </a:r>
          <a:endParaRPr lang="ru-RU" sz="6000" kern="1200"/>
        </a:p>
      </dsp:txBody>
      <dsp:txXfrm>
        <a:off x="70251" y="76079"/>
        <a:ext cx="9917897" cy="129859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3503B1-BF84-48FB-ABCE-ABBD56EEBD46}">
      <dsp:nvSpPr>
        <dsp:cNvPr id="0" name=""/>
        <dsp:cNvSpPr/>
      </dsp:nvSpPr>
      <dsp:spPr>
        <a:xfrm>
          <a:off x="0" y="434340"/>
          <a:ext cx="100583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Большинство несчастных случаев предотвратимо при системном подходе.</a:t>
          </a:r>
        </a:p>
      </dsp:txBody>
      <dsp:txXfrm>
        <a:off x="28100" y="462440"/>
        <a:ext cx="10002199" cy="519439"/>
      </dsp:txXfrm>
    </dsp:sp>
    <dsp:sp modelId="{84815F95-EE64-4BB4-A0E9-25430FAE55F1}">
      <dsp:nvSpPr>
        <dsp:cNvPr id="0" name=""/>
        <dsp:cNvSpPr/>
      </dsp:nvSpPr>
      <dsp:spPr>
        <a:xfrm>
          <a:off x="0" y="1079100"/>
          <a:ext cx="100583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Ключевые риски — высота, движущиеся части, электричество.</a:t>
          </a:r>
        </a:p>
      </dsp:txBody>
      <dsp:txXfrm>
        <a:off x="28100" y="1107200"/>
        <a:ext cx="10002199" cy="519439"/>
      </dsp:txXfrm>
    </dsp:sp>
    <dsp:sp modelId="{01609DF7-B523-4B13-8D99-2952042BE807}">
      <dsp:nvSpPr>
        <dsp:cNvPr id="0" name=""/>
        <dsp:cNvSpPr/>
      </dsp:nvSpPr>
      <dsp:spPr>
        <a:xfrm>
          <a:off x="0" y="1723860"/>
          <a:ext cx="100583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Профилактика требует комплекса мер: организация + техника + контроль.</a:t>
          </a:r>
        </a:p>
      </dsp:txBody>
      <dsp:txXfrm>
        <a:off x="28100" y="1751960"/>
        <a:ext cx="10002199" cy="519439"/>
      </dsp:txXfrm>
    </dsp:sp>
    <dsp:sp modelId="{F16B2FD7-6BC3-4A1D-AF4D-3ADA6B06B555}">
      <dsp:nvSpPr>
        <dsp:cNvPr id="0" name=""/>
        <dsp:cNvSpPr/>
      </dsp:nvSpPr>
      <dsp:spPr>
        <a:xfrm>
          <a:off x="0" y="2368620"/>
          <a:ext cx="100583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Ответственность работодателя — не формальность, а спасение жизней.</a:t>
          </a:r>
        </a:p>
      </dsp:txBody>
      <dsp:txXfrm>
        <a:off x="28100" y="2396720"/>
        <a:ext cx="10002199" cy="519439"/>
      </dsp:txXfrm>
    </dsp:sp>
    <dsp:sp modelId="{CCF0B134-8373-4364-920D-6F256A9E67E5}">
      <dsp:nvSpPr>
        <dsp:cNvPr id="0" name=""/>
        <dsp:cNvSpPr/>
      </dsp:nvSpPr>
      <dsp:spPr>
        <a:xfrm>
          <a:off x="0" y="3013380"/>
          <a:ext cx="100583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Начните с малого: проведите аудит опасных зон уже сегодня!</a:t>
          </a:r>
        </a:p>
      </dsp:txBody>
      <dsp:txXfrm>
        <a:off x="28100" y="3041480"/>
        <a:ext cx="10002199" cy="5194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CFEAF-C070-4CF0-906F-17165D4A61A7}">
      <dsp:nvSpPr>
        <dsp:cNvPr id="0" name=""/>
        <dsp:cNvSpPr/>
      </dsp:nvSpPr>
      <dsp:spPr>
        <a:xfrm>
          <a:off x="0" y="521322"/>
          <a:ext cx="10058399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- падения пострадавшего с высоты - 22 случая (33,3%); </a:t>
          </a:r>
        </a:p>
      </dsp:txBody>
      <dsp:txXfrm>
        <a:off x="17563" y="538885"/>
        <a:ext cx="10023273" cy="324648"/>
      </dsp:txXfrm>
    </dsp:sp>
    <dsp:sp modelId="{0C5C85C4-8744-4E22-875A-FD7C446EE7BB}">
      <dsp:nvSpPr>
        <dsp:cNvPr id="0" name=""/>
        <dsp:cNvSpPr/>
      </dsp:nvSpPr>
      <dsp:spPr>
        <a:xfrm>
          <a:off x="0" y="924297"/>
          <a:ext cx="10058399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- воздействие движущихся, разлетающихся, вращающихся предметов, деталей, машин и т.д.- 13 случаев (19,7%);</a:t>
          </a:r>
        </a:p>
      </dsp:txBody>
      <dsp:txXfrm>
        <a:off x="17563" y="941860"/>
        <a:ext cx="10023273" cy="324648"/>
      </dsp:txXfrm>
    </dsp:sp>
    <dsp:sp modelId="{CF754F92-4403-4CD8-A326-BD2BFD6C7433}">
      <dsp:nvSpPr>
        <dsp:cNvPr id="0" name=""/>
        <dsp:cNvSpPr/>
      </dsp:nvSpPr>
      <dsp:spPr>
        <a:xfrm>
          <a:off x="0" y="1327272"/>
          <a:ext cx="10058399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- транспортные происшествия - 13 случаев (19,7%); </a:t>
          </a:r>
        </a:p>
      </dsp:txBody>
      <dsp:txXfrm>
        <a:off x="17563" y="1344835"/>
        <a:ext cx="10023273" cy="324648"/>
      </dsp:txXfrm>
    </dsp:sp>
    <dsp:sp modelId="{369E308D-18CB-4A78-BB3C-B66FFA7F11D0}">
      <dsp:nvSpPr>
        <dsp:cNvPr id="0" name=""/>
        <dsp:cNvSpPr/>
      </dsp:nvSpPr>
      <dsp:spPr>
        <a:xfrm>
          <a:off x="0" y="1730247"/>
          <a:ext cx="10058399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- падение, обрушение, обвалы предметов, материалов, земли и пр. - 7 случаев (10,6%); </a:t>
          </a:r>
        </a:p>
      </dsp:txBody>
      <dsp:txXfrm>
        <a:off x="17563" y="1747810"/>
        <a:ext cx="10023273" cy="324648"/>
      </dsp:txXfrm>
    </dsp:sp>
    <dsp:sp modelId="{4BB68141-B317-4B68-81AE-1C256236E331}">
      <dsp:nvSpPr>
        <dsp:cNvPr id="0" name=""/>
        <dsp:cNvSpPr/>
      </dsp:nvSpPr>
      <dsp:spPr>
        <a:xfrm>
          <a:off x="0" y="2133222"/>
          <a:ext cx="10058399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- воздействие электрического тока, воздействие дыма, огня и пламени - 2 случая (3%); </a:t>
          </a:r>
        </a:p>
      </dsp:txBody>
      <dsp:txXfrm>
        <a:off x="17563" y="2150785"/>
        <a:ext cx="10023273" cy="324648"/>
      </dsp:txXfrm>
    </dsp:sp>
    <dsp:sp modelId="{3B7DB1F2-2696-4318-8C65-6928BDB9CA46}">
      <dsp:nvSpPr>
        <dsp:cNvPr id="0" name=""/>
        <dsp:cNvSpPr/>
      </dsp:nvSpPr>
      <dsp:spPr>
        <a:xfrm>
          <a:off x="0" y="2536197"/>
          <a:ext cx="10058399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- повреждения в результате контакта с растениями, животными, насекомыми и пресмыкающимися - 2 случая (по 3%); </a:t>
          </a:r>
        </a:p>
      </dsp:txBody>
      <dsp:txXfrm>
        <a:off x="17563" y="2553760"/>
        <a:ext cx="10023273" cy="324648"/>
      </dsp:txXfrm>
    </dsp:sp>
    <dsp:sp modelId="{66A8C969-5285-441A-A8A1-EA342F9D563D}">
      <dsp:nvSpPr>
        <dsp:cNvPr id="0" name=""/>
        <dsp:cNvSpPr/>
      </dsp:nvSpPr>
      <dsp:spPr>
        <a:xfrm>
          <a:off x="0" y="2939172"/>
          <a:ext cx="10058399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- воздействие других неклассифицированных травмирующих факторов - 2 случая (3%); </a:t>
          </a:r>
        </a:p>
      </dsp:txBody>
      <dsp:txXfrm>
        <a:off x="17563" y="2956735"/>
        <a:ext cx="10023273" cy="324648"/>
      </dsp:txXfrm>
    </dsp:sp>
    <dsp:sp modelId="{23357F53-E7A1-4564-A9B8-7846B9037949}">
      <dsp:nvSpPr>
        <dsp:cNvPr id="0" name=""/>
        <dsp:cNvSpPr/>
      </dsp:nvSpPr>
      <dsp:spPr>
        <a:xfrm>
          <a:off x="0" y="3342147"/>
          <a:ext cx="10058399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- утопление и погружение в воду, попадание инородного предмета в тело человека- 1 случай (1,5%);</a:t>
          </a:r>
        </a:p>
      </dsp:txBody>
      <dsp:txXfrm>
        <a:off x="17563" y="3359710"/>
        <a:ext cx="10023273" cy="324648"/>
      </dsp:txXfrm>
    </dsp:sp>
    <dsp:sp modelId="{820FA14C-1B47-43CA-BECB-DE8BC8AB5A7E}">
      <dsp:nvSpPr>
        <dsp:cNvPr id="0" name=""/>
        <dsp:cNvSpPr/>
      </dsp:nvSpPr>
      <dsp:spPr>
        <a:xfrm>
          <a:off x="0" y="3745122"/>
          <a:ext cx="10058399" cy="359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- повреждения в результате противоправных действий других лиц - 1 случай (1,5%). </a:t>
          </a:r>
        </a:p>
      </dsp:txBody>
      <dsp:txXfrm>
        <a:off x="17563" y="3762685"/>
        <a:ext cx="10023273" cy="3246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628DFF-575F-4036-A062-A1C66EC50D35}">
      <dsp:nvSpPr>
        <dsp:cNvPr id="0" name=""/>
        <dsp:cNvSpPr/>
      </dsp:nvSpPr>
      <dsp:spPr>
        <a:xfrm>
          <a:off x="0" y="7"/>
          <a:ext cx="10058399" cy="6189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b="1" kern="1200" baseline="0" dirty="0">
            <a:latin typeface="+mn-lt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baseline="0" dirty="0">
              <a:latin typeface="+mn-lt"/>
              <a:cs typeface="Times New Roman" panose="02020603050405020304" pitchFamily="18" charset="0"/>
            </a:rPr>
            <a:t>Основные причины несчастных случаев на производстве в Иркутской области по итогам 9 месяцев 2025 года </a:t>
          </a:r>
          <a:br>
            <a:rPr lang="ru-RU" sz="1400" b="1" kern="1200" baseline="0" dirty="0">
              <a:latin typeface="+mn-lt"/>
            </a:rPr>
          </a:br>
          <a:endParaRPr lang="ru-RU" sz="1400" kern="1200" dirty="0">
            <a:latin typeface="+mn-lt"/>
          </a:endParaRPr>
        </a:p>
      </dsp:txBody>
      <dsp:txXfrm>
        <a:off x="30213" y="30220"/>
        <a:ext cx="9997973" cy="5584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D01BF8-6476-49EA-81BB-E639D9007E9E}">
      <dsp:nvSpPr>
        <dsp:cNvPr id="0" name=""/>
        <dsp:cNvSpPr/>
      </dsp:nvSpPr>
      <dsp:spPr>
        <a:xfrm>
          <a:off x="0" y="667"/>
          <a:ext cx="10058399" cy="371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+mn-lt"/>
              <a:cs typeface="Times New Roman" panose="02020603050405020304" pitchFamily="18" charset="0"/>
            </a:rPr>
            <a:t>- нарушение технологического процесса – 11 случаев (16,7%); </a:t>
          </a:r>
          <a:endParaRPr lang="ru-RU" sz="1200" kern="1200" dirty="0">
            <a:latin typeface="+mn-lt"/>
            <a:cs typeface="Times New Roman" panose="02020603050405020304" pitchFamily="18" charset="0"/>
          </a:endParaRPr>
        </a:p>
      </dsp:txBody>
      <dsp:txXfrm>
        <a:off x="18150" y="18817"/>
        <a:ext cx="10022099" cy="335502"/>
      </dsp:txXfrm>
    </dsp:sp>
    <dsp:sp modelId="{771223D7-CA04-4DA7-8A39-98F5ED25331F}">
      <dsp:nvSpPr>
        <dsp:cNvPr id="0" name=""/>
        <dsp:cNvSpPr/>
      </dsp:nvSpPr>
      <dsp:spPr>
        <a:xfrm>
          <a:off x="0" y="383733"/>
          <a:ext cx="10058399" cy="371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+mn-lt"/>
              <a:cs typeface="Times New Roman" panose="02020603050405020304" pitchFamily="18" charset="0"/>
            </a:rPr>
            <a:t>- неудовлетворительная организация производства работ – 10 случаев (15,2%); </a:t>
          </a:r>
          <a:endParaRPr lang="ru-RU" sz="1200" kern="1200" dirty="0">
            <a:latin typeface="+mn-lt"/>
            <a:cs typeface="Times New Roman" panose="02020603050405020304" pitchFamily="18" charset="0"/>
          </a:endParaRPr>
        </a:p>
      </dsp:txBody>
      <dsp:txXfrm>
        <a:off x="18150" y="401883"/>
        <a:ext cx="10022099" cy="335502"/>
      </dsp:txXfrm>
    </dsp:sp>
    <dsp:sp modelId="{CD61D3D9-76ED-4323-993E-0B102C39D96B}">
      <dsp:nvSpPr>
        <dsp:cNvPr id="0" name=""/>
        <dsp:cNvSpPr/>
      </dsp:nvSpPr>
      <dsp:spPr>
        <a:xfrm>
          <a:off x="0" y="766799"/>
          <a:ext cx="10058399" cy="371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+mn-lt"/>
              <a:cs typeface="Times New Roman" panose="02020603050405020304" pitchFamily="18" charset="0"/>
            </a:rPr>
            <a:t>- нарушение правил дорожного движения – 9 случая (13,6%); </a:t>
          </a:r>
          <a:endParaRPr lang="ru-RU" sz="1200" kern="1200" dirty="0">
            <a:latin typeface="+mn-lt"/>
            <a:cs typeface="Times New Roman" panose="02020603050405020304" pitchFamily="18" charset="0"/>
          </a:endParaRPr>
        </a:p>
      </dsp:txBody>
      <dsp:txXfrm>
        <a:off x="18150" y="784949"/>
        <a:ext cx="10022099" cy="335502"/>
      </dsp:txXfrm>
    </dsp:sp>
    <dsp:sp modelId="{988E678B-0845-43F0-8BF1-ABEB76EC081A}">
      <dsp:nvSpPr>
        <dsp:cNvPr id="0" name=""/>
        <dsp:cNvSpPr/>
      </dsp:nvSpPr>
      <dsp:spPr>
        <a:xfrm>
          <a:off x="0" y="1149865"/>
          <a:ext cx="10058399" cy="371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+mn-lt"/>
            </a:rPr>
            <a:t>- нарушение работником </a:t>
          </a:r>
          <a:r>
            <a:rPr lang="ru-RU" sz="1200" b="1" kern="1200" dirty="0">
              <a:latin typeface="+mn-lt"/>
              <a:cs typeface="Times New Roman" panose="02020603050405020304" pitchFamily="18" charset="0"/>
            </a:rPr>
            <a:t>трудового</a:t>
          </a:r>
          <a:r>
            <a:rPr lang="ru-RU" sz="1200" b="1" kern="1200" dirty="0">
              <a:latin typeface="+mn-lt"/>
            </a:rPr>
            <a:t> распорядка и дисциплины </a:t>
          </a:r>
          <a:r>
            <a:rPr lang="ru-RU" sz="1200" b="1" kern="1200" dirty="0">
              <a:latin typeface="+mn-lt"/>
              <a:cs typeface="Times New Roman" panose="02020603050405020304" pitchFamily="18" charset="0"/>
            </a:rPr>
            <a:t>труда</a:t>
          </a:r>
          <a:r>
            <a:rPr lang="ru-RU" sz="1200" b="1" kern="1200" dirty="0">
              <a:latin typeface="+mn-lt"/>
            </a:rPr>
            <a:t> – 6 случаев (9,1</a:t>
          </a:r>
          <a:r>
            <a:rPr lang="ru-RU" sz="1200" b="1" kern="1200" dirty="0">
              <a:latin typeface="+mn-lt"/>
              <a:cs typeface="Times New Roman" panose="02020603050405020304" pitchFamily="18" charset="0"/>
            </a:rPr>
            <a:t>%);</a:t>
          </a:r>
          <a:r>
            <a:rPr lang="ru-RU" sz="1200" b="1" kern="1200" dirty="0">
              <a:latin typeface="+mn-lt"/>
            </a:rPr>
            <a:t> </a:t>
          </a:r>
          <a:endParaRPr lang="ru-RU" sz="1200" kern="1200" dirty="0">
            <a:latin typeface="+mn-lt"/>
          </a:endParaRPr>
        </a:p>
      </dsp:txBody>
      <dsp:txXfrm>
        <a:off x="18150" y="1168015"/>
        <a:ext cx="10022099" cy="335502"/>
      </dsp:txXfrm>
    </dsp:sp>
    <dsp:sp modelId="{912ECE22-666B-4D10-B7EA-684116361CCA}">
      <dsp:nvSpPr>
        <dsp:cNvPr id="0" name=""/>
        <dsp:cNvSpPr/>
      </dsp:nvSpPr>
      <dsp:spPr>
        <a:xfrm>
          <a:off x="0" y="1532931"/>
          <a:ext cx="10058399" cy="371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+mn-lt"/>
              <a:cs typeface="Times New Roman" panose="02020603050405020304" pitchFamily="18" charset="0"/>
            </a:rPr>
            <a:t>- несовершенство технологического процесса - 3 случая (4,6%);</a:t>
          </a:r>
          <a:endParaRPr lang="ru-RU" sz="1200" kern="1200" dirty="0">
            <a:latin typeface="+mn-lt"/>
            <a:cs typeface="Times New Roman" panose="02020603050405020304" pitchFamily="18" charset="0"/>
          </a:endParaRPr>
        </a:p>
      </dsp:txBody>
      <dsp:txXfrm>
        <a:off x="18150" y="1551081"/>
        <a:ext cx="10022099" cy="335502"/>
      </dsp:txXfrm>
    </dsp:sp>
    <dsp:sp modelId="{DEDA26CD-C985-4F15-BF78-FB5E24191ACC}">
      <dsp:nvSpPr>
        <dsp:cNvPr id="0" name=""/>
        <dsp:cNvSpPr/>
      </dsp:nvSpPr>
      <dsp:spPr>
        <a:xfrm>
          <a:off x="0" y="1915997"/>
          <a:ext cx="10058399" cy="371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+mn-lt"/>
              <a:cs typeface="Times New Roman" panose="02020603050405020304" pitchFamily="18" charset="0"/>
            </a:rPr>
            <a:t>- недостатки в организации и проведении подготовки работников по охране труда – 3 случая (4,6%); </a:t>
          </a:r>
          <a:endParaRPr lang="ru-RU" sz="1200" kern="1200" dirty="0">
            <a:latin typeface="+mn-lt"/>
            <a:cs typeface="Times New Roman" panose="02020603050405020304" pitchFamily="18" charset="0"/>
          </a:endParaRPr>
        </a:p>
      </dsp:txBody>
      <dsp:txXfrm>
        <a:off x="18150" y="1934147"/>
        <a:ext cx="10022099" cy="335502"/>
      </dsp:txXfrm>
    </dsp:sp>
    <dsp:sp modelId="{9C5A0B5A-30C5-4377-B689-0FCF11B521D1}">
      <dsp:nvSpPr>
        <dsp:cNvPr id="0" name=""/>
        <dsp:cNvSpPr/>
      </dsp:nvSpPr>
      <dsp:spPr>
        <a:xfrm>
          <a:off x="0" y="2299063"/>
          <a:ext cx="10058399" cy="371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+mn-lt"/>
            </a:rPr>
            <a:t>- нарушение требований безопасности при эксплуатации транспортных средств - 2 случая (3%);</a:t>
          </a:r>
          <a:endParaRPr lang="ru-RU" sz="1200" kern="1200" dirty="0">
            <a:latin typeface="+mn-lt"/>
          </a:endParaRPr>
        </a:p>
      </dsp:txBody>
      <dsp:txXfrm>
        <a:off x="18150" y="2317213"/>
        <a:ext cx="10022099" cy="335502"/>
      </dsp:txXfrm>
    </dsp:sp>
    <dsp:sp modelId="{0565B07C-0123-4398-B887-5D20427FC7CB}">
      <dsp:nvSpPr>
        <dsp:cNvPr id="0" name=""/>
        <dsp:cNvSpPr/>
      </dsp:nvSpPr>
      <dsp:spPr>
        <a:xfrm>
          <a:off x="0" y="2682129"/>
          <a:ext cx="10058399" cy="371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+mn-lt"/>
              <a:cs typeface="Times New Roman" panose="02020603050405020304" pitchFamily="18" charset="0"/>
            </a:rPr>
            <a:t>-неудовлетворительное техническое состояние зданий, сооружений, 3 территории - 2 случая (3%);</a:t>
          </a:r>
          <a:endParaRPr lang="ru-RU" sz="1200" kern="1200" dirty="0">
            <a:latin typeface="+mn-lt"/>
            <a:cs typeface="Times New Roman" panose="02020603050405020304" pitchFamily="18" charset="0"/>
          </a:endParaRPr>
        </a:p>
      </dsp:txBody>
      <dsp:txXfrm>
        <a:off x="18150" y="2700279"/>
        <a:ext cx="10022099" cy="335502"/>
      </dsp:txXfrm>
    </dsp:sp>
    <dsp:sp modelId="{49206EF1-307E-4722-82EC-3F12FA6C59A7}">
      <dsp:nvSpPr>
        <dsp:cNvPr id="0" name=""/>
        <dsp:cNvSpPr/>
      </dsp:nvSpPr>
      <dsp:spPr>
        <a:xfrm>
          <a:off x="0" y="3065196"/>
          <a:ext cx="10058399" cy="371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+mn-lt"/>
            </a:rPr>
            <a:t>-неприменение работником средств индивидуальной </a:t>
          </a:r>
          <a:r>
            <a:rPr lang="ru-RU" sz="1200" b="1" kern="1200" dirty="0">
              <a:latin typeface="+mn-lt"/>
              <a:cs typeface="Times New Roman" panose="02020603050405020304" pitchFamily="18" charset="0"/>
            </a:rPr>
            <a:t>защиты</a:t>
          </a:r>
          <a:r>
            <a:rPr lang="ru-RU" sz="1200" b="1" kern="1200" dirty="0">
              <a:latin typeface="+mn-lt"/>
            </a:rPr>
            <a:t> - 2 случая (3%); </a:t>
          </a:r>
          <a:endParaRPr lang="ru-RU" sz="1200" kern="1200" dirty="0">
            <a:latin typeface="+mn-lt"/>
          </a:endParaRPr>
        </a:p>
      </dsp:txBody>
      <dsp:txXfrm>
        <a:off x="18150" y="3083346"/>
        <a:ext cx="10022099" cy="335502"/>
      </dsp:txXfrm>
    </dsp:sp>
    <dsp:sp modelId="{84226510-2D2C-4B46-8756-31876D88DE28}">
      <dsp:nvSpPr>
        <dsp:cNvPr id="0" name=""/>
        <dsp:cNvSpPr/>
      </dsp:nvSpPr>
      <dsp:spPr>
        <a:xfrm>
          <a:off x="0" y="3448262"/>
          <a:ext cx="10058399" cy="371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>
              <a:latin typeface="+mn-lt"/>
              <a:cs typeface="Times New Roman" panose="02020603050405020304" pitchFamily="18" charset="0"/>
            </a:rPr>
            <a:t>-неприменение средств коллективной защиты - 2 случая (3%);</a:t>
          </a:r>
          <a:endParaRPr lang="ru-RU" sz="1200" kern="1200">
            <a:latin typeface="+mn-lt"/>
            <a:cs typeface="Times New Roman" panose="02020603050405020304" pitchFamily="18" charset="0"/>
          </a:endParaRPr>
        </a:p>
      </dsp:txBody>
      <dsp:txXfrm>
        <a:off x="18150" y="3466412"/>
        <a:ext cx="10022099" cy="335502"/>
      </dsp:txXfrm>
    </dsp:sp>
    <dsp:sp modelId="{4F28560B-13E6-4C77-9DBB-03882625A9BB}">
      <dsp:nvSpPr>
        <dsp:cNvPr id="0" name=""/>
        <dsp:cNvSpPr/>
      </dsp:nvSpPr>
      <dsp:spPr>
        <a:xfrm>
          <a:off x="0" y="3831328"/>
          <a:ext cx="10058399" cy="371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+mn-lt"/>
              <a:cs typeface="Times New Roman" panose="02020603050405020304" pitchFamily="18" charset="0"/>
            </a:rPr>
            <a:t>-конструктивные недостатки и недостаточная надежность машин, механизмов, оборудования- 1 случай (1,5%); </a:t>
          </a:r>
          <a:endParaRPr lang="ru-RU" sz="1200" kern="1200" dirty="0">
            <a:latin typeface="+mn-lt"/>
            <a:cs typeface="Times New Roman" panose="02020603050405020304" pitchFamily="18" charset="0"/>
          </a:endParaRPr>
        </a:p>
      </dsp:txBody>
      <dsp:txXfrm>
        <a:off x="18150" y="3849478"/>
        <a:ext cx="10022099" cy="335502"/>
      </dsp:txXfrm>
    </dsp:sp>
    <dsp:sp modelId="{C5AF13FD-0472-4A91-A7ED-546B1FA66582}">
      <dsp:nvSpPr>
        <dsp:cNvPr id="0" name=""/>
        <dsp:cNvSpPr/>
      </dsp:nvSpPr>
      <dsp:spPr>
        <a:xfrm>
          <a:off x="0" y="4214394"/>
          <a:ext cx="10058399" cy="371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+mn-lt"/>
              <a:cs typeface="Times New Roman" panose="02020603050405020304" pitchFamily="18" charset="0"/>
            </a:rPr>
            <a:t>-неудовлетворительное содержание и недостатки в организации рабочих мест -1 случай (1,5%); </a:t>
          </a:r>
          <a:endParaRPr lang="ru-RU" sz="1200" kern="1200" dirty="0">
            <a:latin typeface="+mn-lt"/>
            <a:cs typeface="Times New Roman" panose="02020603050405020304" pitchFamily="18" charset="0"/>
          </a:endParaRPr>
        </a:p>
      </dsp:txBody>
      <dsp:txXfrm>
        <a:off x="18150" y="4232544"/>
        <a:ext cx="10022099" cy="335502"/>
      </dsp:txXfrm>
    </dsp:sp>
    <dsp:sp modelId="{A0431F02-985B-4ED3-A51E-7C556AD1C040}">
      <dsp:nvSpPr>
        <dsp:cNvPr id="0" name=""/>
        <dsp:cNvSpPr/>
      </dsp:nvSpPr>
      <dsp:spPr>
        <a:xfrm>
          <a:off x="0" y="4597460"/>
          <a:ext cx="10058399" cy="371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-прочие причины, квалифицированные по материалам расследования несчастных случаев - 14 случаев (20,7</a:t>
          </a:r>
          <a:r>
            <a:rPr lang="ru-RU" sz="1200" b="1" kern="1200" dirty="0">
              <a:latin typeface="+mn-lt"/>
              <a:cs typeface="Times New Roman" panose="02020603050405020304" pitchFamily="18" charset="0"/>
            </a:rPr>
            <a:t>%).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150" y="4615610"/>
        <a:ext cx="10022099" cy="335502"/>
      </dsp:txXfrm>
    </dsp:sp>
    <dsp:sp modelId="{9ECC3204-F56F-45A5-A000-15F3D3BDA7A9}">
      <dsp:nvSpPr>
        <dsp:cNvPr id="0" name=""/>
        <dsp:cNvSpPr/>
      </dsp:nvSpPr>
      <dsp:spPr>
        <a:xfrm>
          <a:off x="0" y="4969262"/>
          <a:ext cx="10058399" cy="647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354" tIns="6350" rIns="35560" bIns="6350" numCol="1" spcCol="1270" anchor="t" anchorCtr="0">
          <a:noAutofit/>
        </a:bodyPr>
        <a:lstStyle/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ru-RU" sz="400" kern="1200"/>
        </a:p>
      </dsp:txBody>
      <dsp:txXfrm>
        <a:off x="0" y="4969262"/>
        <a:ext cx="10058399" cy="64768"/>
      </dsp:txXfrm>
    </dsp:sp>
    <dsp:sp modelId="{1AF1C6BC-486D-4FBB-B989-515442F2804F}">
      <dsp:nvSpPr>
        <dsp:cNvPr id="0" name=""/>
        <dsp:cNvSpPr/>
      </dsp:nvSpPr>
      <dsp:spPr>
        <a:xfrm>
          <a:off x="0" y="5034030"/>
          <a:ext cx="10058399" cy="3718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В аналогичном периоде 2024 года </a:t>
          </a:r>
          <a:r>
            <a:rPr lang="ru-RU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основными</a:t>
          </a:r>
          <a:r>
            <a:rPr lang="ru-RU" sz="1200" b="1" kern="1200" dirty="0"/>
            <a:t> причинами производственного травматизма в Иркутской области были неудовлетворительная организация 4 производства работ (15 случаев (25,4%) и нарушение технологического процесса (8 случаев (13,6%). </a:t>
          </a:r>
          <a:endParaRPr lang="ru-RU" sz="1200" kern="1200" dirty="0"/>
        </a:p>
      </dsp:txBody>
      <dsp:txXfrm>
        <a:off x="18150" y="5052180"/>
        <a:ext cx="10022099" cy="335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628DFF-575F-4036-A062-A1C66EC50D35}">
      <dsp:nvSpPr>
        <dsp:cNvPr id="0" name=""/>
        <dsp:cNvSpPr/>
      </dsp:nvSpPr>
      <dsp:spPr>
        <a:xfrm>
          <a:off x="0" y="7"/>
          <a:ext cx="10058399" cy="6189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b="1" kern="1200" baseline="0" dirty="0">
            <a:latin typeface="+mn-lt"/>
            <a:cs typeface="Times New Roman" panose="02020603050405020304" pitchFamily="18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baseline="0" dirty="0">
              <a:latin typeface="+mn-lt"/>
              <a:cs typeface="Times New Roman" panose="02020603050405020304" pitchFamily="18" charset="0"/>
            </a:rPr>
            <a:t>Наиболее травмоопасные виды экономической деятельности в Иркутской области по итогам 9 месяцев 2025 года </a:t>
          </a:r>
          <a:br>
            <a:rPr lang="ru-RU" sz="1400" b="1" kern="1200" baseline="0" dirty="0">
              <a:latin typeface="+mn-lt"/>
            </a:rPr>
          </a:br>
          <a:endParaRPr lang="ru-RU" sz="1400" kern="1200" dirty="0">
            <a:latin typeface="+mn-lt"/>
          </a:endParaRPr>
        </a:p>
      </dsp:txBody>
      <dsp:txXfrm>
        <a:off x="30213" y="30220"/>
        <a:ext cx="9997973" cy="5584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E9C1F2-F7E9-4CCA-A402-70E33B34A38A}">
      <dsp:nvSpPr>
        <dsp:cNvPr id="0" name=""/>
        <dsp:cNvSpPr/>
      </dsp:nvSpPr>
      <dsp:spPr>
        <a:xfrm>
          <a:off x="0" y="150514"/>
          <a:ext cx="100583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- обрабатывающие производства – 18 несчастных случаев (27,3%);</a:t>
          </a:r>
        </a:p>
      </dsp:txBody>
      <dsp:txXfrm>
        <a:off x="15221" y="165735"/>
        <a:ext cx="10027957" cy="281363"/>
      </dsp:txXfrm>
    </dsp:sp>
    <dsp:sp modelId="{68C85B3C-7D89-4464-9480-2F3415A4BC1A}">
      <dsp:nvSpPr>
        <dsp:cNvPr id="0" name=""/>
        <dsp:cNvSpPr/>
      </dsp:nvSpPr>
      <dsp:spPr>
        <a:xfrm>
          <a:off x="0" y="499759"/>
          <a:ext cx="100583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- строительство – 9 несчастных случаев (13,6%);</a:t>
          </a:r>
        </a:p>
      </dsp:txBody>
      <dsp:txXfrm>
        <a:off x="15221" y="514980"/>
        <a:ext cx="10027957" cy="281363"/>
      </dsp:txXfrm>
    </dsp:sp>
    <dsp:sp modelId="{4C665F9B-742A-4311-A570-EF5D2166E93D}">
      <dsp:nvSpPr>
        <dsp:cNvPr id="0" name=""/>
        <dsp:cNvSpPr/>
      </dsp:nvSpPr>
      <dsp:spPr>
        <a:xfrm>
          <a:off x="0" y="849004"/>
          <a:ext cx="100583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- добыча полезных ископаемых- 8 случаев (12,1%);</a:t>
          </a:r>
        </a:p>
      </dsp:txBody>
      <dsp:txXfrm>
        <a:off x="15221" y="864225"/>
        <a:ext cx="10027957" cy="281363"/>
      </dsp:txXfrm>
    </dsp:sp>
    <dsp:sp modelId="{B7C6BF67-73B2-435C-B0B1-C0E27265AF18}">
      <dsp:nvSpPr>
        <dsp:cNvPr id="0" name=""/>
        <dsp:cNvSpPr/>
      </dsp:nvSpPr>
      <dsp:spPr>
        <a:xfrm>
          <a:off x="0" y="1198249"/>
          <a:ext cx="100583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- сельское, лесное хозяйство, охота и рыболовство - 8 случаев (12,1%);</a:t>
          </a:r>
        </a:p>
      </dsp:txBody>
      <dsp:txXfrm>
        <a:off x="15221" y="1213470"/>
        <a:ext cx="10027957" cy="281363"/>
      </dsp:txXfrm>
    </dsp:sp>
    <dsp:sp modelId="{6E4916ED-27FC-416F-AC18-D3CC190A4F54}">
      <dsp:nvSpPr>
        <dsp:cNvPr id="0" name=""/>
        <dsp:cNvSpPr/>
      </dsp:nvSpPr>
      <dsp:spPr>
        <a:xfrm>
          <a:off x="0" y="1547494"/>
          <a:ext cx="100583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- транспортировка и хранение – 8 случаев (12,1%);</a:t>
          </a:r>
        </a:p>
      </dsp:txBody>
      <dsp:txXfrm>
        <a:off x="15221" y="1562715"/>
        <a:ext cx="10027957" cy="281363"/>
      </dsp:txXfrm>
    </dsp:sp>
    <dsp:sp modelId="{BFED15FE-C55E-40DF-925C-3B3A1443AF25}">
      <dsp:nvSpPr>
        <dsp:cNvPr id="0" name=""/>
        <dsp:cNvSpPr/>
      </dsp:nvSpPr>
      <dsp:spPr>
        <a:xfrm>
          <a:off x="0" y="1896739"/>
          <a:ext cx="100583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- торговля оптовая и розничная, ремонт автотранспортных средств и мотоциклов - 4 случая ( 6,1%)</a:t>
          </a:r>
        </a:p>
      </dsp:txBody>
      <dsp:txXfrm>
        <a:off x="15221" y="1911960"/>
        <a:ext cx="10027957" cy="281363"/>
      </dsp:txXfrm>
    </dsp:sp>
    <dsp:sp modelId="{C8E7C0F7-BF1D-4C92-989F-0D6591E0A6EC}">
      <dsp:nvSpPr>
        <dsp:cNvPr id="0" name=""/>
        <dsp:cNvSpPr/>
      </dsp:nvSpPr>
      <dsp:spPr>
        <a:xfrm>
          <a:off x="0" y="2245984"/>
          <a:ext cx="100583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- деятельность профессиональная, научная и техническая – 4 случая ( 6,1%)</a:t>
          </a:r>
        </a:p>
      </dsp:txBody>
      <dsp:txXfrm>
        <a:off x="15221" y="2261205"/>
        <a:ext cx="10027957" cy="281363"/>
      </dsp:txXfrm>
    </dsp:sp>
    <dsp:sp modelId="{0E9382C9-1450-4386-B0E6-A9FCD8EA71EF}">
      <dsp:nvSpPr>
        <dsp:cNvPr id="0" name=""/>
        <dsp:cNvSpPr/>
      </dsp:nvSpPr>
      <dsp:spPr>
        <a:xfrm>
          <a:off x="0" y="2595229"/>
          <a:ext cx="100583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- водоснабжение, водоотведение, организация сбора и утилизации отходов, деятельность по ликвидации загрязнений - 2 случая (3%);</a:t>
          </a:r>
        </a:p>
      </dsp:txBody>
      <dsp:txXfrm>
        <a:off x="15221" y="2610450"/>
        <a:ext cx="10027957" cy="281363"/>
      </dsp:txXfrm>
    </dsp:sp>
    <dsp:sp modelId="{86465BC1-783D-4877-8646-8399067D60CF}">
      <dsp:nvSpPr>
        <dsp:cNvPr id="0" name=""/>
        <dsp:cNvSpPr/>
      </dsp:nvSpPr>
      <dsp:spPr>
        <a:xfrm>
          <a:off x="0" y="2944474"/>
          <a:ext cx="100583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- обеспечение электрической энергией, газом и паром, кондиционирование воздуха - 1 случай (1,5%). </a:t>
          </a:r>
        </a:p>
      </dsp:txBody>
      <dsp:txXfrm>
        <a:off x="15221" y="2959695"/>
        <a:ext cx="10027957" cy="281363"/>
      </dsp:txXfrm>
    </dsp:sp>
    <dsp:sp modelId="{C719E59C-6FA8-494F-8F15-2B22D2465ECD}">
      <dsp:nvSpPr>
        <dsp:cNvPr id="0" name=""/>
        <dsp:cNvSpPr/>
      </dsp:nvSpPr>
      <dsp:spPr>
        <a:xfrm>
          <a:off x="0" y="3293719"/>
          <a:ext cx="100583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- государственное управление и обеспечение военной безопасности - 1 случай (1,5%).</a:t>
          </a:r>
        </a:p>
      </dsp:txBody>
      <dsp:txXfrm>
        <a:off x="15221" y="3308940"/>
        <a:ext cx="10027957" cy="281363"/>
      </dsp:txXfrm>
    </dsp:sp>
    <dsp:sp modelId="{A3AD5AF9-8028-44CF-8C44-8E9FF8581508}">
      <dsp:nvSpPr>
        <dsp:cNvPr id="0" name=""/>
        <dsp:cNvSpPr/>
      </dsp:nvSpPr>
      <dsp:spPr>
        <a:xfrm>
          <a:off x="0" y="3642964"/>
          <a:ext cx="100583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- социального обеспечения; деятельность по операциям с недвижимым имуществом - 1 случай (1,5%).</a:t>
          </a:r>
        </a:p>
      </dsp:txBody>
      <dsp:txXfrm>
        <a:off x="15221" y="3658185"/>
        <a:ext cx="10027957" cy="281363"/>
      </dsp:txXfrm>
    </dsp:sp>
    <dsp:sp modelId="{CD1AD6B1-3948-4586-A6A1-46B9843B766A}">
      <dsp:nvSpPr>
        <dsp:cNvPr id="0" name=""/>
        <dsp:cNvSpPr/>
      </dsp:nvSpPr>
      <dsp:spPr>
        <a:xfrm>
          <a:off x="0" y="3992209"/>
          <a:ext cx="100583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- деятельность административная и сопутствующие услуги - 1 случай (1,5%).</a:t>
          </a:r>
        </a:p>
      </dsp:txBody>
      <dsp:txXfrm>
        <a:off x="15221" y="4007430"/>
        <a:ext cx="10027957" cy="281363"/>
      </dsp:txXfrm>
    </dsp:sp>
    <dsp:sp modelId="{465CDE06-9A89-4CB8-91BC-8DC5E2443466}">
      <dsp:nvSpPr>
        <dsp:cNvPr id="0" name=""/>
        <dsp:cNvSpPr/>
      </dsp:nvSpPr>
      <dsp:spPr>
        <a:xfrm>
          <a:off x="0" y="4341454"/>
          <a:ext cx="10058399" cy="3118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/>
            <a:t>- деятельность в области здравоохранения и социальных услуг – 1 случай (1,5%).</a:t>
          </a:r>
        </a:p>
      </dsp:txBody>
      <dsp:txXfrm>
        <a:off x="15221" y="4356675"/>
        <a:ext cx="10027957" cy="2813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7FAE6E-A196-41F5-8E11-1B3BF9A8A5E2}">
      <dsp:nvSpPr>
        <dsp:cNvPr id="0" name=""/>
        <dsp:cNvSpPr/>
      </dsp:nvSpPr>
      <dsp:spPr>
        <a:xfrm>
          <a:off x="0" y="12263"/>
          <a:ext cx="10058399" cy="14262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b="1" kern="1200" baseline="0" dirty="0"/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baseline="0" dirty="0"/>
            <a:t>Профилактика: организационные меры</a:t>
          </a:r>
          <a:br>
            <a:rPr lang="ru-RU" sz="2300" b="1" kern="1200" baseline="0" dirty="0"/>
          </a:br>
          <a:endParaRPr lang="ru-RU" sz="2300" kern="1200" dirty="0"/>
        </a:p>
      </dsp:txBody>
      <dsp:txXfrm>
        <a:off x="69623" y="81886"/>
        <a:ext cx="9919153" cy="128698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6D1A03-42F0-49E1-94F3-1BC7C9761988}">
      <dsp:nvSpPr>
        <dsp:cNvPr id="0" name=""/>
        <dsp:cNvSpPr/>
      </dsp:nvSpPr>
      <dsp:spPr>
        <a:xfrm>
          <a:off x="0" y="12263"/>
          <a:ext cx="10058399" cy="14262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 baseline="0" dirty="0"/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baseline="0" dirty="0"/>
            <a:t>Профилактика: технические меры</a:t>
          </a:r>
          <a:br>
            <a:rPr lang="ru-RU" sz="2300" kern="1200" baseline="0" dirty="0"/>
          </a:br>
          <a:endParaRPr lang="ru-RU" sz="2300" kern="1200" dirty="0"/>
        </a:p>
      </dsp:txBody>
      <dsp:txXfrm>
        <a:off x="69623" y="81886"/>
        <a:ext cx="9919153" cy="128698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E216B4-1EAC-4119-9710-B293DC3CAEC6}">
      <dsp:nvSpPr>
        <dsp:cNvPr id="0" name=""/>
        <dsp:cNvSpPr/>
      </dsp:nvSpPr>
      <dsp:spPr>
        <a:xfrm>
          <a:off x="0" y="209701"/>
          <a:ext cx="10058399" cy="1031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300" kern="1200" baseline="0" dirty="0"/>
            <a:t>Профилактика: административные меры</a:t>
          </a:r>
          <a:endParaRPr lang="ru-RU" sz="4300" kern="1200" dirty="0"/>
        </a:p>
      </dsp:txBody>
      <dsp:txXfrm>
        <a:off x="50347" y="260048"/>
        <a:ext cx="9957705" cy="930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BCD5-33D2-4987-8068-73B15B714AE1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5F60-D823-407A-853E-F5FC2C20C0C6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7525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BCD5-33D2-4987-8068-73B15B714AE1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5F60-D823-407A-853E-F5FC2C20C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024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BCD5-33D2-4987-8068-73B15B714AE1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5F60-D823-407A-853E-F5FC2C20C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768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BCD5-33D2-4987-8068-73B15B714AE1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5F60-D823-407A-853E-F5FC2C20C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519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BCD5-33D2-4987-8068-73B15B714AE1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5F60-D823-407A-853E-F5FC2C20C0C6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367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BCD5-33D2-4987-8068-73B15B714AE1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5F60-D823-407A-853E-F5FC2C20C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66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BCD5-33D2-4987-8068-73B15B714AE1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5F60-D823-407A-853E-F5FC2C20C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004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BCD5-33D2-4987-8068-73B15B714AE1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5F60-D823-407A-853E-F5FC2C20C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248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BCD5-33D2-4987-8068-73B15B714AE1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5F60-D823-407A-853E-F5FC2C20C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446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477BCD5-33D2-4987-8068-73B15B714AE1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EC5F60-D823-407A-853E-F5FC2C20C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755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BCD5-33D2-4987-8068-73B15B714AE1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C5F60-D823-407A-853E-F5FC2C20C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250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477BCD5-33D2-4987-8068-73B15B714AE1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AEC5F60-D823-407A-853E-F5FC2C20C0C6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448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D340853-7FCD-4A86-9BE5-A132A8CF1B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79394"/>
            <a:ext cx="10515600" cy="5697569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851B51-C1A5-4B8D-8F1F-F25464652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Причины несчастных случаев на производстве и меры по их профилактике</a:t>
            </a:r>
            <a:endParaRPr lang="ru-R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190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18E99D03-E66C-40EE-8114-4FF8880DD7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484203"/>
              </p:ext>
            </p:extLst>
          </p:nvPr>
        </p:nvGraphicFramePr>
        <p:xfrm>
          <a:off x="1097280" y="286603"/>
          <a:ext cx="10058400" cy="618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0403FE07-FBA1-4F5B-8EE6-FF5F3B4605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5715716"/>
              </p:ext>
            </p:extLst>
          </p:nvPr>
        </p:nvGraphicFramePr>
        <p:xfrm>
          <a:off x="1097280" y="1242874"/>
          <a:ext cx="10058400" cy="4626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71020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18E99D03-E66C-40EE-8114-4FF8880DD7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0411155"/>
              </p:ext>
            </p:extLst>
          </p:nvPr>
        </p:nvGraphicFramePr>
        <p:xfrm>
          <a:off x="1097280" y="286603"/>
          <a:ext cx="10058400" cy="618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9C3C2917-18DF-4DF3-8B6C-D4BE21F183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4028704"/>
              </p:ext>
            </p:extLst>
          </p:nvPr>
        </p:nvGraphicFramePr>
        <p:xfrm>
          <a:off x="1097280" y="905523"/>
          <a:ext cx="10058400" cy="5406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46508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18E99D03-E66C-40EE-8114-4FF8880DD7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1626193"/>
              </p:ext>
            </p:extLst>
          </p:nvPr>
        </p:nvGraphicFramePr>
        <p:xfrm>
          <a:off x="1097280" y="286603"/>
          <a:ext cx="10058400" cy="618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138FD765-3AA7-442F-ADFE-908B3FF55A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9974267"/>
              </p:ext>
            </p:extLst>
          </p:nvPr>
        </p:nvGraphicFramePr>
        <p:xfrm>
          <a:off x="1097280" y="1065320"/>
          <a:ext cx="10058400" cy="4803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02848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Схема 15">
            <a:extLst>
              <a:ext uri="{FF2B5EF4-FFF2-40B4-BE49-F238E27FC236}">
                <a16:creationId xmlns:a16="http://schemas.microsoft.com/office/drawing/2014/main" id="{96D19986-6BCB-4984-9BED-AC8E4A1E5C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5721685"/>
              </p:ext>
            </p:extLst>
          </p:nvPr>
        </p:nvGraphicFramePr>
        <p:xfrm>
          <a:off x="1097280" y="286603"/>
          <a:ext cx="10058400" cy="1450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ED966C23-6C5B-43F5-8E40-016BDD338006}"/>
              </a:ext>
            </a:extLst>
          </p:cNvPr>
          <p:cNvGrpSpPr/>
          <p:nvPr/>
        </p:nvGrpSpPr>
        <p:grpSpPr>
          <a:xfrm>
            <a:off x="1097280" y="1847237"/>
            <a:ext cx="10058400" cy="4020352"/>
            <a:chOff x="2944329" y="1847237"/>
            <a:chExt cx="6688836" cy="4020352"/>
          </a:xfrm>
        </p:grpSpPr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id="{9E09439E-7027-449C-AB4B-791B1979FEA5}"/>
                </a:ext>
              </a:extLst>
            </p:cNvPr>
            <p:cNvSpPr/>
            <p:nvPr/>
          </p:nvSpPr>
          <p:spPr>
            <a:xfrm rot="21600000">
              <a:off x="2944329" y="1847237"/>
              <a:ext cx="6688836" cy="649070"/>
            </a:xfrm>
            <a:custGeom>
              <a:avLst/>
              <a:gdLst>
                <a:gd name="connsiteX0" fmla="*/ 0 w 6688836"/>
                <a:gd name="connsiteY0" fmla="*/ 0 h 649068"/>
                <a:gd name="connsiteX1" fmla="*/ 6364302 w 6688836"/>
                <a:gd name="connsiteY1" fmla="*/ 0 h 649068"/>
                <a:gd name="connsiteX2" fmla="*/ 6688836 w 6688836"/>
                <a:gd name="connsiteY2" fmla="*/ 324534 h 649068"/>
                <a:gd name="connsiteX3" fmla="*/ 6364302 w 6688836"/>
                <a:gd name="connsiteY3" fmla="*/ 649068 h 649068"/>
                <a:gd name="connsiteX4" fmla="*/ 0 w 6688836"/>
                <a:gd name="connsiteY4" fmla="*/ 649068 h 649068"/>
                <a:gd name="connsiteX5" fmla="*/ 0 w 6688836"/>
                <a:gd name="connsiteY5" fmla="*/ 0 h 64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88836" h="649068">
                  <a:moveTo>
                    <a:pt x="6688836" y="649067"/>
                  </a:moveTo>
                  <a:lnTo>
                    <a:pt x="324534" y="649067"/>
                  </a:lnTo>
                  <a:lnTo>
                    <a:pt x="0" y="324534"/>
                  </a:lnTo>
                  <a:lnTo>
                    <a:pt x="324534" y="1"/>
                  </a:lnTo>
                  <a:lnTo>
                    <a:pt x="6688836" y="1"/>
                  </a:lnTo>
                  <a:lnTo>
                    <a:pt x="6688836" y="6490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8488" tIns="68581" rIns="128016" bIns="68581" numCol="1" spcCol="1270" anchor="ctr" anchorCtr="0">
              <a:noAutofit/>
            </a:bodyPr>
            <a:lstStyle/>
            <a:p>
              <a:pPr marL="0" lvl="0" indent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Проводить вводный и повторный инструктаж (не реже 1 раза в 6 месяцев)</a:t>
              </a:r>
            </a:p>
          </p:txBody>
        </p:sp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id="{19400AA6-B228-49ED-9DF0-25D5BAC4783D}"/>
                </a:ext>
              </a:extLst>
            </p:cNvPr>
            <p:cNvSpPr/>
            <p:nvPr/>
          </p:nvSpPr>
          <p:spPr>
            <a:xfrm rot="21600000">
              <a:off x="2944329" y="2690058"/>
              <a:ext cx="6688836" cy="649069"/>
            </a:xfrm>
            <a:custGeom>
              <a:avLst/>
              <a:gdLst>
                <a:gd name="connsiteX0" fmla="*/ 0 w 6688836"/>
                <a:gd name="connsiteY0" fmla="*/ 0 h 649068"/>
                <a:gd name="connsiteX1" fmla="*/ 6364302 w 6688836"/>
                <a:gd name="connsiteY1" fmla="*/ 0 h 649068"/>
                <a:gd name="connsiteX2" fmla="*/ 6688836 w 6688836"/>
                <a:gd name="connsiteY2" fmla="*/ 324534 h 649068"/>
                <a:gd name="connsiteX3" fmla="*/ 6364302 w 6688836"/>
                <a:gd name="connsiteY3" fmla="*/ 649068 h 649068"/>
                <a:gd name="connsiteX4" fmla="*/ 0 w 6688836"/>
                <a:gd name="connsiteY4" fmla="*/ 649068 h 649068"/>
                <a:gd name="connsiteX5" fmla="*/ 0 w 6688836"/>
                <a:gd name="connsiteY5" fmla="*/ 0 h 64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88836" h="649068">
                  <a:moveTo>
                    <a:pt x="6688836" y="649067"/>
                  </a:moveTo>
                  <a:lnTo>
                    <a:pt x="324534" y="649067"/>
                  </a:lnTo>
                  <a:lnTo>
                    <a:pt x="0" y="324534"/>
                  </a:lnTo>
                  <a:lnTo>
                    <a:pt x="324534" y="1"/>
                  </a:lnTo>
                  <a:lnTo>
                    <a:pt x="6688836" y="1"/>
                  </a:lnTo>
                  <a:lnTo>
                    <a:pt x="6688836" y="6490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8488" tIns="68580" rIns="128016" bIns="68580" numCol="1" spcCol="1270" anchor="ctr" anchorCtr="0">
              <a:noAutofit/>
            </a:bodyPr>
            <a:lstStyle/>
            <a:p>
              <a:pPr marL="0" lvl="0" indent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Назначить ответственных за безопасность на каждом участке</a:t>
              </a:r>
            </a:p>
          </p:txBody>
        </p:sp>
        <p:sp>
          <p:nvSpPr>
            <p:cNvPr id="10" name="Полилиния: фигура 9">
              <a:extLst>
                <a:ext uri="{FF2B5EF4-FFF2-40B4-BE49-F238E27FC236}">
                  <a16:creationId xmlns:a16="http://schemas.microsoft.com/office/drawing/2014/main" id="{EA0B7AD5-B233-4C5B-ABA8-C5F3B8ABB08E}"/>
                </a:ext>
              </a:extLst>
            </p:cNvPr>
            <p:cNvSpPr/>
            <p:nvPr/>
          </p:nvSpPr>
          <p:spPr>
            <a:xfrm rot="21600000">
              <a:off x="2944329" y="3532879"/>
              <a:ext cx="6688836" cy="649069"/>
            </a:xfrm>
            <a:custGeom>
              <a:avLst/>
              <a:gdLst>
                <a:gd name="connsiteX0" fmla="*/ 0 w 6688836"/>
                <a:gd name="connsiteY0" fmla="*/ 0 h 649068"/>
                <a:gd name="connsiteX1" fmla="*/ 6364302 w 6688836"/>
                <a:gd name="connsiteY1" fmla="*/ 0 h 649068"/>
                <a:gd name="connsiteX2" fmla="*/ 6688836 w 6688836"/>
                <a:gd name="connsiteY2" fmla="*/ 324534 h 649068"/>
                <a:gd name="connsiteX3" fmla="*/ 6364302 w 6688836"/>
                <a:gd name="connsiteY3" fmla="*/ 649068 h 649068"/>
                <a:gd name="connsiteX4" fmla="*/ 0 w 6688836"/>
                <a:gd name="connsiteY4" fmla="*/ 649068 h 649068"/>
                <a:gd name="connsiteX5" fmla="*/ 0 w 6688836"/>
                <a:gd name="connsiteY5" fmla="*/ 0 h 64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88836" h="649068">
                  <a:moveTo>
                    <a:pt x="6688836" y="649067"/>
                  </a:moveTo>
                  <a:lnTo>
                    <a:pt x="324534" y="649067"/>
                  </a:lnTo>
                  <a:lnTo>
                    <a:pt x="0" y="324534"/>
                  </a:lnTo>
                  <a:lnTo>
                    <a:pt x="324534" y="1"/>
                  </a:lnTo>
                  <a:lnTo>
                    <a:pt x="6688836" y="1"/>
                  </a:lnTo>
                  <a:lnTo>
                    <a:pt x="6688836" y="6490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8488" tIns="68580" rIns="128016" bIns="68581" numCol="1" spcCol="1270" anchor="ctr" anchorCtr="0">
              <a:noAutofit/>
            </a:bodyPr>
            <a:lstStyle/>
            <a:p>
              <a:pPr marL="0" lvl="0" indent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Организовать аудит рабочих мест каждые 3–6 месяцев</a:t>
              </a:r>
            </a:p>
          </p:txBody>
        </p:sp>
        <p:sp>
          <p:nvSpPr>
            <p:cNvPr id="12" name="Полилиния: фигура 11">
              <a:extLst>
                <a:ext uri="{FF2B5EF4-FFF2-40B4-BE49-F238E27FC236}">
                  <a16:creationId xmlns:a16="http://schemas.microsoft.com/office/drawing/2014/main" id="{4043A78D-1B92-46CE-9BF6-FE306CC48F8C}"/>
                </a:ext>
              </a:extLst>
            </p:cNvPr>
            <p:cNvSpPr/>
            <p:nvPr/>
          </p:nvSpPr>
          <p:spPr>
            <a:xfrm rot="21600000">
              <a:off x="2944329" y="4375699"/>
              <a:ext cx="6688836" cy="649069"/>
            </a:xfrm>
            <a:custGeom>
              <a:avLst/>
              <a:gdLst>
                <a:gd name="connsiteX0" fmla="*/ 0 w 6688836"/>
                <a:gd name="connsiteY0" fmla="*/ 0 h 649068"/>
                <a:gd name="connsiteX1" fmla="*/ 6364302 w 6688836"/>
                <a:gd name="connsiteY1" fmla="*/ 0 h 649068"/>
                <a:gd name="connsiteX2" fmla="*/ 6688836 w 6688836"/>
                <a:gd name="connsiteY2" fmla="*/ 324534 h 649068"/>
                <a:gd name="connsiteX3" fmla="*/ 6364302 w 6688836"/>
                <a:gd name="connsiteY3" fmla="*/ 649068 h 649068"/>
                <a:gd name="connsiteX4" fmla="*/ 0 w 6688836"/>
                <a:gd name="connsiteY4" fmla="*/ 649068 h 649068"/>
                <a:gd name="connsiteX5" fmla="*/ 0 w 6688836"/>
                <a:gd name="connsiteY5" fmla="*/ 0 h 64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88836" h="649068">
                  <a:moveTo>
                    <a:pt x="6688836" y="649067"/>
                  </a:moveTo>
                  <a:lnTo>
                    <a:pt x="324534" y="649067"/>
                  </a:lnTo>
                  <a:lnTo>
                    <a:pt x="0" y="324534"/>
                  </a:lnTo>
                  <a:lnTo>
                    <a:pt x="324534" y="1"/>
                  </a:lnTo>
                  <a:lnTo>
                    <a:pt x="6688836" y="1"/>
                  </a:lnTo>
                  <a:lnTo>
                    <a:pt x="6688836" y="6490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8488" tIns="68581" rIns="128016" bIns="68580" numCol="1" spcCol="1270" anchor="ctr" anchorCtr="0">
              <a:noAutofit/>
            </a:bodyPr>
            <a:lstStyle/>
            <a:p>
              <a:pPr marL="0" lvl="0" indent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Ввести систему поощрений за соблюдение правил</a:t>
              </a:r>
            </a:p>
          </p:txBody>
        </p:sp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9E9B014A-8F35-4CC0-9467-9E05726643E4}"/>
                </a:ext>
              </a:extLst>
            </p:cNvPr>
            <p:cNvSpPr/>
            <p:nvPr/>
          </p:nvSpPr>
          <p:spPr>
            <a:xfrm rot="21600000">
              <a:off x="2944329" y="5218520"/>
              <a:ext cx="6688836" cy="649069"/>
            </a:xfrm>
            <a:custGeom>
              <a:avLst/>
              <a:gdLst>
                <a:gd name="connsiteX0" fmla="*/ 0 w 6688836"/>
                <a:gd name="connsiteY0" fmla="*/ 0 h 649068"/>
                <a:gd name="connsiteX1" fmla="*/ 6364302 w 6688836"/>
                <a:gd name="connsiteY1" fmla="*/ 0 h 649068"/>
                <a:gd name="connsiteX2" fmla="*/ 6688836 w 6688836"/>
                <a:gd name="connsiteY2" fmla="*/ 324534 h 649068"/>
                <a:gd name="connsiteX3" fmla="*/ 6364302 w 6688836"/>
                <a:gd name="connsiteY3" fmla="*/ 649068 h 649068"/>
                <a:gd name="connsiteX4" fmla="*/ 0 w 6688836"/>
                <a:gd name="connsiteY4" fmla="*/ 649068 h 649068"/>
                <a:gd name="connsiteX5" fmla="*/ 0 w 6688836"/>
                <a:gd name="connsiteY5" fmla="*/ 0 h 649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88836" h="649068">
                  <a:moveTo>
                    <a:pt x="6688836" y="649067"/>
                  </a:moveTo>
                  <a:lnTo>
                    <a:pt x="324534" y="649067"/>
                  </a:lnTo>
                  <a:lnTo>
                    <a:pt x="0" y="324534"/>
                  </a:lnTo>
                  <a:lnTo>
                    <a:pt x="324534" y="1"/>
                  </a:lnTo>
                  <a:lnTo>
                    <a:pt x="6688836" y="1"/>
                  </a:lnTo>
                  <a:lnTo>
                    <a:pt x="6688836" y="64906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8488" tIns="68581" rIns="128016" bIns="68580" numCol="1" spcCol="1270" anchor="ctr" anchorCtr="0">
              <a:noAutofit/>
            </a:bodyPr>
            <a:lstStyle/>
            <a:p>
              <a:pPr marL="0" lvl="0" indent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Обеспечить доступ к аптечкам и средствам эвакуации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7685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9984606-2037-42E8-9512-E02018D2C7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3574326"/>
              </p:ext>
            </p:extLst>
          </p:nvPr>
        </p:nvGraphicFramePr>
        <p:xfrm>
          <a:off x="1097280" y="286603"/>
          <a:ext cx="10058400" cy="1450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559BB33-D23C-497F-9499-9AC97B74D70F}"/>
              </a:ext>
            </a:extLst>
          </p:cNvPr>
          <p:cNvGrpSpPr/>
          <p:nvPr/>
        </p:nvGrpSpPr>
        <p:grpSpPr>
          <a:xfrm>
            <a:off x="1097280" y="1846702"/>
            <a:ext cx="10058401" cy="4021421"/>
            <a:chOff x="2881705" y="1846702"/>
            <a:chExt cx="6688836" cy="4021421"/>
          </a:xfrm>
        </p:grpSpPr>
        <p:sp>
          <p:nvSpPr>
            <p:cNvPr id="7" name="Полилиния: фигура 6">
              <a:extLst>
                <a:ext uri="{FF2B5EF4-FFF2-40B4-BE49-F238E27FC236}">
                  <a16:creationId xmlns:a16="http://schemas.microsoft.com/office/drawing/2014/main" id="{ED9C6475-60F4-4CA6-9396-BD4B7B5DEF4B}"/>
                </a:ext>
              </a:extLst>
            </p:cNvPr>
            <p:cNvSpPr/>
            <p:nvPr/>
          </p:nvSpPr>
          <p:spPr>
            <a:xfrm rot="21600000">
              <a:off x="2881705" y="1846702"/>
              <a:ext cx="6688836" cy="398574"/>
            </a:xfrm>
            <a:custGeom>
              <a:avLst/>
              <a:gdLst>
                <a:gd name="connsiteX0" fmla="*/ 0 w 6688836"/>
                <a:gd name="connsiteY0" fmla="*/ 0 h 398572"/>
                <a:gd name="connsiteX1" fmla="*/ 6489550 w 6688836"/>
                <a:gd name="connsiteY1" fmla="*/ 0 h 398572"/>
                <a:gd name="connsiteX2" fmla="*/ 6688836 w 6688836"/>
                <a:gd name="connsiteY2" fmla="*/ 199286 h 398572"/>
                <a:gd name="connsiteX3" fmla="*/ 6489550 w 6688836"/>
                <a:gd name="connsiteY3" fmla="*/ 398572 h 398572"/>
                <a:gd name="connsiteX4" fmla="*/ 0 w 6688836"/>
                <a:gd name="connsiteY4" fmla="*/ 398572 h 398572"/>
                <a:gd name="connsiteX5" fmla="*/ 0 w 6688836"/>
                <a:gd name="connsiteY5" fmla="*/ 0 h 39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88836" h="398572">
                  <a:moveTo>
                    <a:pt x="6688836" y="398571"/>
                  </a:moveTo>
                  <a:lnTo>
                    <a:pt x="199286" y="398571"/>
                  </a:lnTo>
                  <a:lnTo>
                    <a:pt x="0" y="199286"/>
                  </a:lnTo>
                  <a:lnTo>
                    <a:pt x="199286" y="1"/>
                  </a:lnTo>
                  <a:lnTo>
                    <a:pt x="6688836" y="1"/>
                  </a:lnTo>
                  <a:lnTo>
                    <a:pt x="6688836" y="39857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5402" tIns="68581" rIns="128016" bIns="68581" numCol="1" spcCol="1270" anchor="ctr" anchorCtr="0">
              <a:noAutofit/>
            </a:bodyPr>
            <a:lstStyle/>
            <a:p>
              <a:pPr marL="0" lvl="0" indent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 Защита оборудования</a:t>
              </a:r>
            </a:p>
          </p:txBody>
        </p:sp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id="{1DE949E6-09BA-48D2-8C44-BA1261B092EB}"/>
                </a:ext>
              </a:extLst>
            </p:cNvPr>
            <p:cNvSpPr/>
            <p:nvPr/>
          </p:nvSpPr>
          <p:spPr>
            <a:xfrm>
              <a:off x="2881705" y="2373130"/>
              <a:ext cx="6688836" cy="398574"/>
            </a:xfrm>
            <a:custGeom>
              <a:avLst/>
              <a:gdLst>
                <a:gd name="connsiteX0" fmla="*/ 0 w 6688836"/>
                <a:gd name="connsiteY0" fmla="*/ 0 h 398572"/>
                <a:gd name="connsiteX1" fmla="*/ 6489550 w 6688836"/>
                <a:gd name="connsiteY1" fmla="*/ 0 h 398572"/>
                <a:gd name="connsiteX2" fmla="*/ 6688836 w 6688836"/>
                <a:gd name="connsiteY2" fmla="*/ 199286 h 398572"/>
                <a:gd name="connsiteX3" fmla="*/ 6489550 w 6688836"/>
                <a:gd name="connsiteY3" fmla="*/ 398572 h 398572"/>
                <a:gd name="connsiteX4" fmla="*/ 0 w 6688836"/>
                <a:gd name="connsiteY4" fmla="*/ 398572 h 398572"/>
                <a:gd name="connsiteX5" fmla="*/ 0 w 6688836"/>
                <a:gd name="connsiteY5" fmla="*/ 0 h 39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88836" h="398572">
                  <a:moveTo>
                    <a:pt x="6688836" y="398571"/>
                  </a:moveTo>
                  <a:lnTo>
                    <a:pt x="199286" y="398571"/>
                  </a:lnTo>
                  <a:lnTo>
                    <a:pt x="0" y="199286"/>
                  </a:lnTo>
                  <a:lnTo>
                    <a:pt x="199286" y="1"/>
                  </a:lnTo>
                  <a:lnTo>
                    <a:pt x="6688836" y="1"/>
                  </a:lnTo>
                  <a:lnTo>
                    <a:pt x="6688836" y="39857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5402" tIns="68581" rIns="128016" bIns="68581" numCol="1" spcCol="1270" anchor="ctr" anchorCtr="0">
              <a:noAutofit/>
            </a:bodyPr>
            <a:lstStyle/>
            <a:p>
              <a:pPr marL="0" lvl="0" indent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Установка защитных ограждений и блокировок</a:t>
              </a:r>
            </a:p>
          </p:txBody>
        </p:sp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id="{E6600F62-423C-464B-9AF1-4C32F1C4CE68}"/>
                </a:ext>
              </a:extLst>
            </p:cNvPr>
            <p:cNvSpPr/>
            <p:nvPr/>
          </p:nvSpPr>
          <p:spPr>
            <a:xfrm rot="21600000">
              <a:off x="2881705" y="2881803"/>
              <a:ext cx="6688836" cy="398573"/>
            </a:xfrm>
            <a:custGeom>
              <a:avLst/>
              <a:gdLst>
                <a:gd name="connsiteX0" fmla="*/ 0 w 6688836"/>
                <a:gd name="connsiteY0" fmla="*/ 0 h 398572"/>
                <a:gd name="connsiteX1" fmla="*/ 6489550 w 6688836"/>
                <a:gd name="connsiteY1" fmla="*/ 0 h 398572"/>
                <a:gd name="connsiteX2" fmla="*/ 6688836 w 6688836"/>
                <a:gd name="connsiteY2" fmla="*/ 199286 h 398572"/>
                <a:gd name="connsiteX3" fmla="*/ 6489550 w 6688836"/>
                <a:gd name="connsiteY3" fmla="*/ 398572 h 398572"/>
                <a:gd name="connsiteX4" fmla="*/ 0 w 6688836"/>
                <a:gd name="connsiteY4" fmla="*/ 398572 h 398572"/>
                <a:gd name="connsiteX5" fmla="*/ 0 w 6688836"/>
                <a:gd name="connsiteY5" fmla="*/ 0 h 39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88836" h="398572">
                  <a:moveTo>
                    <a:pt x="6688836" y="398571"/>
                  </a:moveTo>
                  <a:lnTo>
                    <a:pt x="199286" y="398571"/>
                  </a:lnTo>
                  <a:lnTo>
                    <a:pt x="0" y="199286"/>
                  </a:lnTo>
                  <a:lnTo>
                    <a:pt x="199286" y="1"/>
                  </a:lnTo>
                  <a:lnTo>
                    <a:pt x="6688836" y="1"/>
                  </a:lnTo>
                  <a:lnTo>
                    <a:pt x="6688836" y="39857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5402" tIns="68580" rIns="128016" bIns="68581" numCol="1" spcCol="1270" anchor="ctr" anchorCtr="0">
              <a:noAutofit/>
            </a:bodyPr>
            <a:lstStyle/>
            <a:p>
              <a:pPr marL="0" lvl="0" indent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Монтаж аварийных кнопок и сигнализации</a:t>
              </a:r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6F769C84-B41D-4C53-A018-F7FD4727A715}"/>
                </a:ext>
              </a:extLst>
            </p:cNvPr>
            <p:cNvSpPr/>
            <p:nvPr/>
          </p:nvSpPr>
          <p:spPr>
            <a:xfrm rot="21600000">
              <a:off x="2881705" y="3399352"/>
              <a:ext cx="6688836" cy="398573"/>
            </a:xfrm>
            <a:custGeom>
              <a:avLst/>
              <a:gdLst>
                <a:gd name="connsiteX0" fmla="*/ 0 w 6688836"/>
                <a:gd name="connsiteY0" fmla="*/ 0 h 398572"/>
                <a:gd name="connsiteX1" fmla="*/ 6489550 w 6688836"/>
                <a:gd name="connsiteY1" fmla="*/ 0 h 398572"/>
                <a:gd name="connsiteX2" fmla="*/ 6688836 w 6688836"/>
                <a:gd name="connsiteY2" fmla="*/ 199286 h 398572"/>
                <a:gd name="connsiteX3" fmla="*/ 6489550 w 6688836"/>
                <a:gd name="connsiteY3" fmla="*/ 398572 h 398572"/>
                <a:gd name="connsiteX4" fmla="*/ 0 w 6688836"/>
                <a:gd name="connsiteY4" fmla="*/ 398572 h 398572"/>
                <a:gd name="connsiteX5" fmla="*/ 0 w 6688836"/>
                <a:gd name="connsiteY5" fmla="*/ 0 h 39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88836" h="398572">
                  <a:moveTo>
                    <a:pt x="6688836" y="398571"/>
                  </a:moveTo>
                  <a:lnTo>
                    <a:pt x="199286" y="398571"/>
                  </a:lnTo>
                  <a:lnTo>
                    <a:pt x="0" y="199286"/>
                  </a:lnTo>
                  <a:lnTo>
                    <a:pt x="199286" y="1"/>
                  </a:lnTo>
                  <a:lnTo>
                    <a:pt x="6688836" y="1"/>
                  </a:lnTo>
                  <a:lnTo>
                    <a:pt x="6688836" y="39857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5402" tIns="68580" rIns="128016" bIns="68581" numCol="1" spcCol="1270" anchor="ctr" anchorCtr="0">
              <a:noAutofit/>
            </a:bodyPr>
            <a:lstStyle/>
            <a:p>
              <a:pPr marL="0" lvl="0" indent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Использование СИЗ (каски, страховочные тросы, очки)</a:t>
              </a:r>
            </a:p>
          </p:txBody>
        </p:sp>
        <p:sp>
          <p:nvSpPr>
            <p:cNvPr id="15" name="Полилиния: фигура 14">
              <a:extLst>
                <a:ext uri="{FF2B5EF4-FFF2-40B4-BE49-F238E27FC236}">
                  <a16:creationId xmlns:a16="http://schemas.microsoft.com/office/drawing/2014/main" id="{F9EBD139-A165-4684-968E-DBDB5C6684A9}"/>
                </a:ext>
              </a:extLst>
            </p:cNvPr>
            <p:cNvSpPr/>
            <p:nvPr/>
          </p:nvSpPr>
          <p:spPr>
            <a:xfrm rot="21600000">
              <a:off x="2881705" y="3916901"/>
              <a:ext cx="6688836" cy="398573"/>
            </a:xfrm>
            <a:custGeom>
              <a:avLst/>
              <a:gdLst>
                <a:gd name="connsiteX0" fmla="*/ 0 w 6688836"/>
                <a:gd name="connsiteY0" fmla="*/ 0 h 398572"/>
                <a:gd name="connsiteX1" fmla="*/ 6489550 w 6688836"/>
                <a:gd name="connsiteY1" fmla="*/ 0 h 398572"/>
                <a:gd name="connsiteX2" fmla="*/ 6688836 w 6688836"/>
                <a:gd name="connsiteY2" fmla="*/ 199286 h 398572"/>
                <a:gd name="connsiteX3" fmla="*/ 6489550 w 6688836"/>
                <a:gd name="connsiteY3" fmla="*/ 398572 h 398572"/>
                <a:gd name="connsiteX4" fmla="*/ 0 w 6688836"/>
                <a:gd name="connsiteY4" fmla="*/ 398572 h 398572"/>
                <a:gd name="connsiteX5" fmla="*/ 0 w 6688836"/>
                <a:gd name="connsiteY5" fmla="*/ 0 h 39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88836" h="398572">
                  <a:moveTo>
                    <a:pt x="6688836" y="398571"/>
                  </a:moveTo>
                  <a:lnTo>
                    <a:pt x="199286" y="398571"/>
                  </a:lnTo>
                  <a:lnTo>
                    <a:pt x="0" y="199286"/>
                  </a:lnTo>
                  <a:lnTo>
                    <a:pt x="199286" y="1"/>
                  </a:lnTo>
                  <a:lnTo>
                    <a:pt x="6688836" y="1"/>
                  </a:lnTo>
                  <a:lnTo>
                    <a:pt x="6688836" y="39857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5402" tIns="68581" rIns="128016" bIns="68580" numCol="1" spcCol="1270" anchor="ctr" anchorCtr="0">
              <a:noAutofit/>
            </a:bodyPr>
            <a:lstStyle/>
            <a:p>
              <a:pPr marL="0" lvl="0" indent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Организация пространства</a:t>
              </a:r>
            </a:p>
          </p:txBody>
        </p:sp>
        <p:sp>
          <p:nvSpPr>
            <p:cNvPr id="17" name="Полилиния: фигура 16">
              <a:extLst>
                <a:ext uri="{FF2B5EF4-FFF2-40B4-BE49-F238E27FC236}">
                  <a16:creationId xmlns:a16="http://schemas.microsoft.com/office/drawing/2014/main" id="{F844ABE0-4F1A-457F-8BF9-C50A31E6C20E}"/>
                </a:ext>
              </a:extLst>
            </p:cNvPr>
            <p:cNvSpPr/>
            <p:nvPr/>
          </p:nvSpPr>
          <p:spPr>
            <a:xfrm rot="21600000">
              <a:off x="2881705" y="4434451"/>
              <a:ext cx="6688836" cy="398573"/>
            </a:xfrm>
            <a:custGeom>
              <a:avLst/>
              <a:gdLst>
                <a:gd name="connsiteX0" fmla="*/ 0 w 6688836"/>
                <a:gd name="connsiteY0" fmla="*/ 0 h 398572"/>
                <a:gd name="connsiteX1" fmla="*/ 6489550 w 6688836"/>
                <a:gd name="connsiteY1" fmla="*/ 0 h 398572"/>
                <a:gd name="connsiteX2" fmla="*/ 6688836 w 6688836"/>
                <a:gd name="connsiteY2" fmla="*/ 199286 h 398572"/>
                <a:gd name="connsiteX3" fmla="*/ 6489550 w 6688836"/>
                <a:gd name="connsiteY3" fmla="*/ 398572 h 398572"/>
                <a:gd name="connsiteX4" fmla="*/ 0 w 6688836"/>
                <a:gd name="connsiteY4" fmla="*/ 398572 h 398572"/>
                <a:gd name="connsiteX5" fmla="*/ 0 w 6688836"/>
                <a:gd name="connsiteY5" fmla="*/ 0 h 39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88836" h="398572">
                  <a:moveTo>
                    <a:pt x="6688836" y="398571"/>
                  </a:moveTo>
                  <a:lnTo>
                    <a:pt x="199286" y="398571"/>
                  </a:lnTo>
                  <a:lnTo>
                    <a:pt x="0" y="199286"/>
                  </a:lnTo>
                  <a:lnTo>
                    <a:pt x="199286" y="1"/>
                  </a:lnTo>
                  <a:lnTo>
                    <a:pt x="6688836" y="1"/>
                  </a:lnTo>
                  <a:lnTo>
                    <a:pt x="6688836" y="39857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5402" tIns="68581" rIns="128016" bIns="68580" numCol="1" spcCol="1270" anchor="ctr" anchorCtr="0">
              <a:noAutofit/>
            </a:bodyPr>
            <a:lstStyle/>
            <a:p>
              <a:pPr marL="0" lvl="0" indent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Маркировка опасных зон (жёлто‑чёрные полосы)</a:t>
              </a:r>
            </a:p>
          </p:txBody>
        </p:sp>
        <p:sp>
          <p:nvSpPr>
            <p:cNvPr id="19" name="Полилиния: фигура 18">
              <a:extLst>
                <a:ext uri="{FF2B5EF4-FFF2-40B4-BE49-F238E27FC236}">
                  <a16:creationId xmlns:a16="http://schemas.microsoft.com/office/drawing/2014/main" id="{A718B187-F506-424A-92B9-BB439E8584BF}"/>
                </a:ext>
              </a:extLst>
            </p:cNvPr>
            <p:cNvSpPr/>
            <p:nvPr/>
          </p:nvSpPr>
          <p:spPr>
            <a:xfrm rot="21600000">
              <a:off x="2881705" y="4952000"/>
              <a:ext cx="6688836" cy="398573"/>
            </a:xfrm>
            <a:custGeom>
              <a:avLst/>
              <a:gdLst>
                <a:gd name="connsiteX0" fmla="*/ 0 w 6688836"/>
                <a:gd name="connsiteY0" fmla="*/ 0 h 398572"/>
                <a:gd name="connsiteX1" fmla="*/ 6489550 w 6688836"/>
                <a:gd name="connsiteY1" fmla="*/ 0 h 398572"/>
                <a:gd name="connsiteX2" fmla="*/ 6688836 w 6688836"/>
                <a:gd name="connsiteY2" fmla="*/ 199286 h 398572"/>
                <a:gd name="connsiteX3" fmla="*/ 6489550 w 6688836"/>
                <a:gd name="connsiteY3" fmla="*/ 398572 h 398572"/>
                <a:gd name="connsiteX4" fmla="*/ 0 w 6688836"/>
                <a:gd name="connsiteY4" fmla="*/ 398572 h 398572"/>
                <a:gd name="connsiteX5" fmla="*/ 0 w 6688836"/>
                <a:gd name="connsiteY5" fmla="*/ 0 h 39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88836" h="398572">
                  <a:moveTo>
                    <a:pt x="6688836" y="398571"/>
                  </a:moveTo>
                  <a:lnTo>
                    <a:pt x="199286" y="398571"/>
                  </a:lnTo>
                  <a:lnTo>
                    <a:pt x="0" y="199286"/>
                  </a:lnTo>
                  <a:lnTo>
                    <a:pt x="199286" y="1"/>
                  </a:lnTo>
                  <a:lnTo>
                    <a:pt x="6688836" y="1"/>
                  </a:lnTo>
                  <a:lnTo>
                    <a:pt x="6688836" y="39857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5402" tIns="68581" rIns="128016" bIns="68580" numCol="1" spcCol="1270" anchor="ctr" anchorCtr="0">
              <a:noAutofit/>
            </a:bodyPr>
            <a:lstStyle/>
            <a:p>
              <a:pPr marL="0" lvl="0" indent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/>
                <a:t>Освещение не менее 300 </a:t>
              </a:r>
              <a:r>
                <a:rPr lang="ru-RU" sz="1800" kern="1200" dirty="0" err="1"/>
                <a:t>лк</a:t>
              </a:r>
              <a:r>
                <a:rPr lang="ru-RU" sz="1800" kern="1200" dirty="0"/>
                <a:t> в рабочих зонах</a:t>
              </a:r>
            </a:p>
          </p:txBody>
        </p:sp>
        <p:sp>
          <p:nvSpPr>
            <p:cNvPr id="21" name="Полилиния: фигура 20">
              <a:extLst>
                <a:ext uri="{FF2B5EF4-FFF2-40B4-BE49-F238E27FC236}">
                  <a16:creationId xmlns:a16="http://schemas.microsoft.com/office/drawing/2014/main" id="{A59C1C32-74ED-4C60-98AB-FB3C83A75481}"/>
                </a:ext>
              </a:extLst>
            </p:cNvPr>
            <p:cNvSpPr/>
            <p:nvPr/>
          </p:nvSpPr>
          <p:spPr>
            <a:xfrm rot="21600000">
              <a:off x="2881705" y="5469550"/>
              <a:ext cx="6688836" cy="398573"/>
            </a:xfrm>
            <a:custGeom>
              <a:avLst/>
              <a:gdLst>
                <a:gd name="connsiteX0" fmla="*/ 0 w 6688836"/>
                <a:gd name="connsiteY0" fmla="*/ 0 h 398572"/>
                <a:gd name="connsiteX1" fmla="*/ 6489550 w 6688836"/>
                <a:gd name="connsiteY1" fmla="*/ 0 h 398572"/>
                <a:gd name="connsiteX2" fmla="*/ 6688836 w 6688836"/>
                <a:gd name="connsiteY2" fmla="*/ 199286 h 398572"/>
                <a:gd name="connsiteX3" fmla="*/ 6489550 w 6688836"/>
                <a:gd name="connsiteY3" fmla="*/ 398572 h 398572"/>
                <a:gd name="connsiteX4" fmla="*/ 0 w 6688836"/>
                <a:gd name="connsiteY4" fmla="*/ 398572 h 398572"/>
                <a:gd name="connsiteX5" fmla="*/ 0 w 6688836"/>
                <a:gd name="connsiteY5" fmla="*/ 0 h 39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88836" h="398572">
                  <a:moveTo>
                    <a:pt x="6688836" y="398571"/>
                  </a:moveTo>
                  <a:lnTo>
                    <a:pt x="199286" y="398571"/>
                  </a:lnTo>
                  <a:lnTo>
                    <a:pt x="0" y="199286"/>
                  </a:lnTo>
                  <a:lnTo>
                    <a:pt x="199286" y="1"/>
                  </a:lnTo>
                  <a:lnTo>
                    <a:pt x="6688836" y="1"/>
                  </a:lnTo>
                  <a:lnTo>
                    <a:pt x="6688836" y="39857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5402" tIns="68581" rIns="128016" bIns="68580" numCol="1" spcCol="1270" anchor="ctr" anchorCtr="0">
              <a:noAutofit/>
            </a:bodyPr>
            <a:lstStyle/>
            <a:p>
              <a:pPr marL="0" lvl="0" indent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 err="1"/>
                <a:t>Антискользящие</a:t>
              </a:r>
              <a:r>
                <a:rPr lang="ru-RU" sz="1800" kern="1200" dirty="0"/>
                <a:t> покрытия на полах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8456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442FF36F-9255-4841-81AB-709AB1083511}"/>
              </a:ext>
            </a:extLst>
          </p:cNvPr>
          <p:cNvGraphicFramePr/>
          <p:nvPr/>
        </p:nvGraphicFramePr>
        <p:xfrm>
          <a:off x="1097280" y="286603"/>
          <a:ext cx="10058400" cy="1450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D285501-C738-49C9-8832-98A349FF47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7142195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33791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BF5EC667-FB27-4705-BBFA-4660C86457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8644424"/>
              </p:ext>
            </p:extLst>
          </p:nvPr>
        </p:nvGraphicFramePr>
        <p:xfrm>
          <a:off x="1097280" y="259970"/>
          <a:ext cx="10058400" cy="938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15456C74-D739-45B9-87B1-F29669744E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5674997"/>
              </p:ext>
            </p:extLst>
          </p:nvPr>
        </p:nvGraphicFramePr>
        <p:xfrm>
          <a:off x="1097280" y="1384917"/>
          <a:ext cx="10058400" cy="4484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01945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C9BFBDC0-8F50-4CF6-8FFE-ADEF58DDF5D6}"/>
              </a:ext>
            </a:extLst>
          </p:cNvPr>
          <p:cNvGraphicFramePr/>
          <p:nvPr/>
        </p:nvGraphicFramePr>
        <p:xfrm>
          <a:off x="1097280" y="286603"/>
          <a:ext cx="10058400" cy="1450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D1DF2C58-B539-4AAC-B72F-710010B30A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0824940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50428416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859</TotalTime>
  <Words>849</Words>
  <Application>Microsoft Office PowerPoint</Application>
  <PresentationFormat>Широкоэкранный</PresentationFormat>
  <Paragraphs>83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Times New Roman</vt:lpstr>
      <vt:lpstr>Ретро</vt:lpstr>
      <vt:lpstr>Причины несчастных случаев на производстве и меры по их профилактике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Причины несчастных случаев на производстве и меры по их профилактике</dc:title>
  <dc:creator>Светлана Добрынина</dc:creator>
  <cp:lastModifiedBy>Светлана Добрынина</cp:lastModifiedBy>
  <cp:revision>31</cp:revision>
  <dcterms:created xsi:type="dcterms:W3CDTF">2025-11-26T01:56:52Z</dcterms:created>
  <dcterms:modified xsi:type="dcterms:W3CDTF">2025-12-10T04:51:25Z</dcterms:modified>
</cp:coreProperties>
</file>