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1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2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5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6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7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34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37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35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tags/tag42.xml" ContentType="application/vnd.openxmlformats-officedocument.presentationml.tags+xml"/>
  <Override PartName="/ppt/notesSlides/notesSlide38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39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40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1" r:id="rId4"/>
  </p:sldMasterIdLst>
  <p:notesMasterIdLst>
    <p:notesMasterId r:id="rId50"/>
  </p:notesMasterIdLst>
  <p:handoutMasterIdLst>
    <p:handoutMasterId r:id="rId51"/>
  </p:handoutMasterIdLst>
  <p:sldIdLst>
    <p:sldId id="657" r:id="rId5"/>
    <p:sldId id="599" r:id="rId6"/>
    <p:sldId id="600" r:id="rId7"/>
    <p:sldId id="602" r:id="rId8"/>
    <p:sldId id="603" r:id="rId9"/>
    <p:sldId id="664" r:id="rId10"/>
    <p:sldId id="605" r:id="rId11"/>
    <p:sldId id="606" r:id="rId12"/>
    <p:sldId id="607" r:id="rId13"/>
    <p:sldId id="608" r:id="rId14"/>
    <p:sldId id="609" r:id="rId15"/>
    <p:sldId id="610" r:id="rId16"/>
    <p:sldId id="611" r:id="rId17"/>
    <p:sldId id="613" r:id="rId18"/>
    <p:sldId id="614" r:id="rId19"/>
    <p:sldId id="615" r:id="rId20"/>
    <p:sldId id="655" r:id="rId21"/>
    <p:sldId id="617" r:id="rId22"/>
    <p:sldId id="618" r:id="rId23"/>
    <p:sldId id="620" r:id="rId24"/>
    <p:sldId id="621" r:id="rId25"/>
    <p:sldId id="622" r:id="rId26"/>
    <p:sldId id="623" r:id="rId27"/>
    <p:sldId id="624" r:id="rId28"/>
    <p:sldId id="625" r:id="rId29"/>
    <p:sldId id="626" r:id="rId30"/>
    <p:sldId id="654" r:id="rId31"/>
    <p:sldId id="627" r:id="rId32"/>
    <p:sldId id="628" r:id="rId33"/>
    <p:sldId id="669" r:id="rId34"/>
    <p:sldId id="670" r:id="rId35"/>
    <p:sldId id="671" r:id="rId36"/>
    <p:sldId id="677" r:id="rId37"/>
    <p:sldId id="678" r:id="rId38"/>
    <p:sldId id="679" r:id="rId39"/>
    <p:sldId id="680" r:id="rId40"/>
    <p:sldId id="681" r:id="rId41"/>
    <p:sldId id="694" r:id="rId42"/>
    <p:sldId id="695" r:id="rId43"/>
    <p:sldId id="649" r:id="rId44"/>
    <p:sldId id="650" r:id="rId45"/>
    <p:sldId id="651" r:id="rId46"/>
    <p:sldId id="656" r:id="rId47"/>
    <p:sldId id="652" r:id="rId48"/>
    <p:sldId id="653" r:id="rId49"/>
  </p:sldIdLst>
  <p:sldSz cx="12192000" cy="6858000"/>
  <p:notesSz cx="6858000" cy="9144000"/>
  <p:custDataLst>
    <p:tags r:id="rId52"/>
  </p:custDataLst>
  <p:defaultTextStyle>
    <a:defPPr>
      <a:defRPr lang="ru-RU"/>
    </a:defPPr>
    <a:lvl1pPr marL="0" algn="l" defTabSz="829316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1pPr>
    <a:lvl2pPr marL="414658" algn="l" defTabSz="829316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2pPr>
    <a:lvl3pPr marL="829316" algn="l" defTabSz="829316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3pPr>
    <a:lvl4pPr marL="1243975" algn="l" defTabSz="829316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4pPr>
    <a:lvl5pPr marL="1658634" algn="l" defTabSz="829316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5pPr>
    <a:lvl6pPr marL="2073292" algn="l" defTabSz="829316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6pPr>
    <a:lvl7pPr marL="2487951" algn="l" defTabSz="829316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7pPr>
    <a:lvl8pPr marL="2902609" algn="l" defTabSz="829316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8pPr>
    <a:lvl9pPr marL="3317267" algn="l" defTabSz="829316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лайды" id="{0054625B-E204-4F74-88A0-E93342DF4BD6}">
          <p14:sldIdLst>
            <p14:sldId id="657"/>
            <p14:sldId id="599"/>
            <p14:sldId id="600"/>
            <p14:sldId id="602"/>
            <p14:sldId id="603"/>
            <p14:sldId id="664"/>
            <p14:sldId id="605"/>
            <p14:sldId id="606"/>
            <p14:sldId id="607"/>
            <p14:sldId id="608"/>
            <p14:sldId id="609"/>
            <p14:sldId id="610"/>
            <p14:sldId id="611"/>
            <p14:sldId id="613"/>
            <p14:sldId id="614"/>
            <p14:sldId id="615"/>
            <p14:sldId id="655"/>
            <p14:sldId id="617"/>
            <p14:sldId id="618"/>
            <p14:sldId id="620"/>
            <p14:sldId id="621"/>
            <p14:sldId id="622"/>
            <p14:sldId id="623"/>
            <p14:sldId id="624"/>
            <p14:sldId id="625"/>
            <p14:sldId id="626"/>
            <p14:sldId id="654"/>
            <p14:sldId id="627"/>
            <p14:sldId id="628"/>
            <p14:sldId id="669"/>
            <p14:sldId id="670"/>
            <p14:sldId id="671"/>
            <p14:sldId id="677"/>
            <p14:sldId id="678"/>
            <p14:sldId id="679"/>
            <p14:sldId id="680"/>
            <p14:sldId id="681"/>
            <p14:sldId id="694"/>
            <p14:sldId id="695"/>
            <p14:sldId id="649"/>
            <p14:sldId id="650"/>
            <p14:sldId id="651"/>
            <p14:sldId id="656"/>
            <p14:sldId id="652"/>
            <p14:sldId id="653"/>
          </p14:sldIdLst>
        </p14:section>
      </p14:sectionLst>
    </p:ex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5" orient="horz" pos="3725" userDrawn="1">
          <p15:clr>
            <a:srgbClr val="A4A3A4"/>
          </p15:clr>
        </p15:guide>
        <p15:guide id="16" orient="horz" pos="2409" userDrawn="1">
          <p15:clr>
            <a:srgbClr val="A4A3A4"/>
          </p15:clr>
        </p15:guide>
        <p15:guide id="20" orient="horz" pos="2273" userDrawn="1">
          <p15:clr>
            <a:srgbClr val="A4A3A4"/>
          </p15:clr>
        </p15:guide>
        <p15:guide id="21" orient="horz" pos="890" userDrawn="1">
          <p15:clr>
            <a:srgbClr val="A4A3A4"/>
          </p15:clr>
        </p15:guide>
        <p15:guide id="23" orient="horz" pos="2047" userDrawn="1">
          <p15:clr>
            <a:srgbClr val="A4A3A4"/>
          </p15:clr>
        </p15:guide>
        <p15:guide id="24" orient="horz" pos="19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Зайцева Ольга Алексеевна" initials="ЗОА" lastIdx="5" clrIdx="0"/>
  <p:cmAuthor id="2" name="Щербаченко Анна Павловна" initials="ЩАП" lastIdx="16" clrIdx="1">
    <p:extLst>
      <p:ext uri="{19B8F6BF-5375-455C-9EA6-DF929625EA0E}">
        <p15:presenceInfo xmlns:p15="http://schemas.microsoft.com/office/powerpoint/2012/main" userId="S-1-5-21-3989785535-4168274036-2173320020-93270" providerId="AD"/>
      </p:ext>
    </p:extLst>
  </p:cmAuthor>
  <p:cmAuthor id="3" name="Кушнарева Наталья Валерьевна" initials="КНВ" lastIdx="2" clrIdx="2">
    <p:extLst>
      <p:ext uri="{19B8F6BF-5375-455C-9EA6-DF929625EA0E}">
        <p15:presenceInfo xmlns:p15="http://schemas.microsoft.com/office/powerpoint/2012/main" userId="Кушнарева Наталья Валерье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6"/>
    <a:srgbClr val="800769"/>
    <a:srgbClr val="782168"/>
    <a:srgbClr val="8E237A"/>
    <a:srgbClr val="5960EA"/>
    <a:srgbClr val="00437A"/>
    <a:srgbClr val="2D65AF"/>
    <a:srgbClr val="006AB4"/>
    <a:srgbClr val="878888"/>
    <a:srgbClr val="546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93800" autoAdjust="0"/>
  </p:normalViewPr>
  <p:slideViewPr>
    <p:cSldViewPr snapToGrid="0">
      <p:cViewPr varScale="1">
        <p:scale>
          <a:sx n="115" d="100"/>
          <a:sy n="115" d="100"/>
        </p:scale>
        <p:origin x="516" y="108"/>
      </p:cViewPr>
      <p:guideLst>
        <p:guide/>
        <p:guide orient="horz" pos="3725"/>
        <p:guide orient="horz" pos="2409"/>
        <p:guide orient="horz" pos="2273"/>
        <p:guide orient="horz" pos="890"/>
        <p:guide orient="horz" pos="2047"/>
        <p:guide orient="horz" pos="193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5D555-EE0F-4455-9547-9F81DE99A6BE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E54F1-6602-47AC-8AA8-31E6F7AAA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229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0A7B2-C243-4561-9C9E-89FD4FC44CB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6D654-7A78-41C3-B1BA-CF8B08883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915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29316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1pPr>
    <a:lvl2pPr marL="414658" algn="l" defTabSz="829316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2pPr>
    <a:lvl3pPr marL="829316" algn="l" defTabSz="829316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3pPr>
    <a:lvl4pPr marL="1243975" algn="l" defTabSz="829316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4pPr>
    <a:lvl5pPr marL="1658634" algn="l" defTabSz="829316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5pPr>
    <a:lvl6pPr marL="2073292" algn="l" defTabSz="829316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6pPr>
    <a:lvl7pPr marL="2487951" algn="l" defTabSz="829316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7pPr>
    <a:lvl8pPr marL="2902609" algn="l" defTabSz="829316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8pPr>
    <a:lvl9pPr marL="3317267" algn="l" defTabSz="829316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4B8AB-1006-4248-884A-68E8DF3E082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238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1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682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29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BED9E-78BD-4C4E-B037-F792E5B379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382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4B8AB-1006-4248-884A-68E8DF3E082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69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12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439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60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696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70E07-A29C-4806-930D-1CFE699FBE31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054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4B8AB-1006-4248-884A-68E8DF3E082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7823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21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926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691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014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043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551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396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0880" y="4721940"/>
            <a:ext cx="5447029" cy="4473416"/>
          </a:xfrm>
          <a:prstGeom prst="rect">
            <a:avLst/>
          </a:prstGeom>
          <a:noFill/>
          <a:ln>
            <a:noFill/>
          </a:ln>
        </p:spPr>
        <p:txBody>
          <a:bodyPr lIns="91553" tIns="91553" rIns="91553" bIns="91553" anchor="ctr" anchorCtr="0">
            <a:noAutofit/>
          </a:bodyPr>
          <a:lstStyle/>
          <a:p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7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00188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4B8AB-1006-4248-884A-68E8DF3E082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6577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515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680">
              <a:defRPr/>
            </a:pPr>
            <a:fld id="{326BED9E-78BD-4C4E-B037-F792E5B37933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5680"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394652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798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9999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4B8AB-1006-4248-884A-68E8DF3E082F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0408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2512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0915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834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63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4B8AB-1006-4248-884A-68E8DF3E082F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37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4B8AB-1006-4248-884A-68E8DF3E082F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598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037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586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680">
              <a:defRPr/>
            </a:pPr>
            <a:fld id="{326BED9E-78BD-4C4E-B037-F792E5B37933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5680">
                <a:defRPr/>
              </a:pPr>
              <a:t>42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07137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9746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59213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680">
              <a:defRPr/>
            </a:pPr>
            <a:fld id="{326BED9E-78BD-4C4E-B037-F792E5B37933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5680">
                <a:defRPr/>
              </a:pPr>
              <a:t>45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35132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90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680">
              <a:defRPr/>
            </a:pPr>
            <a:fld id="{326BED9E-78BD-4C4E-B037-F792E5B37933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5680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03361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0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27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23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10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лист (Тип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7">
            <a:extLst>
              <a:ext uri="{FF2B5EF4-FFF2-40B4-BE49-F238E27FC236}">
                <a16:creationId xmlns:a16="http://schemas.microsoft.com/office/drawing/2014/main" id="{524AE127-B4C1-F948-9447-EC221BC0F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461" y="559386"/>
            <a:ext cx="2555776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Текст 10"/>
          <p:cNvSpPr>
            <a:spLocks noGrp="1"/>
          </p:cNvSpPr>
          <p:nvPr>
            <p:ph type="body" sz="quarter" idx="10" hasCustomPrompt="1"/>
          </p:nvPr>
        </p:nvSpPr>
        <p:spPr>
          <a:xfrm>
            <a:off x="531461" y="2709123"/>
            <a:ext cx="8035925" cy="13525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500"/>
              </a:lnSpc>
              <a:buNone/>
              <a:defRPr lang="ru-RU" sz="3800" b="1" kern="1200" dirty="0" smtClean="0">
                <a:solidFill>
                  <a:schemeClr val="bg1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Титульный лист с фоновым рисунком 1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1462" y="5848689"/>
            <a:ext cx="5519334" cy="754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chemeClr val="bg1"/>
                </a:solidFill>
                <a:latin typeface="Cera CY" panose="00000500000000000000" pitchFamily="2" charset="-52"/>
              </a:defRPr>
            </a:lvl1pPr>
            <a:lvl2pPr>
              <a:defRPr sz="1400">
                <a:solidFill>
                  <a:schemeClr val="bg1"/>
                </a:solidFill>
                <a:latin typeface="Cera CY" panose="00000500000000000000" pitchFamily="2" charset="-52"/>
              </a:defRPr>
            </a:lvl2pPr>
            <a:lvl3pPr>
              <a:defRPr sz="1400">
                <a:solidFill>
                  <a:schemeClr val="bg1"/>
                </a:solidFill>
                <a:latin typeface="Cera CY" panose="00000500000000000000" pitchFamily="2" charset="-52"/>
              </a:defRPr>
            </a:lvl3pPr>
            <a:lvl4pPr>
              <a:defRPr sz="1400">
                <a:solidFill>
                  <a:schemeClr val="bg1"/>
                </a:solidFill>
                <a:latin typeface="Cera CY" panose="00000500000000000000" pitchFamily="2" charset="-52"/>
              </a:defRPr>
            </a:lvl4pPr>
            <a:lvl5pPr>
              <a:defRPr sz="1400">
                <a:solidFill>
                  <a:schemeClr val="bg1"/>
                </a:solidFill>
                <a:latin typeface="Cera CY" panose="00000500000000000000" pitchFamily="2" charset="-52"/>
              </a:defRPr>
            </a:lvl5pPr>
          </a:lstStyle>
          <a:p>
            <a:pPr lvl="0"/>
            <a:r>
              <a:rPr lang="ru-RU" dirty="0"/>
              <a:t>Название департамента </a:t>
            </a:r>
            <a:r>
              <a:rPr lang="en-US" dirty="0"/>
              <a:t>/</a:t>
            </a:r>
            <a:r>
              <a:rPr lang="ru-RU" dirty="0"/>
              <a:t> ФИО сотрудника </a:t>
            </a:r>
            <a:r>
              <a:rPr lang="en-US" dirty="0"/>
              <a:t>/ </a:t>
            </a:r>
            <a:r>
              <a:rPr lang="ru-RU" dirty="0"/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94165242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" userDrawn="1">
          <p15:clr>
            <a:srgbClr val="FFFFFF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шестью текстовыми блоками и боковой понел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60"/>
            <a:ext cx="10283495" cy="50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baseline="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шестью блоками текста с боковой панелью</a:t>
            </a:r>
          </a:p>
        </p:txBody>
      </p:sp>
      <p:pic>
        <p:nvPicPr>
          <p:cNvPr id="29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32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sp>
        <p:nvSpPr>
          <p:cNvPr id="37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47" name="Текст 13"/>
          <p:cNvSpPr>
            <a:spLocks noGrp="1"/>
          </p:cNvSpPr>
          <p:nvPr>
            <p:ph type="body" sz="quarter" idx="22" hasCustomPrompt="1"/>
          </p:nvPr>
        </p:nvSpPr>
        <p:spPr>
          <a:xfrm>
            <a:off x="803277" y="2431198"/>
            <a:ext cx="310084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первого блока</a:t>
            </a:r>
          </a:p>
        </p:txBody>
      </p:sp>
      <p:sp>
        <p:nvSpPr>
          <p:cNvPr id="48" name="Текст 13"/>
          <p:cNvSpPr>
            <a:spLocks noGrp="1"/>
          </p:cNvSpPr>
          <p:nvPr>
            <p:ph type="body" sz="quarter" idx="12" hasCustomPrompt="1"/>
          </p:nvPr>
        </p:nvSpPr>
        <p:spPr>
          <a:xfrm>
            <a:off x="8294854" y="2431198"/>
            <a:ext cx="310084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третьего блока </a:t>
            </a:r>
          </a:p>
        </p:txBody>
      </p:sp>
      <p:sp>
        <p:nvSpPr>
          <p:cNvPr id="49" name="Текст 13"/>
          <p:cNvSpPr>
            <a:spLocks noGrp="1"/>
          </p:cNvSpPr>
          <p:nvPr>
            <p:ph type="body" sz="quarter" idx="24" hasCustomPrompt="1"/>
          </p:nvPr>
        </p:nvSpPr>
        <p:spPr>
          <a:xfrm>
            <a:off x="4549546" y="2431198"/>
            <a:ext cx="310084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второго блока</a:t>
            </a:r>
          </a:p>
        </p:txBody>
      </p:sp>
      <p:sp>
        <p:nvSpPr>
          <p:cNvPr id="50" name="Текст 13"/>
          <p:cNvSpPr>
            <a:spLocks noGrp="1"/>
          </p:cNvSpPr>
          <p:nvPr>
            <p:ph type="body" sz="quarter" idx="23" hasCustomPrompt="1"/>
          </p:nvPr>
        </p:nvSpPr>
        <p:spPr>
          <a:xfrm>
            <a:off x="803277" y="2759810"/>
            <a:ext cx="3100845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первого блока</a:t>
            </a:r>
          </a:p>
        </p:txBody>
      </p:sp>
      <p:sp>
        <p:nvSpPr>
          <p:cNvPr id="51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8294854" y="2759810"/>
            <a:ext cx="3100845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третьего блока </a:t>
            </a:r>
          </a:p>
        </p:txBody>
      </p:sp>
      <p:sp>
        <p:nvSpPr>
          <p:cNvPr id="52" name="Текст 13"/>
          <p:cNvSpPr>
            <a:spLocks noGrp="1"/>
          </p:cNvSpPr>
          <p:nvPr>
            <p:ph type="body" sz="quarter" idx="25" hasCustomPrompt="1"/>
          </p:nvPr>
        </p:nvSpPr>
        <p:spPr>
          <a:xfrm>
            <a:off x="4549546" y="2759810"/>
            <a:ext cx="3100845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второго блока</a:t>
            </a:r>
          </a:p>
        </p:txBody>
      </p:sp>
      <p:sp>
        <p:nvSpPr>
          <p:cNvPr id="53" name="Текст 13"/>
          <p:cNvSpPr>
            <a:spLocks noGrp="1"/>
          </p:cNvSpPr>
          <p:nvPr>
            <p:ph type="body" sz="quarter" idx="26" hasCustomPrompt="1"/>
          </p:nvPr>
        </p:nvSpPr>
        <p:spPr>
          <a:xfrm>
            <a:off x="803277" y="4962834"/>
            <a:ext cx="310084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четвертого блока</a:t>
            </a:r>
          </a:p>
        </p:txBody>
      </p:sp>
      <p:sp>
        <p:nvSpPr>
          <p:cNvPr id="54" name="Текст 13"/>
          <p:cNvSpPr>
            <a:spLocks noGrp="1"/>
          </p:cNvSpPr>
          <p:nvPr>
            <p:ph type="body" sz="quarter" idx="27" hasCustomPrompt="1"/>
          </p:nvPr>
        </p:nvSpPr>
        <p:spPr>
          <a:xfrm>
            <a:off x="8294854" y="4962834"/>
            <a:ext cx="310084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шестого блока</a:t>
            </a:r>
          </a:p>
        </p:txBody>
      </p:sp>
      <p:sp>
        <p:nvSpPr>
          <p:cNvPr id="55" name="Текст 13"/>
          <p:cNvSpPr>
            <a:spLocks noGrp="1"/>
          </p:cNvSpPr>
          <p:nvPr>
            <p:ph type="body" sz="quarter" idx="28" hasCustomPrompt="1"/>
          </p:nvPr>
        </p:nvSpPr>
        <p:spPr>
          <a:xfrm>
            <a:off x="4549546" y="4962834"/>
            <a:ext cx="310084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пятого блока</a:t>
            </a:r>
          </a:p>
        </p:txBody>
      </p:sp>
      <p:sp>
        <p:nvSpPr>
          <p:cNvPr id="56" name="Текст 13"/>
          <p:cNvSpPr>
            <a:spLocks noGrp="1"/>
          </p:cNvSpPr>
          <p:nvPr>
            <p:ph type="body" sz="quarter" idx="29" hasCustomPrompt="1"/>
          </p:nvPr>
        </p:nvSpPr>
        <p:spPr>
          <a:xfrm>
            <a:off x="803277" y="5291448"/>
            <a:ext cx="3100845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четвертого блока </a:t>
            </a:r>
          </a:p>
        </p:txBody>
      </p:sp>
      <p:sp>
        <p:nvSpPr>
          <p:cNvPr id="57" name="Текст 13"/>
          <p:cNvSpPr>
            <a:spLocks noGrp="1"/>
          </p:cNvSpPr>
          <p:nvPr>
            <p:ph type="body" sz="quarter" idx="30" hasCustomPrompt="1"/>
          </p:nvPr>
        </p:nvSpPr>
        <p:spPr>
          <a:xfrm>
            <a:off x="8294854" y="5291448"/>
            <a:ext cx="3100845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шестого блока</a:t>
            </a:r>
          </a:p>
        </p:txBody>
      </p:sp>
      <p:sp>
        <p:nvSpPr>
          <p:cNvPr id="58" name="Текст 13"/>
          <p:cNvSpPr>
            <a:spLocks noGrp="1"/>
          </p:cNvSpPr>
          <p:nvPr>
            <p:ph type="body" sz="quarter" idx="31" hasCustomPrompt="1"/>
          </p:nvPr>
        </p:nvSpPr>
        <p:spPr>
          <a:xfrm>
            <a:off x="4549546" y="5291448"/>
            <a:ext cx="3100845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пятого блока</a:t>
            </a:r>
          </a:p>
        </p:txBody>
      </p:sp>
    </p:spTree>
    <p:extLst>
      <p:ext uri="{BB962C8B-B14F-4D97-AF65-F5344CB8AC3E}">
        <p14:creationId xmlns:p14="http://schemas.microsoft.com/office/powerpoint/2010/main" val="103369458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547EBF"/>
          </p15:clr>
        </p15:guide>
        <p15:guide id="9" orient="horz" pos="1156" userDrawn="1">
          <p15:clr>
            <a:srgbClr val="547EBF"/>
          </p15:clr>
        </p15:guide>
        <p15:guide id="10" orient="horz" pos="2597" userDrawn="1">
          <p15:clr>
            <a:srgbClr val="547EBF"/>
          </p15:clr>
        </p15:guide>
        <p15:guide id="11" pos="1344" userDrawn="1">
          <p15:clr>
            <a:srgbClr val="547EBF"/>
          </p15:clr>
        </p15:guide>
        <p15:guide id="12" pos="5624" userDrawn="1">
          <p15:clr>
            <a:srgbClr val="547EB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большим изображением и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8"/>
          <p:cNvSpPr>
            <a:spLocks noGrp="1"/>
          </p:cNvSpPr>
          <p:nvPr>
            <p:ph type="pic" sz="quarter" idx="12" hasCustomPrompt="1"/>
          </p:nvPr>
        </p:nvSpPr>
        <p:spPr>
          <a:xfrm>
            <a:off x="6541602" y="2"/>
            <a:ext cx="5132948" cy="6857999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pic>
        <p:nvPicPr>
          <p:cNvPr id="10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4" y="613959"/>
            <a:ext cx="4990769" cy="841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baseline="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большим изображением и текстом</a:t>
            </a:r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11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13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1105233" y="1600201"/>
            <a:ext cx="4830037" cy="44396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Текстовый блок</a:t>
            </a:r>
          </a:p>
        </p:txBody>
      </p:sp>
    </p:spTree>
    <p:extLst>
      <p:ext uri="{BB962C8B-B14F-4D97-AF65-F5344CB8AC3E}">
        <p14:creationId xmlns:p14="http://schemas.microsoft.com/office/powerpoint/2010/main" val="322812462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вумя изображениемя и текстом (альтернативн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2" hasCustomPrompt="1"/>
          </p:nvPr>
        </p:nvSpPr>
        <p:spPr>
          <a:xfrm>
            <a:off x="6541601" y="792535"/>
            <a:ext cx="5132947" cy="2528182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7" hasCustomPrompt="1"/>
          </p:nvPr>
        </p:nvSpPr>
        <p:spPr>
          <a:xfrm>
            <a:off x="6541601" y="3511670"/>
            <a:ext cx="5132947" cy="2528182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pic>
        <p:nvPicPr>
          <p:cNvPr id="12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4" y="613959"/>
            <a:ext cx="4990769" cy="841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baseline="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двумя изображениями и текстом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1674548" y="6381752"/>
            <a:ext cx="0" cy="47625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1105233" y="1600201"/>
            <a:ext cx="4830037" cy="44396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Текстовый блок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13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15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6407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большими данными и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541603" y="792537"/>
            <a:ext cx="5132947" cy="5247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6" name="Объект 5"/>
          <p:cNvSpPr>
            <a:spLocks noGrp="1"/>
          </p:cNvSpPr>
          <p:nvPr>
            <p:ph sz="quarter" idx="17" hasCustomPrompt="1"/>
          </p:nvPr>
        </p:nvSpPr>
        <p:spPr>
          <a:xfrm>
            <a:off x="6529048" y="792537"/>
            <a:ext cx="5136956" cy="5247319"/>
          </a:xfrm>
          <a:prstGeom prst="rect">
            <a:avLst/>
          </a:prstGeom>
        </p:spPr>
        <p:txBody>
          <a:bodyPr tIns="1224000" anchor="ctr"/>
          <a:lstStyle>
            <a:lvl1pPr marL="0" indent="0" algn="ctr">
              <a:buNone/>
              <a:defRPr sz="1300" baseline="0">
                <a:solidFill>
                  <a:srgbClr val="424242"/>
                </a:solidFill>
              </a:defRPr>
            </a:lvl1pPr>
            <a:lvl2pPr>
              <a:defRPr sz="1300">
                <a:solidFill>
                  <a:srgbClr val="424242"/>
                </a:solidFill>
              </a:defRPr>
            </a:lvl2pPr>
            <a:lvl3pPr>
              <a:defRPr sz="1300">
                <a:solidFill>
                  <a:srgbClr val="424242"/>
                </a:solidFill>
              </a:defRPr>
            </a:lvl3pPr>
            <a:lvl4pPr>
              <a:defRPr sz="1300">
                <a:solidFill>
                  <a:srgbClr val="424242"/>
                </a:solidFill>
              </a:defRPr>
            </a:lvl4pPr>
            <a:lvl5pPr>
              <a:defRPr sz="1300">
                <a:solidFill>
                  <a:srgbClr val="424242"/>
                </a:solidFill>
              </a:defRPr>
            </a:lvl5pPr>
          </a:lstStyle>
          <a:p>
            <a:pPr lvl="0"/>
            <a:r>
              <a:rPr lang="ru-RU" dirty="0"/>
              <a:t>Вставьте данные в это окно</a:t>
            </a:r>
          </a:p>
        </p:txBody>
      </p:sp>
      <p:pic>
        <p:nvPicPr>
          <p:cNvPr id="12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1105233" y="1600201"/>
            <a:ext cx="4830037" cy="44396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Текстовый блок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11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4" y="613959"/>
            <a:ext cx="4990769" cy="841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baseline="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данными и текстом</a:t>
            </a:r>
          </a:p>
        </p:txBody>
      </p:sp>
    </p:spTree>
    <p:extLst>
      <p:ext uri="{BB962C8B-B14F-4D97-AF65-F5344CB8AC3E}">
        <p14:creationId xmlns:p14="http://schemas.microsoft.com/office/powerpoint/2010/main" val="95117602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вумя блоками данных и тексто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17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59"/>
            <a:ext cx="10283495" cy="461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baseline="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двумя блоками данных и текстом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811821" y="4903766"/>
            <a:ext cx="10585448" cy="14779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Текстовый блок</a:t>
            </a:r>
          </a:p>
        </p:txBody>
      </p:sp>
      <p:sp>
        <p:nvSpPr>
          <p:cNvPr id="14" name="Объект 5"/>
          <p:cNvSpPr>
            <a:spLocks noGrp="1"/>
          </p:cNvSpPr>
          <p:nvPr>
            <p:ph sz="quarter" idx="19" hasCustomPrompt="1"/>
          </p:nvPr>
        </p:nvSpPr>
        <p:spPr>
          <a:xfrm>
            <a:off x="811915" y="1732528"/>
            <a:ext cx="5095593" cy="2687298"/>
          </a:xfrm>
          <a:prstGeom prst="rect">
            <a:avLst/>
          </a:prstGeom>
        </p:spPr>
        <p:txBody>
          <a:bodyPr tIns="1224000" anchor="ctr"/>
          <a:lstStyle>
            <a:lvl1pPr marL="0" indent="0" algn="ctr">
              <a:buNone/>
              <a:defRPr sz="1300" baseline="0">
                <a:solidFill>
                  <a:srgbClr val="424242"/>
                </a:solidFill>
              </a:defRPr>
            </a:lvl1pPr>
            <a:lvl2pPr>
              <a:defRPr sz="1300">
                <a:solidFill>
                  <a:srgbClr val="424242"/>
                </a:solidFill>
              </a:defRPr>
            </a:lvl2pPr>
            <a:lvl3pPr>
              <a:defRPr sz="1300">
                <a:solidFill>
                  <a:srgbClr val="424242"/>
                </a:solidFill>
              </a:defRPr>
            </a:lvl3pPr>
            <a:lvl4pPr>
              <a:defRPr sz="1300">
                <a:solidFill>
                  <a:srgbClr val="424242"/>
                </a:solidFill>
              </a:defRPr>
            </a:lvl4pPr>
            <a:lvl5pPr>
              <a:defRPr sz="1300">
                <a:solidFill>
                  <a:srgbClr val="424242"/>
                </a:solidFill>
              </a:defRPr>
            </a:lvl5pPr>
          </a:lstStyle>
          <a:p>
            <a:pPr lvl="0"/>
            <a:r>
              <a:rPr lang="ru-RU" dirty="0"/>
              <a:t>Вставьте данные в это окно</a:t>
            </a:r>
          </a:p>
        </p:txBody>
      </p:sp>
      <p:sp>
        <p:nvSpPr>
          <p:cNvPr id="15" name="Объект 5"/>
          <p:cNvSpPr>
            <a:spLocks noGrp="1"/>
          </p:cNvSpPr>
          <p:nvPr>
            <p:ph sz="quarter" idx="20" hasCustomPrompt="1"/>
          </p:nvPr>
        </p:nvSpPr>
        <p:spPr>
          <a:xfrm>
            <a:off x="6296619" y="1732528"/>
            <a:ext cx="5095593" cy="2687298"/>
          </a:xfrm>
          <a:prstGeom prst="rect">
            <a:avLst/>
          </a:prstGeom>
        </p:spPr>
        <p:txBody>
          <a:bodyPr tIns="1224000" anchor="ctr"/>
          <a:lstStyle>
            <a:lvl1pPr marL="0" indent="0" algn="ctr">
              <a:buNone/>
              <a:defRPr sz="1300" baseline="0">
                <a:solidFill>
                  <a:srgbClr val="424242"/>
                </a:solidFill>
              </a:defRPr>
            </a:lvl1pPr>
            <a:lvl2pPr>
              <a:defRPr sz="1300">
                <a:solidFill>
                  <a:srgbClr val="424242"/>
                </a:solidFill>
              </a:defRPr>
            </a:lvl2pPr>
            <a:lvl3pPr>
              <a:defRPr sz="1300">
                <a:solidFill>
                  <a:srgbClr val="424242"/>
                </a:solidFill>
              </a:defRPr>
            </a:lvl3pPr>
            <a:lvl4pPr>
              <a:defRPr sz="1300">
                <a:solidFill>
                  <a:srgbClr val="424242"/>
                </a:solidFill>
              </a:defRPr>
            </a:lvl4pPr>
            <a:lvl5pPr>
              <a:defRPr sz="1300">
                <a:solidFill>
                  <a:srgbClr val="424242"/>
                </a:solidFill>
              </a:defRPr>
            </a:lvl5pPr>
          </a:lstStyle>
          <a:p>
            <a:pPr lvl="0"/>
            <a:r>
              <a:rPr lang="ru-RU" dirty="0"/>
              <a:t>Вставьте данные в это окно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6651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вумя изображениями и текстом (горизонтальн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15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59"/>
            <a:ext cx="10283495" cy="461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двумя изображениями (горизонтальный)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2" hasCustomPrompt="1"/>
          </p:nvPr>
        </p:nvSpPr>
        <p:spPr>
          <a:xfrm>
            <a:off x="811914" y="1721860"/>
            <a:ext cx="5112000" cy="2528182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803277" y="4597406"/>
            <a:ext cx="10585449" cy="17843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Текстовый блок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17" name="Рисунок 8"/>
          <p:cNvSpPr>
            <a:spLocks noGrp="1"/>
          </p:cNvSpPr>
          <p:nvPr>
            <p:ph type="pic" sz="quarter" idx="22" hasCustomPrompt="1"/>
          </p:nvPr>
        </p:nvSpPr>
        <p:spPr>
          <a:xfrm>
            <a:off x="6278403" y="1721860"/>
            <a:ext cx="5112000" cy="2528182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0168154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ремя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27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59"/>
            <a:ext cx="10283495" cy="461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тремя изображениями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12" hasCustomPrompt="1"/>
          </p:nvPr>
        </p:nvSpPr>
        <p:spPr>
          <a:xfrm>
            <a:off x="818374" y="1709993"/>
            <a:ext cx="3060000" cy="2513436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8" hasCustomPrompt="1"/>
          </p:nvPr>
        </p:nvSpPr>
        <p:spPr>
          <a:xfrm>
            <a:off x="4569448" y="1718096"/>
            <a:ext cx="3060000" cy="2513436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14" name="Рисунок 13"/>
          <p:cNvSpPr>
            <a:spLocks noGrp="1"/>
          </p:cNvSpPr>
          <p:nvPr>
            <p:ph type="pic" sz="quarter" idx="19" hasCustomPrompt="1"/>
          </p:nvPr>
        </p:nvSpPr>
        <p:spPr>
          <a:xfrm>
            <a:off x="8322063" y="1718096"/>
            <a:ext cx="3060000" cy="2513436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15" name="Текст 13"/>
          <p:cNvSpPr>
            <a:spLocks noGrp="1"/>
          </p:cNvSpPr>
          <p:nvPr>
            <p:ph type="body" sz="quarter" idx="22" hasCustomPrompt="1"/>
          </p:nvPr>
        </p:nvSpPr>
        <p:spPr>
          <a:xfrm>
            <a:off x="803276" y="4480141"/>
            <a:ext cx="3075099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фотографии</a:t>
            </a:r>
          </a:p>
        </p:txBody>
      </p:sp>
      <p:sp>
        <p:nvSpPr>
          <p:cNvPr id="16" name="Текст 13"/>
          <p:cNvSpPr>
            <a:spLocks noGrp="1"/>
          </p:cNvSpPr>
          <p:nvPr>
            <p:ph type="body" sz="quarter" idx="23" hasCustomPrompt="1"/>
          </p:nvPr>
        </p:nvSpPr>
        <p:spPr>
          <a:xfrm>
            <a:off x="803276" y="4808753"/>
            <a:ext cx="3075099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Комментарий к фотографии</a:t>
            </a:r>
          </a:p>
        </p:txBody>
      </p:sp>
      <p:sp>
        <p:nvSpPr>
          <p:cNvPr id="22" name="Текст 13"/>
          <p:cNvSpPr>
            <a:spLocks noGrp="1"/>
          </p:cNvSpPr>
          <p:nvPr>
            <p:ph type="body" sz="quarter" idx="24" hasCustomPrompt="1"/>
          </p:nvPr>
        </p:nvSpPr>
        <p:spPr>
          <a:xfrm>
            <a:off x="4569448" y="4480141"/>
            <a:ext cx="3060000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фотографии</a:t>
            </a:r>
          </a:p>
        </p:txBody>
      </p:sp>
      <p:sp>
        <p:nvSpPr>
          <p:cNvPr id="23" name="Текст 13"/>
          <p:cNvSpPr>
            <a:spLocks noGrp="1"/>
          </p:cNvSpPr>
          <p:nvPr>
            <p:ph type="body" sz="quarter" idx="25" hasCustomPrompt="1"/>
          </p:nvPr>
        </p:nvSpPr>
        <p:spPr>
          <a:xfrm>
            <a:off x="4569448" y="4808753"/>
            <a:ext cx="3060000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Комментарий к фотографии</a:t>
            </a:r>
          </a:p>
        </p:txBody>
      </p:sp>
      <p:sp>
        <p:nvSpPr>
          <p:cNvPr id="24" name="Текст 13"/>
          <p:cNvSpPr>
            <a:spLocks noGrp="1"/>
          </p:cNvSpPr>
          <p:nvPr>
            <p:ph type="body" sz="quarter" idx="26" hasCustomPrompt="1"/>
          </p:nvPr>
        </p:nvSpPr>
        <p:spPr>
          <a:xfrm>
            <a:off x="8320525" y="4480141"/>
            <a:ext cx="3061540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фотографии</a:t>
            </a:r>
          </a:p>
        </p:txBody>
      </p:sp>
      <p:sp>
        <p:nvSpPr>
          <p:cNvPr id="25" name="Текст 13"/>
          <p:cNvSpPr>
            <a:spLocks noGrp="1"/>
          </p:cNvSpPr>
          <p:nvPr>
            <p:ph type="body" sz="quarter" idx="27" hasCustomPrompt="1"/>
          </p:nvPr>
        </p:nvSpPr>
        <p:spPr>
          <a:xfrm>
            <a:off x="8320525" y="4808753"/>
            <a:ext cx="3061540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Комментарий к фотографии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5480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четырьмя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40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59"/>
            <a:ext cx="10283495" cy="461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четырьмя изображениями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12" hasCustomPrompt="1"/>
          </p:nvPr>
        </p:nvSpPr>
        <p:spPr>
          <a:xfrm>
            <a:off x="940013" y="1718096"/>
            <a:ext cx="2203661" cy="2406432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18" hasCustomPrompt="1"/>
          </p:nvPr>
        </p:nvSpPr>
        <p:spPr>
          <a:xfrm>
            <a:off x="9060330" y="1718096"/>
            <a:ext cx="2203661" cy="2406432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30" name="Рисунок 29"/>
          <p:cNvSpPr>
            <a:spLocks noGrp="1"/>
          </p:cNvSpPr>
          <p:nvPr>
            <p:ph type="pic" sz="quarter" idx="19" hasCustomPrompt="1"/>
          </p:nvPr>
        </p:nvSpPr>
        <p:spPr>
          <a:xfrm>
            <a:off x="6353557" y="1718096"/>
            <a:ext cx="2203661" cy="2406432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20" hasCustomPrompt="1"/>
          </p:nvPr>
        </p:nvSpPr>
        <p:spPr>
          <a:xfrm>
            <a:off x="3646785" y="1718096"/>
            <a:ext cx="2203661" cy="2406432"/>
          </a:xfrm>
          <a:prstGeom prst="rect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32" name="Текст 13"/>
          <p:cNvSpPr>
            <a:spLocks noGrp="1"/>
          </p:cNvSpPr>
          <p:nvPr>
            <p:ph type="body" sz="quarter" idx="22" hasCustomPrompt="1"/>
          </p:nvPr>
        </p:nvSpPr>
        <p:spPr>
          <a:xfrm>
            <a:off x="818376" y="4347286"/>
            <a:ext cx="2436036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фотографии</a:t>
            </a:r>
          </a:p>
        </p:txBody>
      </p:sp>
      <p:sp>
        <p:nvSpPr>
          <p:cNvPr id="33" name="Текст 13"/>
          <p:cNvSpPr>
            <a:spLocks noGrp="1"/>
          </p:cNvSpPr>
          <p:nvPr>
            <p:ph type="body" sz="quarter" idx="23" hasCustomPrompt="1"/>
          </p:nvPr>
        </p:nvSpPr>
        <p:spPr>
          <a:xfrm>
            <a:off x="824978" y="4675900"/>
            <a:ext cx="2436036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Комментарий к фотографии</a:t>
            </a:r>
          </a:p>
        </p:txBody>
      </p:sp>
      <p:sp>
        <p:nvSpPr>
          <p:cNvPr id="34" name="Текст 13"/>
          <p:cNvSpPr>
            <a:spLocks noGrp="1"/>
          </p:cNvSpPr>
          <p:nvPr>
            <p:ph type="body" sz="quarter" idx="24" hasCustomPrompt="1"/>
          </p:nvPr>
        </p:nvSpPr>
        <p:spPr>
          <a:xfrm>
            <a:off x="3530599" y="4347286"/>
            <a:ext cx="2436036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фотографии</a:t>
            </a:r>
          </a:p>
        </p:txBody>
      </p:sp>
      <p:sp>
        <p:nvSpPr>
          <p:cNvPr id="35" name="Текст 13"/>
          <p:cNvSpPr>
            <a:spLocks noGrp="1"/>
          </p:cNvSpPr>
          <p:nvPr>
            <p:ph type="body" sz="quarter" idx="25" hasCustomPrompt="1"/>
          </p:nvPr>
        </p:nvSpPr>
        <p:spPr>
          <a:xfrm>
            <a:off x="3530599" y="4675900"/>
            <a:ext cx="2436036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Комментарий к фотографии</a:t>
            </a:r>
          </a:p>
        </p:txBody>
      </p:sp>
      <p:sp>
        <p:nvSpPr>
          <p:cNvPr id="36" name="Текст 13"/>
          <p:cNvSpPr>
            <a:spLocks noGrp="1"/>
          </p:cNvSpPr>
          <p:nvPr>
            <p:ph type="body" sz="quarter" idx="26" hasCustomPrompt="1"/>
          </p:nvPr>
        </p:nvSpPr>
        <p:spPr>
          <a:xfrm>
            <a:off x="6236218" y="4347286"/>
            <a:ext cx="2436036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фотографии</a:t>
            </a:r>
          </a:p>
        </p:txBody>
      </p:sp>
      <p:sp>
        <p:nvSpPr>
          <p:cNvPr id="37" name="Текст 13"/>
          <p:cNvSpPr>
            <a:spLocks noGrp="1"/>
          </p:cNvSpPr>
          <p:nvPr>
            <p:ph type="body" sz="quarter" idx="27" hasCustomPrompt="1"/>
          </p:nvPr>
        </p:nvSpPr>
        <p:spPr>
          <a:xfrm>
            <a:off x="6236218" y="4675900"/>
            <a:ext cx="2436036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Комментарий к фотографии</a:t>
            </a:r>
          </a:p>
        </p:txBody>
      </p:sp>
      <p:sp>
        <p:nvSpPr>
          <p:cNvPr id="38" name="Текст 13"/>
          <p:cNvSpPr>
            <a:spLocks noGrp="1"/>
          </p:cNvSpPr>
          <p:nvPr>
            <p:ph type="body" sz="quarter" idx="28" hasCustomPrompt="1"/>
          </p:nvPr>
        </p:nvSpPr>
        <p:spPr>
          <a:xfrm>
            <a:off x="8944142" y="4347286"/>
            <a:ext cx="2436036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фотографии</a:t>
            </a:r>
          </a:p>
        </p:txBody>
      </p:sp>
      <p:sp>
        <p:nvSpPr>
          <p:cNvPr id="39" name="Текст 13"/>
          <p:cNvSpPr>
            <a:spLocks noGrp="1"/>
          </p:cNvSpPr>
          <p:nvPr>
            <p:ph type="body" sz="quarter" idx="29" hasCustomPrompt="1"/>
          </p:nvPr>
        </p:nvSpPr>
        <p:spPr>
          <a:xfrm>
            <a:off x="8941838" y="4675900"/>
            <a:ext cx="2436036" cy="8126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Комментарий к фотографии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341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последовательностью трех пун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59"/>
            <a:ext cx="10283495" cy="461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последовательностью трех пунктов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pic>
        <p:nvPicPr>
          <p:cNvPr id="26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28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sp>
        <p:nvSpPr>
          <p:cNvPr id="40" name="Текст 13"/>
          <p:cNvSpPr>
            <a:spLocks noGrp="1"/>
          </p:cNvSpPr>
          <p:nvPr>
            <p:ph type="body" sz="quarter" idx="23" hasCustomPrompt="1"/>
          </p:nvPr>
        </p:nvSpPr>
        <p:spPr>
          <a:xfrm>
            <a:off x="812802" y="4985988"/>
            <a:ext cx="3100845" cy="13957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</a:t>
            </a:r>
          </a:p>
        </p:txBody>
      </p:sp>
      <p:sp>
        <p:nvSpPr>
          <p:cNvPr id="41" name="Текст 13"/>
          <p:cNvSpPr>
            <a:spLocks noGrp="1"/>
          </p:cNvSpPr>
          <p:nvPr>
            <p:ph type="body" sz="quarter" idx="25" hasCustomPrompt="1"/>
          </p:nvPr>
        </p:nvSpPr>
        <p:spPr>
          <a:xfrm>
            <a:off x="4545697" y="4985988"/>
            <a:ext cx="3100845" cy="13957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</a:t>
            </a:r>
          </a:p>
        </p:txBody>
      </p:sp>
      <p:sp>
        <p:nvSpPr>
          <p:cNvPr id="42" name="Текст 13"/>
          <p:cNvSpPr>
            <a:spLocks noGrp="1"/>
          </p:cNvSpPr>
          <p:nvPr>
            <p:ph type="body" sz="quarter" idx="27" hasCustomPrompt="1"/>
          </p:nvPr>
        </p:nvSpPr>
        <p:spPr>
          <a:xfrm>
            <a:off x="8297406" y="4985988"/>
            <a:ext cx="3100845" cy="13957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Описание блока </a:t>
            </a:r>
          </a:p>
        </p:txBody>
      </p:sp>
      <p:sp>
        <p:nvSpPr>
          <p:cNvPr id="43" name="Рисунок 16"/>
          <p:cNvSpPr>
            <a:spLocks noGrp="1"/>
          </p:cNvSpPr>
          <p:nvPr>
            <p:ph type="pic" sz="quarter" idx="12" hasCustomPrompt="1"/>
          </p:nvPr>
        </p:nvSpPr>
        <p:spPr>
          <a:xfrm>
            <a:off x="1100613" y="1603796"/>
            <a:ext cx="2520000" cy="2474432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44" name="Рисунок 19"/>
          <p:cNvSpPr>
            <a:spLocks noGrp="1"/>
          </p:cNvSpPr>
          <p:nvPr>
            <p:ph type="pic" sz="quarter" idx="18" hasCustomPrompt="1"/>
          </p:nvPr>
        </p:nvSpPr>
        <p:spPr>
          <a:xfrm>
            <a:off x="4833186" y="1603796"/>
            <a:ext cx="2520000" cy="2474432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45" name="Рисунок 20"/>
          <p:cNvSpPr>
            <a:spLocks noGrp="1"/>
          </p:cNvSpPr>
          <p:nvPr>
            <p:ph type="pic" sz="quarter" idx="19" hasCustomPrompt="1"/>
          </p:nvPr>
        </p:nvSpPr>
        <p:spPr>
          <a:xfrm>
            <a:off x="8587826" y="1603798"/>
            <a:ext cx="2520000" cy="2475193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40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7852338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547EBF"/>
          </p15:clr>
        </p15:guide>
        <p15:guide id="6" orient="horz" pos="2597" userDrawn="1">
          <p15:clr>
            <a:srgbClr val="547EBF"/>
          </p15:clr>
        </p15:guide>
        <p15:guide id="7" pos="1344" userDrawn="1">
          <p15:clr>
            <a:srgbClr val="547EBF"/>
          </p15:clr>
        </p15:guide>
        <p15:guide id="8" pos="5624" userDrawn="1">
          <p15:clr>
            <a:srgbClr val="547EB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последовательностью четырех пун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59"/>
            <a:ext cx="10283495" cy="461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последовательностью четырех пунктов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pic>
        <p:nvPicPr>
          <p:cNvPr id="26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28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Рисунок 16"/>
          <p:cNvSpPr>
            <a:spLocks noGrp="1"/>
          </p:cNvSpPr>
          <p:nvPr>
            <p:ph type="pic" sz="quarter" idx="12" hasCustomPrompt="1"/>
          </p:nvPr>
        </p:nvSpPr>
        <p:spPr>
          <a:xfrm>
            <a:off x="823175" y="1633128"/>
            <a:ext cx="2340000" cy="2340000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5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31" hasCustomPrompt="1"/>
          </p:nvPr>
        </p:nvSpPr>
        <p:spPr>
          <a:xfrm>
            <a:off x="9229030" y="4699000"/>
            <a:ext cx="1955849" cy="1682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Комментарий к пункту</a:t>
            </a:r>
          </a:p>
        </p:txBody>
      </p:sp>
      <p:sp>
        <p:nvSpPr>
          <p:cNvPr id="16" name="Рисунок 16"/>
          <p:cNvSpPr>
            <a:spLocks noGrp="1"/>
          </p:cNvSpPr>
          <p:nvPr>
            <p:ph type="pic" sz="quarter" idx="32" hasCustomPrompt="1"/>
          </p:nvPr>
        </p:nvSpPr>
        <p:spPr>
          <a:xfrm>
            <a:off x="3561101" y="1633128"/>
            <a:ext cx="2340000" cy="2340000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5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33" hasCustomPrompt="1"/>
          </p:nvPr>
        </p:nvSpPr>
        <p:spPr>
          <a:xfrm>
            <a:off x="6299027" y="1633128"/>
            <a:ext cx="2340000" cy="2340000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5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18" name="Рисунок 16"/>
          <p:cNvSpPr>
            <a:spLocks noGrp="1"/>
          </p:cNvSpPr>
          <p:nvPr>
            <p:ph type="pic" sz="quarter" idx="34" hasCustomPrompt="1"/>
          </p:nvPr>
        </p:nvSpPr>
        <p:spPr>
          <a:xfrm>
            <a:off x="9036955" y="1633128"/>
            <a:ext cx="2340000" cy="2340000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5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19" name="Текст 4"/>
          <p:cNvSpPr>
            <a:spLocks noGrp="1"/>
          </p:cNvSpPr>
          <p:nvPr>
            <p:ph type="body" sz="quarter" idx="35" hasCustomPrompt="1"/>
          </p:nvPr>
        </p:nvSpPr>
        <p:spPr>
          <a:xfrm>
            <a:off x="6491103" y="4699000"/>
            <a:ext cx="1955849" cy="1682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Комментарий к пункту</a:t>
            </a:r>
          </a:p>
        </p:txBody>
      </p:sp>
      <p:sp>
        <p:nvSpPr>
          <p:cNvPr id="20" name="Текст 4"/>
          <p:cNvSpPr>
            <a:spLocks noGrp="1"/>
          </p:cNvSpPr>
          <p:nvPr>
            <p:ph type="body" sz="quarter" idx="36" hasCustomPrompt="1"/>
          </p:nvPr>
        </p:nvSpPr>
        <p:spPr>
          <a:xfrm>
            <a:off x="3747503" y="4699000"/>
            <a:ext cx="1955849" cy="1682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Комментарий к пункту</a:t>
            </a:r>
          </a:p>
        </p:txBody>
      </p:sp>
      <p:sp>
        <p:nvSpPr>
          <p:cNvPr id="21" name="Текст 4"/>
          <p:cNvSpPr>
            <a:spLocks noGrp="1"/>
          </p:cNvSpPr>
          <p:nvPr>
            <p:ph type="body" sz="quarter" idx="37" hasCustomPrompt="1"/>
          </p:nvPr>
        </p:nvSpPr>
        <p:spPr>
          <a:xfrm>
            <a:off x="1018326" y="4699000"/>
            <a:ext cx="1955849" cy="1682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Комментарий к пункту</a:t>
            </a:r>
          </a:p>
        </p:txBody>
      </p:sp>
    </p:spTree>
    <p:extLst>
      <p:ext uri="{BB962C8B-B14F-4D97-AF65-F5344CB8AC3E}">
        <p14:creationId xmlns:p14="http://schemas.microsoft.com/office/powerpoint/2010/main" val="323971388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6" orient="horz" pos="2515" userDrawn="1">
          <p15:clr>
            <a:srgbClr val="547EBF"/>
          </p15:clr>
        </p15:guide>
        <p15:guide id="7" pos="3484" userDrawn="1">
          <p15:clr>
            <a:srgbClr val="547EBF"/>
          </p15:clr>
        </p15:guide>
        <p15:guide id="8" pos="1138" userDrawn="1">
          <p15:clr>
            <a:srgbClr val="547EBF"/>
          </p15:clr>
        </p15:guide>
        <p15:guide id="9" pos="2702" userDrawn="1">
          <p15:clr>
            <a:srgbClr val="547EBF"/>
          </p15:clr>
        </p15:guide>
        <p15:guide id="10" pos="4265" userDrawn="1">
          <p15:clr>
            <a:srgbClr val="547EBF"/>
          </p15:clr>
        </p15:guide>
        <p15:guide id="11" pos="5828" userDrawn="1">
          <p15:clr>
            <a:srgbClr val="547EBF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лист (Тип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665" y="2571"/>
            <a:ext cx="12200667" cy="6852860"/>
          </a:xfrm>
          <a:prstGeom prst="rect">
            <a:avLst/>
          </a:prstGeom>
        </p:spPr>
      </p:pic>
      <p:pic>
        <p:nvPicPr>
          <p:cNvPr id="8" name="Рисунок 17">
            <a:extLst>
              <a:ext uri="{FF2B5EF4-FFF2-40B4-BE49-F238E27FC236}">
                <a16:creationId xmlns:a16="http://schemas.microsoft.com/office/drawing/2014/main" id="{524AE127-B4C1-F948-9447-EC221BC0F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461" y="559386"/>
            <a:ext cx="2555776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Текст 10"/>
          <p:cNvSpPr>
            <a:spLocks noGrp="1"/>
          </p:cNvSpPr>
          <p:nvPr>
            <p:ph type="body" sz="quarter" idx="10" hasCustomPrompt="1"/>
          </p:nvPr>
        </p:nvSpPr>
        <p:spPr>
          <a:xfrm>
            <a:off x="705088" y="2709123"/>
            <a:ext cx="8035925" cy="13525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500"/>
              </a:lnSpc>
              <a:buNone/>
              <a:defRPr lang="ru-RU" sz="3800" b="1" kern="1200" dirty="0" smtClean="0">
                <a:solidFill>
                  <a:schemeClr val="bg1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Титульный лист с фоновым рисунком 2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705087" y="5848689"/>
            <a:ext cx="5519334" cy="754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chemeClr val="bg1"/>
                </a:solidFill>
                <a:latin typeface="Cera CY" panose="00000500000000000000" pitchFamily="2" charset="-52"/>
              </a:defRPr>
            </a:lvl1pPr>
            <a:lvl2pPr>
              <a:defRPr sz="1400">
                <a:solidFill>
                  <a:schemeClr val="bg1"/>
                </a:solidFill>
                <a:latin typeface="Cera CY" panose="00000500000000000000" pitchFamily="2" charset="-52"/>
              </a:defRPr>
            </a:lvl2pPr>
            <a:lvl3pPr>
              <a:defRPr sz="1400">
                <a:solidFill>
                  <a:schemeClr val="bg1"/>
                </a:solidFill>
                <a:latin typeface="Cera CY" panose="00000500000000000000" pitchFamily="2" charset="-52"/>
              </a:defRPr>
            </a:lvl3pPr>
            <a:lvl4pPr>
              <a:defRPr sz="1400">
                <a:solidFill>
                  <a:schemeClr val="bg1"/>
                </a:solidFill>
                <a:latin typeface="Cera CY" panose="00000500000000000000" pitchFamily="2" charset="-52"/>
              </a:defRPr>
            </a:lvl4pPr>
            <a:lvl5pPr>
              <a:defRPr sz="1400">
                <a:solidFill>
                  <a:schemeClr val="bg1"/>
                </a:solidFill>
                <a:latin typeface="Cera CY" panose="00000500000000000000" pitchFamily="2" charset="-52"/>
              </a:defRPr>
            </a:lvl5pPr>
          </a:lstStyle>
          <a:p>
            <a:pPr lvl="0"/>
            <a:r>
              <a:rPr lang="ru-RU" dirty="0"/>
              <a:t>Название департамента </a:t>
            </a:r>
            <a:r>
              <a:rPr lang="en-US" dirty="0"/>
              <a:t>/</a:t>
            </a:r>
            <a:r>
              <a:rPr lang="ru-RU" dirty="0"/>
              <a:t> ФИО сотрудника </a:t>
            </a:r>
            <a:r>
              <a:rPr lang="en-US" dirty="0"/>
              <a:t>/ </a:t>
            </a:r>
            <a:r>
              <a:rPr lang="ru-RU" dirty="0"/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220064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FFFFF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последовательностью пяти пун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38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59"/>
            <a:ext cx="10283495" cy="461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последовательностью пяти пунктов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2" hasCustomPrompt="1"/>
          </p:nvPr>
        </p:nvSpPr>
        <p:spPr>
          <a:xfrm>
            <a:off x="969245" y="1720529"/>
            <a:ext cx="1620000" cy="1656000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5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25" name="Рисунок 24"/>
          <p:cNvSpPr>
            <a:spLocks noGrp="1"/>
          </p:cNvSpPr>
          <p:nvPr>
            <p:ph type="pic" sz="quarter" idx="25" hasCustomPrompt="1"/>
          </p:nvPr>
        </p:nvSpPr>
        <p:spPr>
          <a:xfrm>
            <a:off x="3124100" y="1720529"/>
            <a:ext cx="1620000" cy="1656000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5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26" hasCustomPrompt="1"/>
          </p:nvPr>
        </p:nvSpPr>
        <p:spPr>
          <a:xfrm>
            <a:off x="5295066" y="1720529"/>
            <a:ext cx="1620000" cy="1656000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5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33" name="Рисунок 32"/>
          <p:cNvSpPr>
            <a:spLocks noGrp="1"/>
          </p:cNvSpPr>
          <p:nvPr>
            <p:ph type="pic" sz="quarter" idx="28" hasCustomPrompt="1"/>
          </p:nvPr>
        </p:nvSpPr>
        <p:spPr>
          <a:xfrm>
            <a:off x="9618926" y="1720529"/>
            <a:ext cx="1620000" cy="1656000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5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32" name="Рисунок 31"/>
          <p:cNvSpPr>
            <a:spLocks noGrp="1"/>
          </p:cNvSpPr>
          <p:nvPr>
            <p:ph type="pic" sz="quarter" idx="27" hasCustomPrompt="1"/>
          </p:nvPr>
        </p:nvSpPr>
        <p:spPr>
          <a:xfrm>
            <a:off x="7455527" y="1720529"/>
            <a:ext cx="1620000" cy="1656000"/>
          </a:xfrm>
          <a:prstGeom prst="ellipse">
            <a:avLst/>
          </a:prstGeom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50">
                <a:solidFill>
                  <a:srgbClr val="424242"/>
                </a:solidFill>
                <a:latin typeface="Cera CY" panose="00000500000000000000" pitchFamily="2" charset="-52"/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30" name="Текст 13"/>
          <p:cNvSpPr>
            <a:spLocks noGrp="1"/>
          </p:cNvSpPr>
          <p:nvPr>
            <p:ph type="body" sz="quarter" idx="31" hasCustomPrompt="1"/>
          </p:nvPr>
        </p:nvSpPr>
        <p:spPr>
          <a:xfrm>
            <a:off x="5084304" y="4069274"/>
            <a:ext cx="2041524" cy="231247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</a:t>
            </a:r>
          </a:p>
        </p:txBody>
      </p:sp>
      <p:sp>
        <p:nvSpPr>
          <p:cNvPr id="23" name="Текст 13"/>
          <p:cNvSpPr>
            <a:spLocks noGrp="1"/>
          </p:cNvSpPr>
          <p:nvPr>
            <p:ph type="body" sz="quarter" idx="32" hasCustomPrompt="1"/>
          </p:nvPr>
        </p:nvSpPr>
        <p:spPr>
          <a:xfrm>
            <a:off x="2914608" y="4069274"/>
            <a:ext cx="2041524" cy="231247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</a:t>
            </a:r>
          </a:p>
        </p:txBody>
      </p:sp>
      <p:sp>
        <p:nvSpPr>
          <p:cNvPr id="24" name="Текст 13"/>
          <p:cNvSpPr>
            <a:spLocks noGrp="1"/>
          </p:cNvSpPr>
          <p:nvPr>
            <p:ph type="body" sz="quarter" idx="33" hasCustomPrompt="1"/>
          </p:nvPr>
        </p:nvSpPr>
        <p:spPr>
          <a:xfrm>
            <a:off x="751847" y="4069274"/>
            <a:ext cx="2041524" cy="231247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</a:t>
            </a:r>
          </a:p>
        </p:txBody>
      </p:sp>
      <p:sp>
        <p:nvSpPr>
          <p:cNvPr id="36" name="Текст 13"/>
          <p:cNvSpPr>
            <a:spLocks noGrp="1"/>
          </p:cNvSpPr>
          <p:nvPr>
            <p:ph type="body" sz="quarter" idx="34" hasCustomPrompt="1"/>
          </p:nvPr>
        </p:nvSpPr>
        <p:spPr>
          <a:xfrm>
            <a:off x="9408155" y="4069274"/>
            <a:ext cx="2041524" cy="231247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</a:t>
            </a:r>
          </a:p>
        </p:txBody>
      </p:sp>
      <p:sp>
        <p:nvSpPr>
          <p:cNvPr id="39" name="Текст 13"/>
          <p:cNvSpPr>
            <a:spLocks noGrp="1"/>
          </p:cNvSpPr>
          <p:nvPr>
            <p:ph type="body" sz="quarter" idx="35" hasCustomPrompt="1"/>
          </p:nvPr>
        </p:nvSpPr>
        <p:spPr>
          <a:xfrm>
            <a:off x="7245395" y="4069274"/>
            <a:ext cx="2041524" cy="231247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 Текстовое описание блока</a:t>
            </a:r>
          </a:p>
        </p:txBody>
      </p:sp>
    </p:spTree>
    <p:extLst>
      <p:ext uri="{BB962C8B-B14F-4D97-AF65-F5344CB8AC3E}">
        <p14:creationId xmlns:p14="http://schemas.microsoft.com/office/powerpoint/2010/main" val="282422291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547EBF"/>
          </p15:clr>
        </p15:guide>
        <p15:guide id="6" orient="horz" pos="2124" userDrawn="1">
          <p15:clr>
            <a:srgbClr val="547EBF"/>
          </p15:clr>
        </p15:guide>
        <p15:guide id="7" pos="1015" userDrawn="1">
          <p15:clr>
            <a:srgbClr val="547EBF"/>
          </p15:clr>
        </p15:guide>
        <p15:guide id="8" pos="5954" userDrawn="1">
          <p15:clr>
            <a:srgbClr val="547EBF"/>
          </p15:clr>
        </p15:guide>
        <p15:guide id="9" pos="2250" userDrawn="1">
          <p15:clr>
            <a:srgbClr val="547EBF"/>
          </p15:clr>
        </p15:guide>
        <p15:guide id="10" pos="4719" userDrawn="1">
          <p15:clr>
            <a:srgbClr val="547EB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2" y="1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006AB4"/>
              </a:gs>
              <a:gs pos="74000">
                <a:srgbClr val="2A6DB4">
                  <a:lumMod val="100000"/>
                </a:srgbClr>
              </a:gs>
              <a:gs pos="100000">
                <a:srgbClr val="546FB4"/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/>
          </a:p>
        </p:txBody>
      </p:sp>
      <p:sp>
        <p:nvSpPr>
          <p:cNvPr id="6" name="Рисунок 40"/>
          <p:cNvSpPr>
            <a:spLocks noGrp="1"/>
          </p:cNvSpPr>
          <p:nvPr>
            <p:ph type="pic" sz="quarter" idx="15" hasCustomPrompt="1"/>
          </p:nvPr>
        </p:nvSpPr>
        <p:spPr>
          <a:xfrm>
            <a:off x="2" y="1"/>
            <a:ext cx="4284849" cy="6858000"/>
          </a:xfrm>
          <a:prstGeom prst="rect">
            <a:avLst/>
          </a:prstGeom>
        </p:spPr>
        <p:txBody>
          <a:bodyPr tIns="1080000" anchor="ctr"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Вставьте изображение по тематике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1163" y="384681"/>
            <a:ext cx="2712965" cy="456232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18372" y="2746228"/>
            <a:ext cx="7440107" cy="803604"/>
          </a:xfrm>
          <a:prstGeom prst="rect">
            <a:avLst/>
          </a:prstGeom>
        </p:spPr>
        <p:txBody>
          <a:bodyPr tIns="0" bIns="0" anchor="ctr">
            <a:normAutofit/>
          </a:bodyPr>
          <a:lstStyle>
            <a:lvl1pPr marL="0" indent="0">
              <a:buNone/>
              <a:defRPr sz="2177" b="0" baseline="0">
                <a:solidFill>
                  <a:schemeClr val="bg1"/>
                </a:solidFill>
                <a:latin typeface="+mj-lt"/>
                <a:ea typeface="Stem Bold" panose="020B0703020203020204" pitchFamily="34" charset="-52"/>
              </a:defRPr>
            </a:lvl1pPr>
            <a:lvl2pPr marL="41477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829544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244316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659087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ДЛИННОГО НАЗВАНИЯ ПРЕЗЕНТАЦИИ 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16" hasCustomPrompt="1"/>
          </p:nvPr>
        </p:nvSpPr>
        <p:spPr>
          <a:xfrm>
            <a:off x="4518372" y="3656161"/>
            <a:ext cx="7440107" cy="371559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buNone/>
              <a:defRPr sz="1089" b="0" i="0" baseline="0">
                <a:solidFill>
                  <a:schemeClr val="bg1"/>
                </a:solidFill>
                <a:latin typeface="Stem Thin" panose="020B0303020203020204" pitchFamily="34" charset="0"/>
                <a:ea typeface="Stem Thin" panose="020B0303020203020204" pitchFamily="34" charset="0"/>
              </a:defRPr>
            </a:lvl1pPr>
            <a:lvl2pPr marL="414772" indent="0">
              <a:buNone/>
              <a:defRPr sz="1633">
                <a:solidFill>
                  <a:srgbClr val="004379"/>
                </a:solidFill>
                <a:latin typeface="+mj-lt"/>
              </a:defRPr>
            </a:lvl2pPr>
            <a:lvl3pPr marL="829544" indent="0">
              <a:buNone/>
              <a:defRPr sz="1452">
                <a:solidFill>
                  <a:srgbClr val="004379"/>
                </a:solidFill>
                <a:latin typeface="+mj-lt"/>
              </a:defRPr>
            </a:lvl3pPr>
            <a:lvl4pPr marL="1244316" indent="0">
              <a:buNone/>
              <a:defRPr sz="1270">
                <a:solidFill>
                  <a:srgbClr val="004379"/>
                </a:solidFill>
                <a:latin typeface="+mj-lt"/>
              </a:defRPr>
            </a:lvl4pPr>
            <a:lvl5pPr marL="1659087" indent="0">
              <a:buNone/>
              <a:defRPr sz="1270">
                <a:solidFill>
                  <a:srgbClr val="004379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СОПРОВОДИТЕЛЬНЫЙ КОММЕНТАРИЙ ПО ТЕМЕ 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12" hasCustomPrompt="1"/>
          </p:nvPr>
        </p:nvSpPr>
        <p:spPr>
          <a:xfrm>
            <a:off x="4518372" y="5367054"/>
            <a:ext cx="7440107" cy="501541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089" b="0" i="0" baseline="0">
                <a:solidFill>
                  <a:schemeClr val="bg1"/>
                </a:solidFill>
                <a:latin typeface="Stem Thin" panose="020B0303020203020204" pitchFamily="34" charset="0"/>
                <a:ea typeface="Stem Thin" panose="020B0303020203020204" pitchFamily="34" charset="0"/>
              </a:defRPr>
            </a:lvl1pPr>
            <a:lvl2pPr marL="414772" indent="0">
              <a:buNone/>
              <a:defRPr sz="1633">
                <a:solidFill>
                  <a:srgbClr val="004379"/>
                </a:solidFill>
                <a:latin typeface="+mj-lt"/>
              </a:defRPr>
            </a:lvl2pPr>
            <a:lvl3pPr marL="829544" indent="0">
              <a:buNone/>
              <a:defRPr sz="1452">
                <a:solidFill>
                  <a:srgbClr val="004379"/>
                </a:solidFill>
                <a:latin typeface="+mj-lt"/>
              </a:defRPr>
            </a:lvl3pPr>
            <a:lvl4pPr marL="1244316" indent="0">
              <a:buNone/>
              <a:defRPr sz="1270">
                <a:solidFill>
                  <a:srgbClr val="004379"/>
                </a:solidFill>
                <a:latin typeface="+mj-lt"/>
              </a:defRPr>
            </a:lvl4pPr>
            <a:lvl5pPr marL="1659087" indent="0">
              <a:buNone/>
              <a:defRPr sz="1270">
                <a:solidFill>
                  <a:srgbClr val="004379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НАЗВАНИЕ ДЕПАРТАМЕНТА ИЛИ ПОДРАЗДЕЛЕНИЯ</a:t>
            </a:r>
          </a:p>
          <a:p>
            <a:pPr lvl="0"/>
            <a:r>
              <a:rPr lang="ru-RU" dirty="0"/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577999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 userDrawn="1"/>
        </p:nvSpPr>
        <p:spPr>
          <a:xfrm>
            <a:off x="1489559" y="2033740"/>
            <a:ext cx="727719" cy="578942"/>
          </a:xfrm>
          <a:prstGeom prst="rect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1489558" y="2681807"/>
            <a:ext cx="727719" cy="578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1489558" y="3329875"/>
            <a:ext cx="727719" cy="578942"/>
          </a:xfrm>
          <a:prstGeom prst="rect">
            <a:avLst/>
          </a:prstGeom>
          <a:solidFill>
            <a:srgbClr val="006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2325892" y="2681807"/>
            <a:ext cx="727719" cy="578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2325892" y="3329875"/>
            <a:ext cx="727719" cy="5789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3162228" y="3329875"/>
            <a:ext cx="727719" cy="578942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2325892" y="3977943"/>
            <a:ext cx="727719" cy="5789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62228" y="3977943"/>
            <a:ext cx="727719" cy="57894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5" name="Прямоугольник 34"/>
          <p:cNvSpPr/>
          <p:nvPr userDrawn="1"/>
        </p:nvSpPr>
        <p:spPr>
          <a:xfrm>
            <a:off x="3162228" y="4626011"/>
            <a:ext cx="727719" cy="578942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6" name="Прямоугольник 35"/>
          <p:cNvSpPr/>
          <p:nvPr userDrawn="1"/>
        </p:nvSpPr>
        <p:spPr>
          <a:xfrm>
            <a:off x="653222" y="3329875"/>
            <a:ext cx="727719" cy="578942"/>
          </a:xfrm>
          <a:prstGeom prst="rect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7" name="Прямоугольник 36"/>
          <p:cNvSpPr/>
          <p:nvPr userDrawn="1"/>
        </p:nvSpPr>
        <p:spPr>
          <a:xfrm>
            <a:off x="3998563" y="3329875"/>
            <a:ext cx="727719" cy="578942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8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4861454" y="3306835"/>
            <a:ext cx="6684361" cy="803604"/>
          </a:xfrm>
          <a:prstGeom prst="rect">
            <a:avLst/>
          </a:prstGeom>
          <a:noFill/>
        </p:spPr>
        <p:txBody>
          <a:bodyPr tIns="0" bIns="0" anchor="t">
            <a:normAutofit/>
          </a:bodyPr>
          <a:lstStyle>
            <a:lvl1pPr marL="0" indent="0">
              <a:buNone/>
              <a:defRPr sz="1996" b="0" baseline="0">
                <a:solidFill>
                  <a:srgbClr val="006AB4"/>
                </a:solidFill>
                <a:latin typeface="+mj-lt"/>
                <a:ea typeface="Stem Bold" panose="020B0703020203020204" pitchFamily="34" charset="-52"/>
              </a:defRPr>
            </a:lvl1pPr>
            <a:lvl2pPr marL="41477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829544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244316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659087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ДЛИННОГО НАЗВАНИЯ ПРЕЗЕНТАЦИИ </a:t>
            </a:r>
          </a:p>
        </p:txBody>
      </p:sp>
      <p:sp>
        <p:nvSpPr>
          <p:cNvPr id="39" name="Текст 20"/>
          <p:cNvSpPr>
            <a:spLocks noGrp="1"/>
          </p:cNvSpPr>
          <p:nvPr>
            <p:ph type="body" sz="quarter" idx="12" hasCustomPrompt="1"/>
          </p:nvPr>
        </p:nvSpPr>
        <p:spPr>
          <a:xfrm>
            <a:off x="4861452" y="5231264"/>
            <a:ext cx="6696429" cy="50154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buNone/>
              <a:defRPr sz="998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Stem Thin" panose="020B0303020203020204" pitchFamily="34" charset="0"/>
                <a:ea typeface="Stem Thin" panose="020B0303020203020204" pitchFamily="34" charset="0"/>
              </a:defRPr>
            </a:lvl1pPr>
            <a:lvl2pPr marL="414772" indent="0">
              <a:buNone/>
              <a:defRPr sz="1633">
                <a:solidFill>
                  <a:srgbClr val="004379"/>
                </a:solidFill>
                <a:latin typeface="+mj-lt"/>
              </a:defRPr>
            </a:lvl2pPr>
            <a:lvl3pPr marL="829544" indent="0">
              <a:buNone/>
              <a:defRPr sz="1452">
                <a:solidFill>
                  <a:srgbClr val="004379"/>
                </a:solidFill>
                <a:latin typeface="+mj-lt"/>
              </a:defRPr>
            </a:lvl3pPr>
            <a:lvl4pPr marL="1244316" indent="0">
              <a:buNone/>
              <a:defRPr sz="1270">
                <a:solidFill>
                  <a:srgbClr val="004379"/>
                </a:solidFill>
                <a:latin typeface="+mj-lt"/>
              </a:defRPr>
            </a:lvl4pPr>
            <a:lvl5pPr marL="1659087" indent="0">
              <a:buNone/>
              <a:defRPr sz="1270">
                <a:solidFill>
                  <a:srgbClr val="004379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НАЗВАНИЕ ДЕПАРТАМЕНТА ИЛИ ПОДРАЗДЕЛЕНИЯ</a:t>
            </a:r>
            <a:r>
              <a:rPr lang="en-US" dirty="0"/>
              <a:t> </a:t>
            </a:r>
            <a:r>
              <a:rPr lang="ru-RU" dirty="0"/>
              <a:t>И ГОД</a:t>
            </a:r>
          </a:p>
        </p:txBody>
      </p:sp>
      <p:sp>
        <p:nvSpPr>
          <p:cNvPr id="40" name="Прямоугольник 39"/>
          <p:cNvSpPr/>
          <p:nvPr userDrawn="1"/>
        </p:nvSpPr>
        <p:spPr>
          <a:xfrm>
            <a:off x="10830163" y="1375825"/>
            <a:ext cx="727719" cy="578942"/>
          </a:xfrm>
          <a:prstGeom prst="rect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41" name="Прямоугольник 40"/>
          <p:cNvSpPr/>
          <p:nvPr userDrawn="1"/>
        </p:nvSpPr>
        <p:spPr>
          <a:xfrm>
            <a:off x="10004691" y="1375825"/>
            <a:ext cx="727719" cy="578942"/>
          </a:xfrm>
          <a:prstGeom prst="rect">
            <a:avLst/>
          </a:prstGeom>
          <a:solidFill>
            <a:srgbClr val="006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42" name="Прямоугольник 41"/>
          <p:cNvSpPr/>
          <p:nvPr userDrawn="1"/>
        </p:nvSpPr>
        <p:spPr>
          <a:xfrm>
            <a:off x="9179219" y="1375825"/>
            <a:ext cx="727719" cy="578942"/>
          </a:xfrm>
          <a:prstGeom prst="rect">
            <a:avLst/>
          </a:prstGeom>
          <a:solidFill>
            <a:srgbClr val="2A93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353749" y="1375826"/>
            <a:ext cx="727719" cy="578942"/>
          </a:xfrm>
          <a:prstGeom prst="rect">
            <a:avLst/>
          </a:prstGeom>
          <a:solidFill>
            <a:srgbClr val="8FC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44" name="Текст 20"/>
          <p:cNvSpPr>
            <a:spLocks noGrp="1"/>
          </p:cNvSpPr>
          <p:nvPr>
            <p:ph type="body" sz="quarter" idx="16" hasCustomPrompt="1"/>
          </p:nvPr>
        </p:nvSpPr>
        <p:spPr>
          <a:xfrm>
            <a:off x="4861450" y="4273175"/>
            <a:ext cx="6696430" cy="483772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buNone/>
              <a:defRPr sz="998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Stem Thin" panose="020B0303020203020204" pitchFamily="34" charset="0"/>
                <a:ea typeface="Stem Thin" panose="020B0303020203020204" pitchFamily="34" charset="0"/>
              </a:defRPr>
            </a:lvl1pPr>
            <a:lvl2pPr marL="414772" indent="0">
              <a:buNone/>
              <a:defRPr sz="1633">
                <a:solidFill>
                  <a:srgbClr val="004379"/>
                </a:solidFill>
                <a:latin typeface="+mj-lt"/>
              </a:defRPr>
            </a:lvl2pPr>
            <a:lvl3pPr marL="829544" indent="0">
              <a:buNone/>
              <a:defRPr sz="1452">
                <a:solidFill>
                  <a:srgbClr val="004379"/>
                </a:solidFill>
                <a:latin typeface="+mj-lt"/>
              </a:defRPr>
            </a:lvl3pPr>
            <a:lvl4pPr marL="1244316" indent="0">
              <a:buNone/>
              <a:defRPr sz="1270">
                <a:solidFill>
                  <a:srgbClr val="004379"/>
                </a:solidFill>
                <a:latin typeface="+mj-lt"/>
              </a:defRPr>
            </a:lvl4pPr>
            <a:lvl5pPr marL="1659087" indent="0">
              <a:buNone/>
              <a:defRPr sz="1270">
                <a:solidFill>
                  <a:srgbClr val="004379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СОПРОВОДИТЕЛЬНЫЙ КОММЕНТАРИЙ ПО ТЕМЕ </a:t>
            </a:r>
          </a:p>
        </p:txBody>
      </p:sp>
      <p:pic>
        <p:nvPicPr>
          <p:cNvPr id="45" name="Рисунок 4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0309" y="759021"/>
            <a:ext cx="3165504" cy="5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84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328" y="644965"/>
            <a:ext cx="2873812" cy="483281"/>
          </a:xfrm>
          <a:prstGeom prst="rect">
            <a:avLst/>
          </a:prstGeom>
        </p:spPr>
      </p:pic>
      <p:sp>
        <p:nvSpPr>
          <p:cNvPr id="41" name="Прямоугольник 40"/>
          <p:cNvSpPr/>
          <p:nvPr userDrawn="1"/>
        </p:nvSpPr>
        <p:spPr>
          <a:xfrm>
            <a:off x="751592" y="1510718"/>
            <a:ext cx="1270792" cy="10109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42" name="Прямоугольник 41"/>
          <p:cNvSpPr/>
          <p:nvPr userDrawn="1"/>
        </p:nvSpPr>
        <p:spPr>
          <a:xfrm>
            <a:off x="4792059" y="1510718"/>
            <a:ext cx="1270792" cy="10109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6138881" y="1510718"/>
            <a:ext cx="1270792" cy="1010987"/>
          </a:xfrm>
          <a:prstGeom prst="rect">
            <a:avLst/>
          </a:prstGeom>
          <a:solidFill>
            <a:srgbClr val="006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7485702" y="1510718"/>
            <a:ext cx="1270792" cy="10109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0" name="Прямоугольник 49"/>
          <p:cNvSpPr/>
          <p:nvPr userDrawn="1"/>
        </p:nvSpPr>
        <p:spPr>
          <a:xfrm>
            <a:off x="8832525" y="1510718"/>
            <a:ext cx="1270792" cy="10109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1" name="Прямоугольник 50"/>
          <p:cNvSpPr/>
          <p:nvPr userDrawn="1"/>
        </p:nvSpPr>
        <p:spPr>
          <a:xfrm>
            <a:off x="10179348" y="1510718"/>
            <a:ext cx="1270792" cy="10109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751592" y="2573551"/>
            <a:ext cx="1270792" cy="10109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3" name="Прямоугольник 52"/>
          <p:cNvSpPr/>
          <p:nvPr userDrawn="1"/>
        </p:nvSpPr>
        <p:spPr>
          <a:xfrm>
            <a:off x="4792060" y="2573551"/>
            <a:ext cx="6658081" cy="1010987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4" name="Прямоугольник 53"/>
          <p:cNvSpPr/>
          <p:nvPr userDrawn="1"/>
        </p:nvSpPr>
        <p:spPr>
          <a:xfrm>
            <a:off x="6138881" y="2573551"/>
            <a:ext cx="1270792" cy="1010987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5" name="Прямоугольник 54"/>
          <p:cNvSpPr/>
          <p:nvPr userDrawn="1"/>
        </p:nvSpPr>
        <p:spPr>
          <a:xfrm>
            <a:off x="7485702" y="2573551"/>
            <a:ext cx="1270792" cy="1010987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6" name="Прямоугольник 55"/>
          <p:cNvSpPr/>
          <p:nvPr userDrawn="1"/>
        </p:nvSpPr>
        <p:spPr>
          <a:xfrm>
            <a:off x="8832525" y="2573551"/>
            <a:ext cx="1270792" cy="1010987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7" name="Прямоугольник 56"/>
          <p:cNvSpPr/>
          <p:nvPr userDrawn="1"/>
        </p:nvSpPr>
        <p:spPr>
          <a:xfrm>
            <a:off x="10179348" y="2573551"/>
            <a:ext cx="1270792" cy="1010987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8" name="Прямоугольник 57"/>
          <p:cNvSpPr/>
          <p:nvPr userDrawn="1"/>
        </p:nvSpPr>
        <p:spPr>
          <a:xfrm>
            <a:off x="751592" y="3639263"/>
            <a:ext cx="1270792" cy="10109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59" name="Прямоугольник 58"/>
          <p:cNvSpPr/>
          <p:nvPr userDrawn="1"/>
        </p:nvSpPr>
        <p:spPr>
          <a:xfrm>
            <a:off x="2098415" y="3639263"/>
            <a:ext cx="1270792" cy="10109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0" name="Прямоугольник 59"/>
          <p:cNvSpPr/>
          <p:nvPr userDrawn="1"/>
        </p:nvSpPr>
        <p:spPr>
          <a:xfrm>
            <a:off x="3445238" y="3639263"/>
            <a:ext cx="1270792" cy="10109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1" name="Прямоугольник 60"/>
          <p:cNvSpPr/>
          <p:nvPr userDrawn="1"/>
        </p:nvSpPr>
        <p:spPr>
          <a:xfrm>
            <a:off x="4792059" y="3639263"/>
            <a:ext cx="1270792" cy="10109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2" name="Прямоугольник 61"/>
          <p:cNvSpPr/>
          <p:nvPr userDrawn="1"/>
        </p:nvSpPr>
        <p:spPr>
          <a:xfrm>
            <a:off x="8832525" y="3639263"/>
            <a:ext cx="1270792" cy="10109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3" name="Прямоугольник 62"/>
          <p:cNvSpPr/>
          <p:nvPr userDrawn="1"/>
        </p:nvSpPr>
        <p:spPr>
          <a:xfrm>
            <a:off x="10179348" y="3639263"/>
            <a:ext cx="1270792" cy="10109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4" name="Прямоугольник 63"/>
          <p:cNvSpPr/>
          <p:nvPr userDrawn="1"/>
        </p:nvSpPr>
        <p:spPr>
          <a:xfrm>
            <a:off x="751592" y="4702094"/>
            <a:ext cx="1270792" cy="1010987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5" name="Прямоугольник 64"/>
          <p:cNvSpPr/>
          <p:nvPr userDrawn="1"/>
        </p:nvSpPr>
        <p:spPr>
          <a:xfrm>
            <a:off x="3445238" y="4702094"/>
            <a:ext cx="1270792" cy="1010987"/>
          </a:xfrm>
          <a:prstGeom prst="rect">
            <a:avLst/>
          </a:prstGeom>
          <a:solidFill>
            <a:srgbClr val="006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6" name="Прямоугольник 65"/>
          <p:cNvSpPr/>
          <p:nvPr userDrawn="1"/>
        </p:nvSpPr>
        <p:spPr>
          <a:xfrm>
            <a:off x="4792059" y="4702094"/>
            <a:ext cx="1270792" cy="10109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7" name="Прямоугольник 66"/>
          <p:cNvSpPr/>
          <p:nvPr userDrawn="1"/>
        </p:nvSpPr>
        <p:spPr>
          <a:xfrm>
            <a:off x="6138881" y="4702094"/>
            <a:ext cx="1270792" cy="1010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8" name="Прямоугольник 67"/>
          <p:cNvSpPr/>
          <p:nvPr userDrawn="1"/>
        </p:nvSpPr>
        <p:spPr>
          <a:xfrm>
            <a:off x="7485702" y="4702094"/>
            <a:ext cx="1270792" cy="1010987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69" name="Прямоугольник 68"/>
          <p:cNvSpPr/>
          <p:nvPr userDrawn="1"/>
        </p:nvSpPr>
        <p:spPr>
          <a:xfrm>
            <a:off x="8832525" y="4702094"/>
            <a:ext cx="1270792" cy="1010987"/>
          </a:xfrm>
          <a:prstGeom prst="rect">
            <a:avLst/>
          </a:prstGeom>
          <a:solidFill>
            <a:srgbClr val="006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70" name="Прямоугольник 69"/>
          <p:cNvSpPr/>
          <p:nvPr userDrawn="1"/>
        </p:nvSpPr>
        <p:spPr>
          <a:xfrm>
            <a:off x="10179348" y="4702094"/>
            <a:ext cx="1270792" cy="10109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71" name="Рисунок 42"/>
          <p:cNvSpPr>
            <a:spLocks noGrp="1"/>
          </p:cNvSpPr>
          <p:nvPr>
            <p:ph type="pic" sz="quarter" idx="15" hasCustomPrompt="1"/>
          </p:nvPr>
        </p:nvSpPr>
        <p:spPr>
          <a:xfrm>
            <a:off x="2098416" y="1510719"/>
            <a:ext cx="2617615" cy="2073818"/>
          </a:xfrm>
          <a:custGeom>
            <a:avLst/>
            <a:gdLst>
              <a:gd name="connsiteX0" fmla="*/ 1181100 w 2295525"/>
              <a:gd name="connsiteY0" fmla="*/ 1171574 h 2285999"/>
              <a:gd name="connsiteX1" fmla="*/ 2295525 w 2295525"/>
              <a:gd name="connsiteY1" fmla="*/ 1171574 h 2285999"/>
              <a:gd name="connsiteX2" fmla="*/ 2295525 w 2295525"/>
              <a:gd name="connsiteY2" fmla="*/ 2285999 h 2285999"/>
              <a:gd name="connsiteX3" fmla="*/ 1181100 w 2295525"/>
              <a:gd name="connsiteY3" fmla="*/ 2285999 h 2285999"/>
              <a:gd name="connsiteX4" fmla="*/ 0 w 2295525"/>
              <a:gd name="connsiteY4" fmla="*/ 1171574 h 2285999"/>
              <a:gd name="connsiteX5" fmla="*/ 1114425 w 2295525"/>
              <a:gd name="connsiteY5" fmla="*/ 1171574 h 2285999"/>
              <a:gd name="connsiteX6" fmla="*/ 1114425 w 2295525"/>
              <a:gd name="connsiteY6" fmla="*/ 2285999 h 2285999"/>
              <a:gd name="connsiteX7" fmla="*/ 0 w 2295525"/>
              <a:gd name="connsiteY7" fmla="*/ 2285999 h 2285999"/>
              <a:gd name="connsiteX8" fmla="*/ 1181100 w 2295525"/>
              <a:gd name="connsiteY8" fmla="*/ 0 h 2285999"/>
              <a:gd name="connsiteX9" fmla="*/ 2295525 w 2295525"/>
              <a:gd name="connsiteY9" fmla="*/ 0 h 2285999"/>
              <a:gd name="connsiteX10" fmla="*/ 2295525 w 2295525"/>
              <a:gd name="connsiteY10" fmla="*/ 1114424 h 2285999"/>
              <a:gd name="connsiteX11" fmla="*/ 1181100 w 2295525"/>
              <a:gd name="connsiteY11" fmla="*/ 1114424 h 2285999"/>
              <a:gd name="connsiteX12" fmla="*/ 0 w 2295525"/>
              <a:gd name="connsiteY12" fmla="*/ 0 h 2285999"/>
              <a:gd name="connsiteX13" fmla="*/ 1114425 w 2295525"/>
              <a:gd name="connsiteY13" fmla="*/ 0 h 2285999"/>
              <a:gd name="connsiteX14" fmla="*/ 1114425 w 2295525"/>
              <a:gd name="connsiteY14" fmla="*/ 1114424 h 2285999"/>
              <a:gd name="connsiteX15" fmla="*/ 0 w 2295525"/>
              <a:gd name="connsiteY15" fmla="*/ 1114424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95525" h="2285999">
                <a:moveTo>
                  <a:pt x="1181100" y="1171574"/>
                </a:moveTo>
                <a:lnTo>
                  <a:pt x="2295525" y="1171574"/>
                </a:lnTo>
                <a:lnTo>
                  <a:pt x="2295525" y="2285999"/>
                </a:lnTo>
                <a:lnTo>
                  <a:pt x="1181100" y="2285999"/>
                </a:lnTo>
                <a:close/>
                <a:moveTo>
                  <a:pt x="0" y="1171574"/>
                </a:moveTo>
                <a:lnTo>
                  <a:pt x="1114425" y="1171574"/>
                </a:lnTo>
                <a:lnTo>
                  <a:pt x="1114425" y="2285999"/>
                </a:lnTo>
                <a:lnTo>
                  <a:pt x="0" y="2285999"/>
                </a:lnTo>
                <a:close/>
                <a:moveTo>
                  <a:pt x="1181100" y="0"/>
                </a:moveTo>
                <a:lnTo>
                  <a:pt x="2295525" y="0"/>
                </a:lnTo>
                <a:lnTo>
                  <a:pt x="2295525" y="1114424"/>
                </a:lnTo>
                <a:lnTo>
                  <a:pt x="1181100" y="1114424"/>
                </a:lnTo>
                <a:close/>
                <a:moveTo>
                  <a:pt x="0" y="0"/>
                </a:moveTo>
                <a:lnTo>
                  <a:pt x="1114425" y="0"/>
                </a:lnTo>
                <a:lnTo>
                  <a:pt x="1114425" y="1114424"/>
                </a:lnTo>
                <a:lnTo>
                  <a:pt x="0" y="1114424"/>
                </a:lnTo>
                <a:close/>
              </a:path>
            </a:pathLst>
          </a:custGeom>
          <a:ln>
            <a:noFill/>
          </a:ln>
        </p:spPr>
        <p:txBody>
          <a:bodyPr wrap="square" tIns="1080000" anchor="ctr">
            <a:noAutofit/>
          </a:bodyPr>
          <a:lstStyle>
            <a:lvl1pPr marL="0" indent="0" algn="ctr">
              <a:buNone/>
              <a:defRPr sz="1089" baseline="0"/>
            </a:lvl1pPr>
          </a:lstStyle>
          <a:p>
            <a:r>
              <a:rPr lang="ru-RU" dirty="0"/>
              <a:t>Вставьте изображение по тематике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2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4849988" y="2651320"/>
            <a:ext cx="6600152" cy="933217"/>
          </a:xfrm>
          <a:prstGeom prst="rect">
            <a:avLst/>
          </a:prstGeom>
          <a:noFill/>
        </p:spPr>
        <p:txBody>
          <a:bodyPr tIns="0" bIns="0" anchor="t">
            <a:normAutofit/>
          </a:bodyPr>
          <a:lstStyle>
            <a:lvl1pPr marL="0" indent="0">
              <a:buNone/>
              <a:defRPr sz="1996" b="0" baseline="0">
                <a:solidFill>
                  <a:schemeClr val="bg1"/>
                </a:solidFill>
                <a:latin typeface="+mj-lt"/>
                <a:ea typeface="Stem Bold" panose="020B0703020203020204" pitchFamily="34" charset="-52"/>
              </a:defRPr>
            </a:lvl1pPr>
            <a:lvl2pPr marL="41477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829544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244316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659087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ДЛИННОГО НАЗВАНИЯ ПРЕЗЕНТАЦИИ </a:t>
            </a:r>
          </a:p>
        </p:txBody>
      </p:sp>
      <p:sp>
        <p:nvSpPr>
          <p:cNvPr id="73" name="Рисунок 40"/>
          <p:cNvSpPr>
            <a:spLocks noGrp="1"/>
          </p:cNvSpPr>
          <p:nvPr>
            <p:ph type="pic" sz="quarter" idx="16" hasCustomPrompt="1"/>
          </p:nvPr>
        </p:nvSpPr>
        <p:spPr>
          <a:xfrm>
            <a:off x="2098414" y="4712176"/>
            <a:ext cx="1270792" cy="1000906"/>
          </a:xfrm>
          <a:prstGeom prst="rect">
            <a:avLst/>
          </a:prstGeom>
          <a:ln>
            <a:noFill/>
          </a:ln>
        </p:spPr>
        <p:txBody>
          <a:bodyPr tIns="792000" anchor="ctr">
            <a:normAutofit/>
          </a:bodyPr>
          <a:lstStyle>
            <a:lvl1pPr marL="0" indent="0" algn="ctr">
              <a:buNone/>
              <a:defRPr sz="1089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74" name="Рисунок 40"/>
          <p:cNvSpPr>
            <a:spLocks noGrp="1"/>
          </p:cNvSpPr>
          <p:nvPr>
            <p:ph type="pic" sz="quarter" idx="17" hasCustomPrompt="1"/>
          </p:nvPr>
        </p:nvSpPr>
        <p:spPr>
          <a:xfrm>
            <a:off x="6138881" y="3642863"/>
            <a:ext cx="2617616" cy="1000906"/>
          </a:xfrm>
          <a:prstGeom prst="rect">
            <a:avLst/>
          </a:prstGeom>
          <a:ln>
            <a:noFill/>
          </a:ln>
        </p:spPr>
        <p:txBody>
          <a:bodyPr tIns="792000" anchor="ctr">
            <a:normAutofit/>
          </a:bodyPr>
          <a:lstStyle>
            <a:lvl1pPr marL="0" indent="0" algn="ctr">
              <a:buNone/>
              <a:defRPr sz="1089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75" name="Текст 20"/>
          <p:cNvSpPr>
            <a:spLocks noGrp="1"/>
          </p:cNvSpPr>
          <p:nvPr>
            <p:ph type="body" sz="quarter" idx="12" hasCustomPrompt="1"/>
          </p:nvPr>
        </p:nvSpPr>
        <p:spPr>
          <a:xfrm>
            <a:off x="751592" y="6091446"/>
            <a:ext cx="10698548" cy="236737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buNone/>
              <a:defRPr sz="998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Stem Thin" panose="020B0303020203020204" pitchFamily="34" charset="0"/>
                <a:ea typeface="Stem Thin" panose="020B0303020203020204" pitchFamily="34" charset="0"/>
              </a:defRPr>
            </a:lvl1pPr>
            <a:lvl2pPr marL="414772" indent="0">
              <a:buNone/>
              <a:defRPr sz="1633">
                <a:solidFill>
                  <a:srgbClr val="004379"/>
                </a:solidFill>
                <a:latin typeface="+mj-lt"/>
              </a:defRPr>
            </a:lvl2pPr>
            <a:lvl3pPr marL="829544" indent="0">
              <a:buNone/>
              <a:defRPr sz="1452">
                <a:solidFill>
                  <a:srgbClr val="004379"/>
                </a:solidFill>
                <a:latin typeface="+mj-lt"/>
              </a:defRPr>
            </a:lvl3pPr>
            <a:lvl4pPr marL="1244316" indent="0">
              <a:buNone/>
              <a:defRPr sz="1270">
                <a:solidFill>
                  <a:srgbClr val="004379"/>
                </a:solidFill>
                <a:latin typeface="+mj-lt"/>
              </a:defRPr>
            </a:lvl4pPr>
            <a:lvl5pPr marL="1659087" indent="0">
              <a:buNone/>
              <a:defRPr sz="1270">
                <a:solidFill>
                  <a:srgbClr val="004379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НАЗВАНИЕ ДЕПАРТАМЕНТА ИЛИ ПОДРАЗДЕЛЕНИЯ</a:t>
            </a:r>
            <a:r>
              <a:rPr lang="en-US" dirty="0"/>
              <a:t> </a:t>
            </a:r>
            <a:r>
              <a:rPr lang="ru-RU" dirty="0"/>
              <a:t>И ГОД</a:t>
            </a:r>
          </a:p>
        </p:txBody>
      </p:sp>
    </p:spTree>
    <p:extLst>
      <p:ext uri="{BB962C8B-B14F-4D97-AF65-F5344CB8AC3E}">
        <p14:creationId xmlns:p14="http://schemas.microsoft.com/office/powerpoint/2010/main" val="7605452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63" y="559914"/>
            <a:ext cx="2876552" cy="4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94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238211" y="4542609"/>
            <a:ext cx="6352500" cy="1093431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4" name="Текст 20"/>
          <p:cNvSpPr>
            <a:spLocks noGrp="1"/>
          </p:cNvSpPr>
          <p:nvPr>
            <p:ph type="body" sz="quarter" idx="16" hasCustomPrompt="1"/>
          </p:nvPr>
        </p:nvSpPr>
        <p:spPr>
          <a:xfrm>
            <a:off x="1313034" y="5839495"/>
            <a:ext cx="6956658" cy="335656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buNone/>
              <a:defRPr sz="998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Stem Thin" panose="020B0303020203020204" pitchFamily="34" charset="0"/>
                <a:ea typeface="Stem Thin" panose="020B0303020203020204" pitchFamily="34" charset="0"/>
              </a:defRPr>
            </a:lvl1pPr>
            <a:lvl2pPr marL="414772" indent="0">
              <a:buNone/>
              <a:defRPr sz="1633">
                <a:solidFill>
                  <a:srgbClr val="004379"/>
                </a:solidFill>
                <a:latin typeface="+mj-lt"/>
              </a:defRPr>
            </a:lvl2pPr>
            <a:lvl3pPr marL="829544" indent="0">
              <a:buNone/>
              <a:defRPr sz="1452">
                <a:solidFill>
                  <a:srgbClr val="004379"/>
                </a:solidFill>
                <a:latin typeface="+mj-lt"/>
              </a:defRPr>
            </a:lvl3pPr>
            <a:lvl4pPr marL="1244316" indent="0">
              <a:buNone/>
              <a:defRPr sz="1270">
                <a:solidFill>
                  <a:srgbClr val="004379"/>
                </a:solidFill>
                <a:latin typeface="+mj-lt"/>
              </a:defRPr>
            </a:lvl4pPr>
            <a:lvl5pPr marL="1659087" indent="0">
              <a:buNone/>
              <a:defRPr sz="1270">
                <a:solidFill>
                  <a:srgbClr val="004379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СОПРОВОДИТЕЛЬНЫЙ КОММЕНТАРИЙ ПО ТЕМЕ 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12" hasCustomPrompt="1"/>
          </p:nvPr>
        </p:nvSpPr>
        <p:spPr>
          <a:xfrm>
            <a:off x="1313033" y="6188714"/>
            <a:ext cx="6967520" cy="236737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buNone/>
              <a:defRPr sz="998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Stem Thin" panose="020B0303020203020204" pitchFamily="34" charset="0"/>
                <a:ea typeface="Stem Thin" panose="020B0303020203020204" pitchFamily="34" charset="0"/>
              </a:defRPr>
            </a:lvl1pPr>
            <a:lvl2pPr marL="414772" indent="0">
              <a:buNone/>
              <a:defRPr sz="1633">
                <a:solidFill>
                  <a:srgbClr val="004379"/>
                </a:solidFill>
                <a:latin typeface="+mj-lt"/>
              </a:defRPr>
            </a:lvl2pPr>
            <a:lvl3pPr marL="829544" indent="0">
              <a:buNone/>
              <a:defRPr sz="1452">
                <a:solidFill>
                  <a:srgbClr val="004379"/>
                </a:solidFill>
                <a:latin typeface="+mj-lt"/>
              </a:defRPr>
            </a:lvl3pPr>
            <a:lvl4pPr marL="1244316" indent="0">
              <a:buNone/>
              <a:defRPr sz="1270">
                <a:solidFill>
                  <a:srgbClr val="004379"/>
                </a:solidFill>
                <a:latin typeface="+mj-lt"/>
              </a:defRPr>
            </a:lvl4pPr>
            <a:lvl5pPr marL="1659087" indent="0">
              <a:buNone/>
              <a:defRPr sz="1270">
                <a:solidFill>
                  <a:srgbClr val="004379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НАЗВАНИЕ ДЕПАРТАМЕНТА ИЛИ ПОДРАЗДЕЛЕНИЯ</a:t>
            </a:r>
            <a:r>
              <a:rPr lang="en-US" dirty="0"/>
              <a:t> </a:t>
            </a:r>
            <a:r>
              <a:rPr lang="ru-RU" dirty="0"/>
              <a:t>И ГОД</a:t>
            </a:r>
          </a:p>
        </p:txBody>
      </p:sp>
      <p:sp>
        <p:nvSpPr>
          <p:cNvPr id="16" name="Рисунок 12"/>
          <p:cNvSpPr>
            <a:spLocks noGrp="1"/>
          </p:cNvSpPr>
          <p:nvPr>
            <p:ph type="pic" sz="quarter" idx="17" hasCustomPrompt="1"/>
          </p:nvPr>
        </p:nvSpPr>
        <p:spPr>
          <a:xfrm>
            <a:off x="323293" y="246620"/>
            <a:ext cx="11545416" cy="4678699"/>
          </a:xfrm>
          <a:custGeom>
            <a:avLst/>
            <a:gdLst>
              <a:gd name="connsiteX0" fmla="*/ 0 w 12192000"/>
              <a:gd name="connsiteY0" fmla="*/ 0 h 4827180"/>
              <a:gd name="connsiteX1" fmla="*/ 12192000 w 12192000"/>
              <a:gd name="connsiteY1" fmla="*/ 0 h 4827180"/>
              <a:gd name="connsiteX2" fmla="*/ 12192000 w 12192000"/>
              <a:gd name="connsiteY2" fmla="*/ 4827180 h 4827180"/>
              <a:gd name="connsiteX3" fmla="*/ 7669674 w 12192000"/>
              <a:gd name="connsiteY3" fmla="*/ 4827180 h 4827180"/>
              <a:gd name="connsiteX4" fmla="*/ 7669674 w 12192000"/>
              <a:gd name="connsiteY4" fmla="*/ 4431894 h 4827180"/>
              <a:gd name="connsiteX5" fmla="*/ 967343 w 12192000"/>
              <a:gd name="connsiteY5" fmla="*/ 4431894 h 4827180"/>
              <a:gd name="connsiteX6" fmla="*/ 967343 w 12192000"/>
              <a:gd name="connsiteY6" fmla="*/ 4827180 h 4827180"/>
              <a:gd name="connsiteX7" fmla="*/ 0 w 12192000"/>
              <a:gd name="connsiteY7" fmla="*/ 4827180 h 482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827180">
                <a:moveTo>
                  <a:pt x="0" y="0"/>
                </a:moveTo>
                <a:lnTo>
                  <a:pt x="12192000" y="0"/>
                </a:lnTo>
                <a:lnTo>
                  <a:pt x="12192000" y="4827180"/>
                </a:lnTo>
                <a:lnTo>
                  <a:pt x="7669674" y="4827180"/>
                </a:lnTo>
                <a:lnTo>
                  <a:pt x="7669674" y="4431894"/>
                </a:lnTo>
                <a:lnTo>
                  <a:pt x="967343" y="4431894"/>
                </a:lnTo>
                <a:lnTo>
                  <a:pt x="967343" y="4827180"/>
                </a:lnTo>
                <a:lnTo>
                  <a:pt x="0" y="4827180"/>
                </a:lnTo>
                <a:close/>
              </a:path>
            </a:pathLst>
          </a:custGeom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452"/>
            </a:lvl1pPr>
          </a:lstStyle>
          <a:p>
            <a:r>
              <a:rPr lang="ru-RU" dirty="0"/>
              <a:t>Вставьте тематическое изображение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1379533" y="4670738"/>
            <a:ext cx="6072766" cy="843595"/>
          </a:xfrm>
          <a:prstGeom prst="rect">
            <a:avLst/>
          </a:prstGeom>
          <a:noFill/>
        </p:spPr>
        <p:txBody>
          <a:bodyPr tIns="0" bIns="0" anchor="t">
            <a:noAutofit/>
          </a:bodyPr>
          <a:lstStyle>
            <a:lvl1pPr marL="0" indent="0" algn="l">
              <a:buNone/>
              <a:defRPr sz="1996" b="0" baseline="0">
                <a:solidFill>
                  <a:schemeClr val="bg1"/>
                </a:solidFill>
                <a:latin typeface="+mj-lt"/>
                <a:ea typeface="Stem Bold" panose="020B0703020203020204" pitchFamily="34" charset="-52"/>
              </a:defRPr>
            </a:lvl1pPr>
            <a:lvl2pPr marL="41477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829544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244316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659087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ДЛИННОГО НАЗВАНИЯ ПРЕЗЕНТАЦИИ </a:t>
            </a:r>
          </a:p>
        </p:txBody>
      </p:sp>
    </p:spTree>
    <p:extLst>
      <p:ext uri="{BB962C8B-B14F-4D97-AF65-F5344CB8AC3E}">
        <p14:creationId xmlns:p14="http://schemas.microsoft.com/office/powerpoint/2010/main" val="1686577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5557" y="687352"/>
            <a:ext cx="2550644" cy="42893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47"/>
          <a:stretch>
            <a:fillRect/>
          </a:stretch>
        </p:blipFill>
        <p:spPr>
          <a:xfrm>
            <a:off x="1" y="1020238"/>
            <a:ext cx="4587613" cy="4817526"/>
          </a:xfrm>
          <a:custGeom>
            <a:avLst/>
            <a:gdLst>
              <a:gd name="connsiteX0" fmla="*/ 0 w 4023122"/>
              <a:gd name="connsiteY0" fmla="*/ 0 h 5310429"/>
              <a:gd name="connsiteX1" fmla="*/ 4023122 w 4023122"/>
              <a:gd name="connsiteY1" fmla="*/ 0 h 5310429"/>
              <a:gd name="connsiteX2" fmla="*/ 4023122 w 4023122"/>
              <a:gd name="connsiteY2" fmla="*/ 5310429 h 5310429"/>
              <a:gd name="connsiteX3" fmla="*/ 0 w 4023122"/>
              <a:gd name="connsiteY3" fmla="*/ 5310429 h 5310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3122" h="5310429">
                <a:moveTo>
                  <a:pt x="0" y="0"/>
                </a:moveTo>
                <a:lnTo>
                  <a:pt x="4023122" y="0"/>
                </a:lnTo>
                <a:lnTo>
                  <a:pt x="4023122" y="5310429"/>
                </a:lnTo>
                <a:lnTo>
                  <a:pt x="0" y="5310429"/>
                </a:lnTo>
                <a:close/>
              </a:path>
            </a:pathLst>
          </a:custGeom>
        </p:spPr>
      </p:pic>
      <p:sp>
        <p:nvSpPr>
          <p:cNvPr id="14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5007710" y="3027201"/>
            <a:ext cx="6859877" cy="803604"/>
          </a:xfrm>
          <a:prstGeom prst="rect">
            <a:avLst/>
          </a:prstGeom>
          <a:noFill/>
        </p:spPr>
        <p:txBody>
          <a:bodyPr tIns="0" bIns="0" anchor="t">
            <a:normAutofit/>
          </a:bodyPr>
          <a:lstStyle>
            <a:lvl1pPr marL="0" indent="0">
              <a:buNone/>
              <a:defRPr sz="1996" b="0" baseline="0">
                <a:solidFill>
                  <a:srgbClr val="006CB4"/>
                </a:solidFill>
                <a:latin typeface="+mj-lt"/>
                <a:ea typeface="Stem Bold" panose="020B0703020203020204" pitchFamily="34" charset="-52"/>
              </a:defRPr>
            </a:lvl1pPr>
            <a:lvl2pPr marL="41477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829544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244316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659087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ДЛИННОГО НАЗВАНИЯ ПРЕЗЕНТАЦИИ 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16" hasCustomPrompt="1"/>
          </p:nvPr>
        </p:nvSpPr>
        <p:spPr>
          <a:xfrm>
            <a:off x="5007710" y="3910279"/>
            <a:ext cx="6859877" cy="335656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buNone/>
              <a:defRPr sz="998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Stem Thin" panose="020B0303020203020204" pitchFamily="34" charset="0"/>
                <a:ea typeface="Stem Thin" panose="020B0303020203020204" pitchFamily="34" charset="0"/>
              </a:defRPr>
            </a:lvl1pPr>
            <a:lvl2pPr marL="414772" indent="0">
              <a:buNone/>
              <a:defRPr sz="1633">
                <a:solidFill>
                  <a:srgbClr val="004379"/>
                </a:solidFill>
                <a:latin typeface="+mj-lt"/>
              </a:defRPr>
            </a:lvl2pPr>
            <a:lvl3pPr marL="829544" indent="0">
              <a:buNone/>
              <a:defRPr sz="1452">
                <a:solidFill>
                  <a:srgbClr val="004379"/>
                </a:solidFill>
                <a:latin typeface="+mj-lt"/>
              </a:defRPr>
            </a:lvl3pPr>
            <a:lvl4pPr marL="1244316" indent="0">
              <a:buNone/>
              <a:defRPr sz="1270">
                <a:solidFill>
                  <a:srgbClr val="004379"/>
                </a:solidFill>
                <a:latin typeface="+mj-lt"/>
              </a:defRPr>
            </a:lvl4pPr>
            <a:lvl5pPr marL="1659087" indent="0">
              <a:buNone/>
              <a:defRPr sz="1270">
                <a:solidFill>
                  <a:srgbClr val="004379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СОПРОВОДИТЕЛЬНЫЙ КОММЕНТАРИЙ ПО ТЕМЕ 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12" hasCustomPrompt="1"/>
          </p:nvPr>
        </p:nvSpPr>
        <p:spPr>
          <a:xfrm>
            <a:off x="5007712" y="5774366"/>
            <a:ext cx="6859876" cy="236737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buNone/>
              <a:defRPr sz="998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Stem Thin" panose="020B0303020203020204" pitchFamily="34" charset="0"/>
                <a:ea typeface="Stem Thin" panose="020B0303020203020204" pitchFamily="34" charset="0"/>
              </a:defRPr>
            </a:lvl1pPr>
            <a:lvl2pPr marL="414772" indent="0">
              <a:buNone/>
              <a:defRPr sz="1633">
                <a:solidFill>
                  <a:srgbClr val="004379"/>
                </a:solidFill>
                <a:latin typeface="+mj-lt"/>
              </a:defRPr>
            </a:lvl2pPr>
            <a:lvl3pPr marL="829544" indent="0">
              <a:buNone/>
              <a:defRPr sz="1452">
                <a:solidFill>
                  <a:srgbClr val="004379"/>
                </a:solidFill>
                <a:latin typeface="+mj-lt"/>
              </a:defRPr>
            </a:lvl3pPr>
            <a:lvl4pPr marL="1244316" indent="0">
              <a:buNone/>
              <a:defRPr sz="1270">
                <a:solidFill>
                  <a:srgbClr val="004379"/>
                </a:solidFill>
                <a:latin typeface="+mj-lt"/>
              </a:defRPr>
            </a:lvl4pPr>
            <a:lvl5pPr marL="1659087" indent="0">
              <a:buNone/>
              <a:defRPr sz="1270">
                <a:solidFill>
                  <a:srgbClr val="004379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НАЗВАНИЕ ДЕПАРТАМЕНТА ИЛИ ПОДРАЗДЕЛЕНИЯ</a:t>
            </a:r>
            <a:r>
              <a:rPr lang="en-US" dirty="0"/>
              <a:t> </a:t>
            </a:r>
            <a:r>
              <a:rPr lang="ru-RU" dirty="0"/>
              <a:t>И ГОД</a:t>
            </a:r>
          </a:p>
        </p:txBody>
      </p:sp>
    </p:spTree>
    <p:extLst>
      <p:ext uri="{BB962C8B-B14F-4D97-AF65-F5344CB8AC3E}">
        <p14:creationId xmlns:p14="http://schemas.microsoft.com/office/powerpoint/2010/main" val="17123596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 (Содержание 2 раздела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6"/>
          <p:cNvSpPr>
            <a:spLocks noGrp="1"/>
          </p:cNvSpPr>
          <p:nvPr>
            <p:ph type="body" sz="quarter" idx="11" hasCustomPrompt="1"/>
          </p:nvPr>
        </p:nvSpPr>
        <p:spPr>
          <a:xfrm>
            <a:off x="1802879" y="3616200"/>
            <a:ext cx="3241675" cy="4191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1</a:t>
            </a:r>
          </a:p>
        </p:txBody>
      </p:sp>
      <p:sp>
        <p:nvSpPr>
          <p:cNvPr id="17" name="Текст 2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877" y="4044825"/>
            <a:ext cx="3241676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1</a:t>
            </a:r>
          </a:p>
        </p:txBody>
      </p:sp>
      <p:sp>
        <p:nvSpPr>
          <p:cNvPr id="3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7175477" y="3616200"/>
            <a:ext cx="3241675" cy="4191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1</a:t>
            </a:r>
          </a:p>
        </p:txBody>
      </p:sp>
      <p:sp>
        <p:nvSpPr>
          <p:cNvPr id="41" name="Текст 23"/>
          <p:cNvSpPr>
            <a:spLocks noGrp="1"/>
          </p:cNvSpPr>
          <p:nvPr>
            <p:ph type="body" sz="quarter" idx="15" hasCustomPrompt="1"/>
          </p:nvPr>
        </p:nvSpPr>
        <p:spPr>
          <a:xfrm>
            <a:off x="7175478" y="4044825"/>
            <a:ext cx="3241673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1</a:t>
            </a:r>
          </a:p>
        </p:txBody>
      </p:sp>
      <p:cxnSp>
        <p:nvCxnSpPr>
          <p:cNvPr id="3" name="Прямая соединительная линия 2"/>
          <p:cNvCxnSpPr/>
          <p:nvPr userDrawn="1"/>
        </p:nvCxnSpPr>
        <p:spPr>
          <a:xfrm>
            <a:off x="6096000" y="2414662"/>
            <a:ext cx="0" cy="2839835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0" y="593870"/>
            <a:ext cx="12192000" cy="467170"/>
          </a:xfrm>
          <a:prstGeom prst="rect">
            <a:avLst/>
          </a:prstGeom>
        </p:spPr>
        <p:txBody>
          <a:bodyPr lIns="0" tIns="0" anchor="t">
            <a:normAutofit/>
          </a:bodyPr>
          <a:lstStyle>
            <a:lvl1pPr algn="ctr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Содержание: </a:t>
            </a:r>
            <a:r>
              <a:rPr lang="en-US" dirty="0"/>
              <a:t>2</a:t>
            </a:r>
            <a:r>
              <a:rPr lang="ru-RU" dirty="0"/>
              <a:t>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827308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5340" userDrawn="1">
          <p15:clr>
            <a:srgbClr val="547EBF"/>
          </p15:clr>
        </p15:guide>
        <p15:guide id="6" pos="5728" userDrawn="1">
          <p15:clr>
            <a:srgbClr val="547EBF"/>
          </p15:clr>
        </p15:guide>
        <p15:guide id="8" pos="2365" userDrawn="1">
          <p15:clr>
            <a:srgbClr val="547EBF"/>
          </p15:clr>
        </p15:guide>
        <p15:guide id="9" pos="1952" userDrawn="1">
          <p15:clr>
            <a:srgbClr val="547EBF"/>
          </p15:clr>
        </p15:guide>
        <p15:guide id="10" orient="horz" pos="2077" userDrawn="1">
          <p15:clr>
            <a:srgbClr val="547EBF"/>
          </p15:clr>
        </p15:guide>
        <p15:guide id="11" orient="horz" pos="1748" userDrawn="1">
          <p15:clr>
            <a:srgbClr val="547EBF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 (Содержание 3 раздел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6"/>
          <p:cNvSpPr>
            <a:spLocks noGrp="1"/>
          </p:cNvSpPr>
          <p:nvPr>
            <p:ph type="body" sz="quarter" idx="10" hasCustomPrompt="1"/>
          </p:nvPr>
        </p:nvSpPr>
        <p:spPr>
          <a:xfrm>
            <a:off x="4475165" y="3243752"/>
            <a:ext cx="3241675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2</a:t>
            </a:r>
          </a:p>
        </p:txBody>
      </p:sp>
      <p:sp>
        <p:nvSpPr>
          <p:cNvPr id="18" name="Текст 16"/>
          <p:cNvSpPr>
            <a:spLocks noGrp="1"/>
          </p:cNvSpPr>
          <p:nvPr>
            <p:ph type="body" sz="quarter" idx="11" hasCustomPrompt="1"/>
          </p:nvPr>
        </p:nvSpPr>
        <p:spPr>
          <a:xfrm>
            <a:off x="1209677" y="3243751"/>
            <a:ext cx="3241675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1</a:t>
            </a:r>
          </a:p>
        </p:txBody>
      </p:sp>
      <p:sp>
        <p:nvSpPr>
          <p:cNvPr id="19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7750771" y="3243751"/>
            <a:ext cx="3241675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3</a:t>
            </a:r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2" y="3786676"/>
            <a:ext cx="3275013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1</a:t>
            </a:r>
          </a:p>
        </p:txBody>
      </p:sp>
      <p:sp>
        <p:nvSpPr>
          <p:cNvPr id="25" name="Текст 23"/>
          <p:cNvSpPr>
            <a:spLocks noGrp="1"/>
          </p:cNvSpPr>
          <p:nvPr>
            <p:ph type="body" sz="quarter" idx="14" hasCustomPrompt="1"/>
          </p:nvPr>
        </p:nvSpPr>
        <p:spPr>
          <a:xfrm>
            <a:off x="4466592" y="3786676"/>
            <a:ext cx="3275013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2</a:t>
            </a:r>
          </a:p>
        </p:txBody>
      </p:sp>
      <p:sp>
        <p:nvSpPr>
          <p:cNvPr id="26" name="Текст 23"/>
          <p:cNvSpPr>
            <a:spLocks noGrp="1"/>
          </p:cNvSpPr>
          <p:nvPr>
            <p:ph type="body" sz="quarter" idx="15" hasCustomPrompt="1"/>
          </p:nvPr>
        </p:nvSpPr>
        <p:spPr>
          <a:xfrm>
            <a:off x="7716839" y="3786676"/>
            <a:ext cx="3275013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3</a:t>
            </a:r>
          </a:p>
        </p:txBody>
      </p:sp>
      <p:cxnSp>
        <p:nvCxnSpPr>
          <p:cNvPr id="23" name="Прямая соединительная линия 22"/>
          <p:cNvCxnSpPr/>
          <p:nvPr userDrawn="1"/>
        </p:nvCxnSpPr>
        <p:spPr>
          <a:xfrm>
            <a:off x="4475163" y="2258185"/>
            <a:ext cx="0" cy="2946400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 userDrawn="1"/>
        </p:nvCxnSpPr>
        <p:spPr>
          <a:xfrm>
            <a:off x="7737486" y="2251836"/>
            <a:ext cx="0" cy="2946400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20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0" y="593870"/>
            <a:ext cx="12192000" cy="467170"/>
          </a:xfrm>
          <a:prstGeom prst="rect">
            <a:avLst/>
          </a:prstGeom>
        </p:spPr>
        <p:txBody>
          <a:bodyPr lIns="0" tIns="0" anchor="t">
            <a:normAutofit/>
          </a:bodyPr>
          <a:lstStyle>
            <a:lvl1pPr algn="ctr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Содержание: </a:t>
            </a:r>
            <a:r>
              <a:rPr lang="en-US" dirty="0"/>
              <a:t>3</a:t>
            </a:r>
            <a:r>
              <a:rPr lang="ru-RU" dirty="0"/>
              <a:t> раздела</a:t>
            </a:r>
          </a:p>
        </p:txBody>
      </p:sp>
      <p:sp>
        <p:nvSpPr>
          <p:cNvPr id="21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370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1616" userDrawn="1">
          <p15:clr>
            <a:srgbClr val="547EBF"/>
          </p15:clr>
        </p15:guide>
        <p15:guide id="7" pos="1935" userDrawn="1">
          <p15:clr>
            <a:srgbClr val="547EBF"/>
          </p15:clr>
        </p15:guide>
        <p15:guide id="8" pos="3660" userDrawn="1">
          <p15:clr>
            <a:srgbClr val="547EBF"/>
          </p15:clr>
        </p15:guide>
        <p15:guide id="9" pos="3999" userDrawn="1">
          <p15:clr>
            <a:srgbClr val="547EBF"/>
          </p15:clr>
        </p15:guide>
        <p15:guide id="10" pos="5722" userDrawn="1">
          <p15:clr>
            <a:srgbClr val="547EBF"/>
          </p15:clr>
        </p15:guide>
        <p15:guide id="11" pos="6064" userDrawn="1">
          <p15:clr>
            <a:srgbClr val="547EBF"/>
          </p15:clr>
        </p15:guide>
        <p15:guide id="12" orient="horz" pos="1626" userDrawn="1">
          <p15:clr>
            <a:srgbClr val="547EBF"/>
          </p15:clr>
        </p15:guide>
        <p15:guide id="13" orient="horz" pos="1892" userDrawn="1">
          <p15:clr>
            <a:srgbClr val="547EBF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 (Содержание 4 разделов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6"/>
          <p:cNvSpPr>
            <a:spLocks noGrp="1"/>
          </p:cNvSpPr>
          <p:nvPr>
            <p:ph type="body" sz="quarter" idx="10" hasCustomPrompt="1"/>
          </p:nvPr>
        </p:nvSpPr>
        <p:spPr>
          <a:xfrm>
            <a:off x="3565491" y="3267079"/>
            <a:ext cx="2452364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2</a:t>
            </a:r>
          </a:p>
        </p:txBody>
      </p:sp>
      <p:sp>
        <p:nvSpPr>
          <p:cNvPr id="12" name="Текст 16"/>
          <p:cNvSpPr>
            <a:spLocks noGrp="1"/>
          </p:cNvSpPr>
          <p:nvPr>
            <p:ph type="body" sz="quarter" idx="11" hasCustomPrompt="1"/>
          </p:nvPr>
        </p:nvSpPr>
        <p:spPr>
          <a:xfrm>
            <a:off x="1065153" y="3276602"/>
            <a:ext cx="2438401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1</a:t>
            </a:r>
          </a:p>
        </p:txBody>
      </p:sp>
      <p:sp>
        <p:nvSpPr>
          <p:cNvPr id="13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8688452" y="3276602"/>
            <a:ext cx="2448518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4</a:t>
            </a:r>
          </a:p>
        </p:txBody>
      </p:sp>
      <p:sp>
        <p:nvSpPr>
          <p:cNvPr id="17" name="Текст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61978" y="3810003"/>
            <a:ext cx="2438401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1</a:t>
            </a:r>
          </a:p>
        </p:txBody>
      </p:sp>
      <p:sp>
        <p:nvSpPr>
          <p:cNvPr id="18" name="Текст 23"/>
          <p:cNvSpPr>
            <a:spLocks noGrp="1"/>
          </p:cNvSpPr>
          <p:nvPr>
            <p:ph type="body" sz="quarter" idx="14" hasCustomPrompt="1"/>
          </p:nvPr>
        </p:nvSpPr>
        <p:spPr>
          <a:xfrm>
            <a:off x="3562318" y="3819525"/>
            <a:ext cx="2451098" cy="120967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2</a:t>
            </a:r>
          </a:p>
        </p:txBody>
      </p:sp>
      <p:sp>
        <p:nvSpPr>
          <p:cNvPr id="19" name="Текст 23"/>
          <p:cNvSpPr>
            <a:spLocks noGrp="1"/>
          </p:cNvSpPr>
          <p:nvPr>
            <p:ph type="body" sz="quarter" idx="15" hasCustomPrompt="1"/>
          </p:nvPr>
        </p:nvSpPr>
        <p:spPr>
          <a:xfrm>
            <a:off x="8688451" y="3819527"/>
            <a:ext cx="2447925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4</a:t>
            </a:r>
          </a:p>
        </p:txBody>
      </p:sp>
      <p:sp>
        <p:nvSpPr>
          <p:cNvPr id="21" name="Текст 16"/>
          <p:cNvSpPr>
            <a:spLocks noGrp="1"/>
          </p:cNvSpPr>
          <p:nvPr>
            <p:ph type="body" sz="quarter" idx="16" hasCustomPrompt="1"/>
          </p:nvPr>
        </p:nvSpPr>
        <p:spPr>
          <a:xfrm>
            <a:off x="6168264" y="3276602"/>
            <a:ext cx="2448518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3</a:t>
            </a:r>
          </a:p>
        </p:txBody>
      </p:sp>
      <p:sp>
        <p:nvSpPr>
          <p:cNvPr id="23" name="Текст 23"/>
          <p:cNvSpPr>
            <a:spLocks noGrp="1"/>
          </p:cNvSpPr>
          <p:nvPr>
            <p:ph type="body" sz="quarter" idx="17" hasCustomPrompt="1"/>
          </p:nvPr>
        </p:nvSpPr>
        <p:spPr>
          <a:xfrm>
            <a:off x="6168266" y="3819527"/>
            <a:ext cx="2447925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3</a:t>
            </a:r>
          </a:p>
        </p:txBody>
      </p:sp>
      <p:cxnSp>
        <p:nvCxnSpPr>
          <p:cNvPr id="25" name="Прямая соединительная линия 24"/>
          <p:cNvCxnSpPr/>
          <p:nvPr userDrawn="1"/>
        </p:nvCxnSpPr>
        <p:spPr>
          <a:xfrm>
            <a:off x="6096000" y="2250862"/>
            <a:ext cx="0" cy="2946400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 userDrawn="1"/>
        </p:nvCxnSpPr>
        <p:spPr>
          <a:xfrm>
            <a:off x="8640009" y="2250862"/>
            <a:ext cx="0" cy="2946400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 userDrawn="1"/>
        </p:nvCxnSpPr>
        <p:spPr>
          <a:xfrm>
            <a:off x="3548018" y="2250862"/>
            <a:ext cx="0" cy="2946400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28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0" y="593870"/>
            <a:ext cx="12192000" cy="467170"/>
          </a:xfrm>
          <a:prstGeom prst="rect">
            <a:avLst/>
          </a:prstGeom>
        </p:spPr>
        <p:txBody>
          <a:bodyPr lIns="0" tIns="0" anchor="t">
            <a:normAutofit/>
          </a:bodyPr>
          <a:lstStyle>
            <a:lvl1pPr algn="ctr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Содержание: </a:t>
            </a:r>
            <a:r>
              <a:rPr lang="en-US" dirty="0"/>
              <a:t>4</a:t>
            </a:r>
            <a:r>
              <a:rPr lang="ru-RU" dirty="0"/>
              <a:t> раздела</a:t>
            </a:r>
          </a:p>
        </p:txBody>
      </p:sp>
      <p:sp>
        <p:nvSpPr>
          <p:cNvPr id="2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0" name="Прямая соединительная линия 29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35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425" userDrawn="1">
          <p15:clr>
            <a:srgbClr val="547EBF"/>
          </p15:clr>
        </p15:guide>
        <p15:guide id="3" pos="1616" userDrawn="1">
          <p15:clr>
            <a:srgbClr val="547EBF"/>
          </p15:clr>
        </p15:guide>
        <p15:guide id="4" pos="1255" userDrawn="1">
          <p15:clr>
            <a:srgbClr val="547EBF"/>
          </p15:clr>
        </p15:guide>
        <p15:guide id="5" pos="6064" userDrawn="1">
          <p15:clr>
            <a:srgbClr val="547EBF"/>
          </p15:clr>
        </p15:guide>
        <p15:guide id="6" pos="2830" userDrawn="1">
          <p15:clr>
            <a:srgbClr val="547EBF"/>
          </p15:clr>
        </p15:guide>
        <p15:guide id="7" pos="3228" userDrawn="1">
          <p15:clr>
            <a:srgbClr val="547EBF"/>
          </p15:clr>
        </p15:guide>
        <p15:guide id="8" pos="4452" userDrawn="1">
          <p15:clr>
            <a:srgbClr val="547EBF"/>
          </p15:clr>
        </p15:guide>
        <p15:guide id="9" pos="4850" userDrawn="1">
          <p15:clr>
            <a:srgbClr val="547EBF"/>
          </p15:clr>
        </p15:guide>
        <p15:guide id="10" orient="horz" pos="1543" userDrawn="1">
          <p15:clr>
            <a:srgbClr val="547EBF"/>
          </p15:clr>
        </p15:guide>
        <p15:guide id="11" orient="horz" pos="1852" userDrawn="1">
          <p15:clr>
            <a:srgbClr val="547EB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Текст 13"/>
          <p:cNvSpPr>
            <a:spLocks noGrp="1"/>
          </p:cNvSpPr>
          <p:nvPr>
            <p:ph type="body" sz="quarter" idx="29" hasCustomPrompt="1"/>
          </p:nvPr>
        </p:nvSpPr>
        <p:spPr>
          <a:xfrm>
            <a:off x="1013312" y="2632435"/>
            <a:ext cx="6414569" cy="15931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нового раздела и сопутствующая иконка (пиктограмма)</a:t>
            </a:r>
          </a:p>
        </p:txBody>
      </p:sp>
    </p:spTree>
    <p:extLst>
      <p:ext uri="{BB962C8B-B14F-4D97-AF65-F5344CB8AC3E}">
        <p14:creationId xmlns:p14="http://schemas.microsoft.com/office/powerpoint/2010/main" val="119520568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719" userDrawn="1">
          <p15:clr>
            <a:srgbClr val="FFFFFF"/>
          </p15:clr>
        </p15:guide>
        <p15:guide id="2" pos="6857" userDrawn="1">
          <p15:clr>
            <a:srgbClr val="FFFFFF"/>
          </p15:clr>
        </p15:guide>
        <p15:guide id="3" orient="horz" pos="1055" userDrawn="1">
          <p15:clr>
            <a:srgbClr val="FFFFFF"/>
          </p15:clr>
        </p15:guide>
        <p15:guide id="4" orient="horz" pos="3152" userDrawn="1">
          <p15:clr>
            <a:srgbClr val="FFFFFF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 (Содержание 5 разделов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6"/>
          <p:cNvSpPr>
            <a:spLocks noGrp="1"/>
          </p:cNvSpPr>
          <p:nvPr>
            <p:ph type="body" sz="quarter" idx="10" hasCustomPrompt="1"/>
          </p:nvPr>
        </p:nvSpPr>
        <p:spPr>
          <a:xfrm>
            <a:off x="2805013" y="3356399"/>
            <a:ext cx="2142326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2</a:t>
            </a:r>
          </a:p>
        </p:txBody>
      </p:sp>
      <p:sp>
        <p:nvSpPr>
          <p:cNvPr id="12" name="Текст 16"/>
          <p:cNvSpPr>
            <a:spLocks noGrp="1"/>
          </p:cNvSpPr>
          <p:nvPr>
            <p:ph type="body" sz="quarter" idx="11" hasCustomPrompt="1"/>
          </p:nvPr>
        </p:nvSpPr>
        <p:spPr>
          <a:xfrm>
            <a:off x="573145" y="3358779"/>
            <a:ext cx="2154237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1</a:t>
            </a:r>
          </a:p>
        </p:txBody>
      </p:sp>
      <p:sp>
        <p:nvSpPr>
          <p:cNvPr id="13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7223626" y="3363540"/>
            <a:ext cx="2181239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4</a:t>
            </a:r>
          </a:p>
        </p:txBody>
      </p:sp>
      <p:sp>
        <p:nvSpPr>
          <p:cNvPr id="17" name="Текст 23"/>
          <p:cNvSpPr>
            <a:spLocks noGrp="1"/>
          </p:cNvSpPr>
          <p:nvPr>
            <p:ph type="body" sz="quarter" idx="13" hasCustomPrompt="1"/>
          </p:nvPr>
        </p:nvSpPr>
        <p:spPr>
          <a:xfrm>
            <a:off x="573144" y="3890220"/>
            <a:ext cx="2154239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1</a:t>
            </a:r>
          </a:p>
        </p:txBody>
      </p:sp>
      <p:sp>
        <p:nvSpPr>
          <p:cNvPr id="18" name="Текст 23"/>
          <p:cNvSpPr>
            <a:spLocks noGrp="1"/>
          </p:cNvSpPr>
          <p:nvPr>
            <p:ph type="body" sz="quarter" idx="14" hasCustomPrompt="1"/>
          </p:nvPr>
        </p:nvSpPr>
        <p:spPr>
          <a:xfrm>
            <a:off x="2813088" y="3895629"/>
            <a:ext cx="2128453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2</a:t>
            </a:r>
          </a:p>
        </p:txBody>
      </p:sp>
      <p:sp>
        <p:nvSpPr>
          <p:cNvPr id="19" name="Текст 23"/>
          <p:cNvSpPr>
            <a:spLocks noGrp="1"/>
          </p:cNvSpPr>
          <p:nvPr>
            <p:ph type="body" sz="quarter" idx="15" hasCustomPrompt="1"/>
          </p:nvPr>
        </p:nvSpPr>
        <p:spPr>
          <a:xfrm>
            <a:off x="7231082" y="3900635"/>
            <a:ext cx="2176889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4</a:t>
            </a:r>
          </a:p>
        </p:txBody>
      </p:sp>
      <p:sp>
        <p:nvSpPr>
          <p:cNvPr id="21" name="Текст 16"/>
          <p:cNvSpPr>
            <a:spLocks noGrp="1"/>
          </p:cNvSpPr>
          <p:nvPr>
            <p:ph type="body" sz="quarter" idx="16" hasCustomPrompt="1"/>
          </p:nvPr>
        </p:nvSpPr>
        <p:spPr>
          <a:xfrm>
            <a:off x="5024967" y="3361159"/>
            <a:ext cx="2121028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3</a:t>
            </a:r>
          </a:p>
        </p:txBody>
      </p:sp>
      <p:sp>
        <p:nvSpPr>
          <p:cNvPr id="23" name="Текст 23"/>
          <p:cNvSpPr>
            <a:spLocks noGrp="1"/>
          </p:cNvSpPr>
          <p:nvPr>
            <p:ph type="body" sz="quarter" idx="17" hasCustomPrompt="1"/>
          </p:nvPr>
        </p:nvSpPr>
        <p:spPr>
          <a:xfrm>
            <a:off x="5040048" y="3899355"/>
            <a:ext cx="2087168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3</a:t>
            </a:r>
          </a:p>
        </p:txBody>
      </p:sp>
      <p:sp>
        <p:nvSpPr>
          <p:cNvPr id="25" name="Текст 16"/>
          <p:cNvSpPr>
            <a:spLocks noGrp="1"/>
          </p:cNvSpPr>
          <p:nvPr>
            <p:ph type="body" sz="quarter" idx="18" hasCustomPrompt="1"/>
          </p:nvPr>
        </p:nvSpPr>
        <p:spPr>
          <a:xfrm>
            <a:off x="9482494" y="3365922"/>
            <a:ext cx="2136362" cy="5238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361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 раздела 5</a:t>
            </a:r>
          </a:p>
        </p:txBody>
      </p:sp>
      <p:sp>
        <p:nvSpPr>
          <p:cNvPr id="27" name="Текст 23"/>
          <p:cNvSpPr>
            <a:spLocks noGrp="1"/>
          </p:cNvSpPr>
          <p:nvPr>
            <p:ph type="body" sz="quarter" idx="19" hasCustomPrompt="1"/>
          </p:nvPr>
        </p:nvSpPr>
        <p:spPr>
          <a:xfrm>
            <a:off x="9497662" y="3900634"/>
            <a:ext cx="2122488" cy="12096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57222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2pPr>
            <a:lvl3pPr marL="914446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3pPr>
            <a:lvl4pPr marL="1371668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4pPr>
            <a:lvl5pPr marL="1828891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раздела 5</a:t>
            </a:r>
          </a:p>
        </p:txBody>
      </p:sp>
      <p:cxnSp>
        <p:nvCxnSpPr>
          <p:cNvPr id="29" name="Прямая соединительная линия 28"/>
          <p:cNvCxnSpPr/>
          <p:nvPr userDrawn="1"/>
        </p:nvCxnSpPr>
        <p:spPr>
          <a:xfrm>
            <a:off x="4988430" y="2565403"/>
            <a:ext cx="0" cy="2590800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 userDrawn="1"/>
        </p:nvCxnSpPr>
        <p:spPr>
          <a:xfrm>
            <a:off x="7190222" y="2562448"/>
            <a:ext cx="20963" cy="2593754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 userDrawn="1"/>
        </p:nvCxnSpPr>
        <p:spPr>
          <a:xfrm>
            <a:off x="9452814" y="2565403"/>
            <a:ext cx="0" cy="2590800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 userDrawn="1"/>
        </p:nvCxnSpPr>
        <p:spPr>
          <a:xfrm>
            <a:off x="2771090" y="2565403"/>
            <a:ext cx="0" cy="2590800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26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0" y="593870"/>
            <a:ext cx="12192000" cy="467170"/>
          </a:xfrm>
          <a:prstGeom prst="rect">
            <a:avLst/>
          </a:prstGeom>
        </p:spPr>
        <p:txBody>
          <a:bodyPr lIns="0" tIns="0" anchor="t">
            <a:normAutofit/>
          </a:bodyPr>
          <a:lstStyle>
            <a:lvl1pPr algn="ctr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Содержание: </a:t>
            </a:r>
            <a:r>
              <a:rPr lang="en-US" dirty="0"/>
              <a:t>5</a:t>
            </a:r>
            <a:r>
              <a:rPr lang="ru-RU" dirty="0"/>
              <a:t> разделов</a:t>
            </a:r>
          </a:p>
        </p:txBody>
      </p:sp>
      <p:sp>
        <p:nvSpPr>
          <p:cNvPr id="2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3" name="Прямая соединительная линия 32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977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65" userDrawn="1">
          <p15:clr>
            <a:srgbClr val="547EBF"/>
          </p15:clr>
        </p15:guide>
        <p15:guide id="2" pos="2262" userDrawn="1">
          <p15:clr>
            <a:srgbClr val="547EBF"/>
          </p15:clr>
        </p15:guide>
        <p15:guide id="3" pos="3996" userDrawn="1">
          <p15:clr>
            <a:srgbClr val="547EBF"/>
          </p15:clr>
        </p15:guide>
        <p15:guide id="4" pos="2625" userDrawn="1">
          <p15:clr>
            <a:srgbClr val="547EBF"/>
          </p15:clr>
        </p15:guide>
        <p15:guide id="5" pos="1201" userDrawn="1">
          <p15:clr>
            <a:srgbClr val="547EBF"/>
          </p15:clr>
        </p15:guide>
        <p15:guide id="6" pos="3660" userDrawn="1">
          <p15:clr>
            <a:srgbClr val="547EBF"/>
          </p15:clr>
        </p15:guide>
        <p15:guide id="7" orient="horz" pos="1728" userDrawn="1">
          <p15:clr>
            <a:srgbClr val="547EBF"/>
          </p15:clr>
        </p15:guide>
        <p15:guide id="8" pos="5055" userDrawn="1">
          <p15:clr>
            <a:srgbClr val="547EBF"/>
          </p15:clr>
        </p15:guide>
        <p15:guide id="9" pos="5418" userDrawn="1">
          <p15:clr>
            <a:srgbClr val="547EBF"/>
          </p15:clr>
        </p15:guide>
        <p15:guide id="10" pos="6479" userDrawn="1">
          <p15:clr>
            <a:srgbClr val="547EBF"/>
          </p15:clr>
        </p15:guide>
        <p15:guide id="11" pos="6815" userDrawn="1">
          <p15:clr>
            <a:srgbClr val="547EBF"/>
          </p15:clr>
        </p15:guide>
        <p15:guide id="12" orient="horz" pos="1996" userDrawn="1">
          <p15:clr>
            <a:srgbClr val="547EBF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 (Содержание 6 разделов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1" hasCustomPrompt="1"/>
          </p:nvPr>
        </p:nvSpPr>
        <p:spPr>
          <a:xfrm>
            <a:off x="850241" y="2861564"/>
            <a:ext cx="3343276" cy="2776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1</a:t>
            </a:r>
          </a:p>
        </p:txBody>
      </p:sp>
      <p:sp>
        <p:nvSpPr>
          <p:cNvPr id="29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4424362" y="2861564"/>
            <a:ext cx="3343276" cy="2776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2</a:t>
            </a:r>
          </a:p>
        </p:txBody>
      </p:sp>
      <p:sp>
        <p:nvSpPr>
          <p:cNvPr id="32" name="Текст 16"/>
          <p:cNvSpPr>
            <a:spLocks noGrp="1"/>
          </p:cNvSpPr>
          <p:nvPr>
            <p:ph type="body" sz="quarter" idx="16" hasCustomPrompt="1"/>
          </p:nvPr>
        </p:nvSpPr>
        <p:spPr>
          <a:xfrm>
            <a:off x="7998485" y="2861564"/>
            <a:ext cx="3343276" cy="2776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3</a:t>
            </a:r>
          </a:p>
        </p:txBody>
      </p:sp>
      <p:sp>
        <p:nvSpPr>
          <p:cNvPr id="44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850241" y="4768537"/>
            <a:ext cx="3343276" cy="2776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45" name="Текст 16"/>
          <p:cNvSpPr>
            <a:spLocks noGrp="1"/>
          </p:cNvSpPr>
          <p:nvPr>
            <p:ph type="body" sz="quarter" idx="18" hasCustomPrompt="1"/>
          </p:nvPr>
        </p:nvSpPr>
        <p:spPr>
          <a:xfrm>
            <a:off x="4424362" y="4768537"/>
            <a:ext cx="3343276" cy="2776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46" name="Текст 16"/>
          <p:cNvSpPr>
            <a:spLocks noGrp="1"/>
          </p:cNvSpPr>
          <p:nvPr>
            <p:ph type="body" sz="quarter" idx="19" hasCustomPrompt="1"/>
          </p:nvPr>
        </p:nvSpPr>
        <p:spPr>
          <a:xfrm>
            <a:off x="7998485" y="4768537"/>
            <a:ext cx="3343276" cy="2776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</a:t>
            </a:r>
            <a:r>
              <a:rPr lang="en-US" dirty="0"/>
              <a:t>6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 userDrawn="1"/>
        </p:nvCxnSpPr>
        <p:spPr>
          <a:xfrm>
            <a:off x="4314300" y="2037629"/>
            <a:ext cx="0" cy="3259846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7872503" y="2037629"/>
            <a:ext cx="0" cy="3259846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20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0" y="593870"/>
            <a:ext cx="12192000" cy="467170"/>
          </a:xfrm>
          <a:prstGeom prst="rect">
            <a:avLst/>
          </a:prstGeom>
        </p:spPr>
        <p:txBody>
          <a:bodyPr lIns="0" tIns="0" anchor="t">
            <a:normAutofit/>
          </a:bodyPr>
          <a:lstStyle>
            <a:lvl1pPr algn="ctr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Содержание: 6 разделов</a:t>
            </a:r>
          </a:p>
        </p:txBody>
      </p:sp>
      <p:sp>
        <p:nvSpPr>
          <p:cNvPr id="21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425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1797" userDrawn="1">
          <p15:clr>
            <a:srgbClr val="547EBF"/>
          </p15:clr>
        </p15:guide>
        <p15:guide id="4" pos="6296" userDrawn="1">
          <p15:clr>
            <a:srgbClr val="547EBF"/>
          </p15:clr>
        </p15:guide>
        <p15:guide id="5" pos="1384" userDrawn="1">
          <p15:clr>
            <a:srgbClr val="547EBF"/>
          </p15:clr>
        </p15:guide>
        <p15:guide id="6" orient="horz" pos="1684" userDrawn="1">
          <p15:clr>
            <a:srgbClr val="547EBF"/>
          </p15:clr>
        </p15:guide>
        <p15:guide id="7" orient="horz" pos="1357" userDrawn="1">
          <p15:clr>
            <a:srgbClr val="547EBF"/>
          </p15:clr>
        </p15:guide>
        <p15:guide id="8" orient="horz" pos="2551" userDrawn="1">
          <p15:clr>
            <a:srgbClr val="547EBF"/>
          </p15:clr>
        </p15:guide>
        <p15:guide id="9" orient="horz" pos="2880" userDrawn="1">
          <p15:clr>
            <a:srgbClr val="547EBF"/>
          </p15:clr>
        </p15:guide>
        <p15:guide id="11" pos="3633" userDrawn="1">
          <p15:clr>
            <a:srgbClr val="547EBF"/>
          </p15:clr>
        </p15:guide>
        <p15:guide id="12" pos="4047" userDrawn="1">
          <p15:clr>
            <a:srgbClr val="547EBF"/>
          </p15:clr>
        </p15:guide>
        <p15:guide id="14" pos="5883" userDrawn="1">
          <p15:clr>
            <a:srgbClr val="547EBF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 (Содержание 8 разделов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16"/>
          <p:cNvSpPr>
            <a:spLocks noGrp="1"/>
          </p:cNvSpPr>
          <p:nvPr>
            <p:ph type="body" sz="quarter" idx="13" hasCustomPrompt="1"/>
          </p:nvPr>
        </p:nvSpPr>
        <p:spPr>
          <a:xfrm>
            <a:off x="2248095" y="2246884"/>
            <a:ext cx="3343276" cy="2524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1</a:t>
            </a:r>
          </a:p>
        </p:txBody>
      </p:sp>
      <p:sp>
        <p:nvSpPr>
          <p:cNvPr id="7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2248095" y="3131149"/>
            <a:ext cx="3343276" cy="2524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2</a:t>
            </a:r>
          </a:p>
        </p:txBody>
      </p:sp>
      <p:sp>
        <p:nvSpPr>
          <p:cNvPr id="8" name="Текст 16"/>
          <p:cNvSpPr>
            <a:spLocks noGrp="1"/>
          </p:cNvSpPr>
          <p:nvPr>
            <p:ph type="body" sz="quarter" idx="16" hasCustomPrompt="1"/>
          </p:nvPr>
        </p:nvSpPr>
        <p:spPr>
          <a:xfrm>
            <a:off x="2248095" y="4015413"/>
            <a:ext cx="3343276" cy="2524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3</a:t>
            </a:r>
          </a:p>
        </p:txBody>
      </p:sp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426519" y="2247993"/>
            <a:ext cx="3343276" cy="2524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13" name="Текст 16"/>
          <p:cNvSpPr>
            <a:spLocks noGrp="1"/>
          </p:cNvSpPr>
          <p:nvPr>
            <p:ph type="body" sz="quarter" idx="18" hasCustomPrompt="1"/>
          </p:nvPr>
        </p:nvSpPr>
        <p:spPr>
          <a:xfrm>
            <a:off x="7426519" y="3141782"/>
            <a:ext cx="3343276" cy="2524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</a:t>
            </a:r>
            <a:r>
              <a:rPr lang="en-US" dirty="0"/>
              <a:t>6</a:t>
            </a:r>
            <a:endParaRPr lang="ru-RU" dirty="0"/>
          </a:p>
        </p:txBody>
      </p:sp>
      <p:sp>
        <p:nvSpPr>
          <p:cNvPr id="14" name="Текст 16"/>
          <p:cNvSpPr>
            <a:spLocks noGrp="1"/>
          </p:cNvSpPr>
          <p:nvPr>
            <p:ph type="body" sz="quarter" idx="19" hasCustomPrompt="1"/>
          </p:nvPr>
        </p:nvSpPr>
        <p:spPr>
          <a:xfrm>
            <a:off x="7426519" y="4026046"/>
            <a:ext cx="3343276" cy="2524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</a:t>
            </a:r>
            <a:r>
              <a:rPr lang="en-US" dirty="0"/>
              <a:t>7</a:t>
            </a:r>
            <a:endParaRPr lang="ru-RU" dirty="0"/>
          </a:p>
        </p:txBody>
      </p:sp>
      <p:sp>
        <p:nvSpPr>
          <p:cNvPr id="18" name="Текст 16"/>
          <p:cNvSpPr>
            <a:spLocks noGrp="1"/>
          </p:cNvSpPr>
          <p:nvPr>
            <p:ph type="body" sz="quarter" idx="20" hasCustomPrompt="1"/>
          </p:nvPr>
        </p:nvSpPr>
        <p:spPr>
          <a:xfrm>
            <a:off x="2248095" y="4904438"/>
            <a:ext cx="3343276" cy="2524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21" hasCustomPrompt="1"/>
          </p:nvPr>
        </p:nvSpPr>
        <p:spPr>
          <a:xfrm>
            <a:off x="7426519" y="4899755"/>
            <a:ext cx="3343276" cy="2524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361" baseline="0">
                <a:solidFill>
                  <a:schemeClr val="tx1"/>
                </a:solidFill>
              </a:defRPr>
            </a:lvl1pPr>
            <a:lvl2pPr marL="457222" indent="0" algn="ctr">
              <a:buNone/>
              <a:defRPr/>
            </a:lvl2pPr>
            <a:lvl3pPr marL="914446" indent="0" algn="ctr">
              <a:buNone/>
              <a:defRPr/>
            </a:lvl3pPr>
            <a:lvl4pPr marL="1371668" indent="0" algn="ctr">
              <a:buNone/>
              <a:defRPr/>
            </a:lvl4pPr>
            <a:lvl5pPr marL="1828891" indent="0" algn="ctr">
              <a:buNone/>
              <a:defRPr/>
            </a:lvl5pPr>
          </a:lstStyle>
          <a:p>
            <a:pPr lvl="0"/>
            <a:r>
              <a:rPr lang="ru-RU" dirty="0"/>
              <a:t>Название</a:t>
            </a:r>
            <a:r>
              <a:rPr lang="en-US" dirty="0"/>
              <a:t> </a:t>
            </a:r>
            <a:r>
              <a:rPr lang="ru-RU" dirty="0"/>
              <a:t>раздела </a:t>
            </a:r>
            <a:r>
              <a:rPr lang="en-US" dirty="0"/>
              <a:t>8</a:t>
            </a:r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29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0" y="593870"/>
            <a:ext cx="12192000" cy="467170"/>
          </a:xfrm>
          <a:prstGeom prst="rect">
            <a:avLst/>
          </a:prstGeom>
        </p:spPr>
        <p:txBody>
          <a:bodyPr lIns="0" tIns="0" anchor="t">
            <a:normAutofit/>
          </a:bodyPr>
          <a:lstStyle>
            <a:lvl1pPr algn="ctr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Содержание: </a:t>
            </a:r>
            <a:r>
              <a:rPr lang="en-US" dirty="0"/>
              <a:t>8</a:t>
            </a:r>
            <a:r>
              <a:rPr lang="ru-RU" dirty="0"/>
              <a:t> разделов</a:t>
            </a:r>
          </a:p>
        </p:txBody>
      </p:sp>
      <p:sp>
        <p:nvSpPr>
          <p:cNvPr id="3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1" name="Прямая соединительная линия 30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806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1" userDrawn="1">
          <p15:clr>
            <a:srgbClr val="547EBF"/>
          </p15:clr>
        </p15:guide>
        <p15:guide id="2" pos="4666" userDrawn="1">
          <p15:clr>
            <a:srgbClr val="547EBF"/>
          </p15:clr>
        </p15:guide>
        <p15:guide id="3" pos="1073" userDrawn="1">
          <p15:clr>
            <a:srgbClr val="547EBF"/>
          </p15:clr>
        </p15:guide>
        <p15:guide id="4" pos="1412" userDrawn="1">
          <p15:clr>
            <a:srgbClr val="547EBF"/>
          </p15:clr>
        </p15:guide>
        <p15:guide id="5" orient="horz" pos="1357" userDrawn="1">
          <p15:clr>
            <a:srgbClr val="547EBF"/>
          </p15:clr>
        </p15:guide>
        <p15:guide id="6" orient="horz" pos="1626" userDrawn="1">
          <p15:clr>
            <a:srgbClr val="547EBF"/>
          </p15:clr>
        </p15:guide>
        <p15:guide id="7" orient="horz" pos="1913" userDrawn="1">
          <p15:clr>
            <a:srgbClr val="547EBF"/>
          </p15:clr>
        </p15:guide>
        <p15:guide id="8" orient="horz" pos="2182" userDrawn="1">
          <p15:clr>
            <a:srgbClr val="547EBF"/>
          </p15:clr>
        </p15:guide>
        <p15:guide id="9" orient="horz" pos="2468" userDrawn="1">
          <p15:clr>
            <a:srgbClr val="547EBF"/>
          </p15:clr>
        </p15:guide>
        <p15:guide id="10" orient="horz" pos="2736" userDrawn="1">
          <p15:clr>
            <a:srgbClr val="547EBF"/>
          </p15:clr>
        </p15:guide>
        <p15:guide id="11" orient="horz" pos="3293" userDrawn="1">
          <p15:clr>
            <a:srgbClr val="547EBF"/>
          </p15:clr>
        </p15:guide>
        <p15:guide id="12" orient="horz" pos="3024" userDrawn="1">
          <p15:clr>
            <a:srgbClr val="547EB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тем свет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709592" y="1010131"/>
            <a:ext cx="5840604" cy="2039806"/>
          </a:xfrm>
          <a:prstGeom prst="rect">
            <a:avLst/>
          </a:prstGeom>
          <a:noFill/>
        </p:spPr>
        <p:txBody>
          <a:bodyPr tIns="0" bIns="0" anchor="t">
            <a:noAutofit/>
          </a:bodyPr>
          <a:lstStyle>
            <a:lvl1pPr marL="0" indent="0" algn="l">
              <a:buNone/>
              <a:defRPr sz="2903" b="0" spc="-151" baseline="0">
                <a:solidFill>
                  <a:srgbClr val="006AB4"/>
                </a:solidFill>
                <a:latin typeface="+mj-lt"/>
                <a:ea typeface="Stem Bold" panose="020B0703020203020204" pitchFamily="34" charset="-52"/>
              </a:defRPr>
            </a:lvl1pPr>
            <a:lvl2pPr marL="45722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914446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371668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828891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названия</a:t>
            </a:r>
            <a:br>
              <a:rPr lang="ru-RU" dirty="0"/>
            </a:br>
            <a:r>
              <a:rPr lang="ru-RU" dirty="0"/>
              <a:t>нового раздела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14" b="11237"/>
          <a:stretch>
            <a:fillRect/>
          </a:stretch>
        </p:blipFill>
        <p:spPr>
          <a:xfrm>
            <a:off x="6974504" y="2922637"/>
            <a:ext cx="5217498" cy="3935363"/>
          </a:xfrm>
          <a:custGeom>
            <a:avLst/>
            <a:gdLst>
              <a:gd name="connsiteX0" fmla="*/ 0 w 5224159"/>
              <a:gd name="connsiteY0" fmla="*/ 0 h 4953000"/>
              <a:gd name="connsiteX1" fmla="*/ 5224159 w 5224159"/>
              <a:gd name="connsiteY1" fmla="*/ 0 h 4953000"/>
              <a:gd name="connsiteX2" fmla="*/ 5224159 w 5224159"/>
              <a:gd name="connsiteY2" fmla="*/ 4953000 h 4953000"/>
              <a:gd name="connsiteX3" fmla="*/ 0 w 5224159"/>
              <a:gd name="connsiteY3" fmla="*/ 4953000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4159" h="4953000">
                <a:moveTo>
                  <a:pt x="0" y="0"/>
                </a:moveTo>
                <a:lnTo>
                  <a:pt x="5224159" y="0"/>
                </a:lnTo>
                <a:lnTo>
                  <a:pt x="5224159" y="4953000"/>
                </a:lnTo>
                <a:lnTo>
                  <a:pt x="0" y="4953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462591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тем светлый c пиктограммо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709592" y="1010131"/>
            <a:ext cx="5840604" cy="2039806"/>
          </a:xfrm>
          <a:prstGeom prst="rect">
            <a:avLst/>
          </a:prstGeom>
          <a:noFill/>
        </p:spPr>
        <p:txBody>
          <a:bodyPr tIns="0" bIns="0" anchor="t">
            <a:noAutofit/>
          </a:bodyPr>
          <a:lstStyle>
            <a:lvl1pPr marL="0" indent="0" algn="l">
              <a:buNone/>
              <a:defRPr sz="2903" b="0" i="0" spc="-151" baseline="0">
                <a:solidFill>
                  <a:srgbClr val="006AB4"/>
                </a:solidFill>
                <a:latin typeface="Stem Medium" panose="020B0603020203020204" pitchFamily="34" charset="0"/>
                <a:ea typeface="Stem Medium" panose="020B0603020203020204" pitchFamily="34" charset="0"/>
              </a:defRPr>
            </a:lvl1pPr>
            <a:lvl2pPr marL="45722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914446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371668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828891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названия</a:t>
            </a:r>
            <a:br>
              <a:rPr lang="ru-RU" dirty="0"/>
            </a:br>
            <a:r>
              <a:rPr lang="ru-RU" dirty="0"/>
              <a:t>нового раздела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392" y="2922638"/>
            <a:ext cx="4254575" cy="338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921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тем светлый c пиктограммо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709592" y="1010131"/>
            <a:ext cx="5840604" cy="2039806"/>
          </a:xfrm>
          <a:prstGeom prst="rect">
            <a:avLst/>
          </a:prstGeom>
          <a:noFill/>
        </p:spPr>
        <p:txBody>
          <a:bodyPr tIns="0" bIns="0" anchor="t">
            <a:noAutofit/>
          </a:bodyPr>
          <a:lstStyle>
            <a:lvl1pPr marL="0" indent="0" algn="l">
              <a:buNone/>
              <a:defRPr sz="2903" b="0" spc="-151" baseline="0">
                <a:solidFill>
                  <a:srgbClr val="006AB4"/>
                </a:solidFill>
                <a:latin typeface="+mj-lt"/>
                <a:ea typeface="Stem Bold" panose="020B0703020203020204" pitchFamily="34" charset="-52"/>
              </a:defRPr>
            </a:lvl1pPr>
            <a:lvl2pPr marL="45722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914446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371668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828891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названия</a:t>
            </a:r>
            <a:br>
              <a:rPr lang="ru-RU" dirty="0"/>
            </a:br>
            <a:r>
              <a:rPr lang="ru-RU" dirty="0"/>
              <a:t>нового раздела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393" y="2922638"/>
            <a:ext cx="4254573" cy="338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62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тем светлый c пиктограммо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709592" y="1010131"/>
            <a:ext cx="5840604" cy="2039806"/>
          </a:xfrm>
          <a:prstGeom prst="rect">
            <a:avLst/>
          </a:prstGeom>
          <a:noFill/>
        </p:spPr>
        <p:txBody>
          <a:bodyPr tIns="0" bIns="0" anchor="t">
            <a:noAutofit/>
          </a:bodyPr>
          <a:lstStyle>
            <a:lvl1pPr marL="0" indent="0" algn="l">
              <a:buNone/>
              <a:defRPr sz="2903" b="0" spc="-151" baseline="0">
                <a:solidFill>
                  <a:srgbClr val="006AB4"/>
                </a:solidFill>
                <a:latin typeface="+mj-lt"/>
                <a:ea typeface="Stem Bold" panose="020B0703020203020204" pitchFamily="34" charset="-52"/>
              </a:defRPr>
            </a:lvl1pPr>
            <a:lvl2pPr marL="45722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914446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371668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828891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названия</a:t>
            </a:r>
            <a:br>
              <a:rPr lang="ru-RU" dirty="0"/>
            </a:br>
            <a:r>
              <a:rPr lang="ru-RU" dirty="0"/>
              <a:t>нового раздела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303" y="3086619"/>
            <a:ext cx="4248664" cy="307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202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тем светлый c пиктограммо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821" y="1302322"/>
            <a:ext cx="4759418" cy="4759419"/>
          </a:xfrm>
          <a:prstGeom prst="rect">
            <a:avLst/>
          </a:prstGeom>
        </p:spPr>
      </p:pic>
      <p:sp>
        <p:nvSpPr>
          <p:cNvPr id="7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709592" y="1010131"/>
            <a:ext cx="5840604" cy="2039806"/>
          </a:xfrm>
          <a:prstGeom prst="rect">
            <a:avLst/>
          </a:prstGeom>
          <a:noFill/>
        </p:spPr>
        <p:txBody>
          <a:bodyPr tIns="0" bIns="0" anchor="t">
            <a:noAutofit/>
          </a:bodyPr>
          <a:lstStyle>
            <a:lvl1pPr marL="0" indent="0" algn="l">
              <a:buNone/>
              <a:defRPr sz="2903" b="0" spc="-151" baseline="0">
                <a:solidFill>
                  <a:srgbClr val="006AB4"/>
                </a:solidFill>
                <a:latin typeface="+mj-lt"/>
                <a:ea typeface="Stem Bold" panose="020B0703020203020204" pitchFamily="34" charset="-52"/>
              </a:defRPr>
            </a:lvl1pPr>
            <a:lvl2pPr marL="45722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914446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371668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828891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названия</a:t>
            </a:r>
            <a:br>
              <a:rPr lang="ru-RU" dirty="0"/>
            </a:br>
            <a:r>
              <a:rPr lang="ru-RU" dirty="0"/>
              <a:t>нового раздела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393" y="2922638"/>
            <a:ext cx="4254573" cy="338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8802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тем светлый c пиктограммо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709592" y="1010131"/>
            <a:ext cx="5840604" cy="2039806"/>
          </a:xfrm>
          <a:prstGeom prst="rect">
            <a:avLst/>
          </a:prstGeom>
          <a:noFill/>
        </p:spPr>
        <p:txBody>
          <a:bodyPr tIns="0" bIns="0" anchor="t">
            <a:noAutofit/>
          </a:bodyPr>
          <a:lstStyle>
            <a:lvl1pPr marL="0" indent="0" algn="l">
              <a:buNone/>
              <a:defRPr sz="2903" b="0" spc="-151" baseline="0">
                <a:solidFill>
                  <a:srgbClr val="006AB4"/>
                </a:solidFill>
                <a:latin typeface="+mj-lt"/>
                <a:ea typeface="Stem Bold" panose="020B0703020203020204" pitchFamily="34" charset="-52"/>
              </a:defRPr>
            </a:lvl1pPr>
            <a:lvl2pPr marL="457222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914446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371668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828891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названия</a:t>
            </a:r>
            <a:br>
              <a:rPr lang="ru-RU" dirty="0"/>
            </a:br>
            <a:r>
              <a:rPr lang="ru-RU" dirty="0"/>
              <a:t>нового раздела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6621" y="3076976"/>
            <a:ext cx="4235345" cy="306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142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вободного наполнени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178" y="567418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87086" y="619795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87086" y="968979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502839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665" y="2571"/>
            <a:ext cx="12200667" cy="6852860"/>
          </a:xfrm>
          <a:prstGeom prst="rect">
            <a:avLst/>
          </a:prstGeom>
        </p:spPr>
      </p:pic>
      <p:sp>
        <p:nvSpPr>
          <p:cNvPr id="10" name="Текст 13"/>
          <p:cNvSpPr>
            <a:spLocks noGrp="1"/>
          </p:cNvSpPr>
          <p:nvPr>
            <p:ph type="body" sz="quarter" idx="29" hasCustomPrompt="1"/>
          </p:nvPr>
        </p:nvSpPr>
        <p:spPr>
          <a:xfrm>
            <a:off x="1013312" y="2632435"/>
            <a:ext cx="6414569" cy="15931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нового раздела и сопутствующая иконка (пиктограмма)</a:t>
            </a:r>
          </a:p>
        </p:txBody>
      </p:sp>
    </p:spTree>
    <p:extLst>
      <p:ext uri="{BB962C8B-B14F-4D97-AF65-F5344CB8AC3E}">
        <p14:creationId xmlns:p14="http://schemas.microsoft.com/office/powerpoint/2010/main" val="161578617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719" userDrawn="1">
          <p15:clr>
            <a:srgbClr val="FFFFFF"/>
          </p15:clr>
        </p15:guide>
        <p15:guide id="2" pos="6857" userDrawn="1">
          <p15:clr>
            <a:srgbClr val="FFFFFF"/>
          </p15:clr>
        </p15:guide>
        <p15:guide id="3" orient="horz" pos="1055" userDrawn="1">
          <p15:clr>
            <a:srgbClr val="FFFFFF"/>
          </p15:clr>
        </p15:guide>
        <p15:guide id="4" orient="horz" pos="3152" userDrawn="1">
          <p15:clr>
            <a:srgbClr val="FFFFFF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данными на весь ли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Объект 2"/>
          <p:cNvSpPr>
            <a:spLocks noGrp="1"/>
          </p:cNvSpPr>
          <p:nvPr>
            <p:ph sz="quarter" idx="13" hasCustomPrompt="1"/>
          </p:nvPr>
        </p:nvSpPr>
        <p:spPr>
          <a:xfrm>
            <a:off x="1211054" y="1379665"/>
            <a:ext cx="9816958" cy="4890754"/>
          </a:xfrm>
          <a:prstGeom prst="rect">
            <a:avLst/>
          </a:prstGeom>
        </p:spPr>
        <p:txBody>
          <a:bodyPr tIns="1080000" anchor="ctr">
            <a:normAutofit/>
          </a:bodyPr>
          <a:lstStyle>
            <a:lvl1pPr marL="0" indent="0" algn="ctr">
              <a:buNone/>
              <a:defRPr sz="1270" baseline="0"/>
            </a:lvl1pPr>
            <a:lvl2pPr>
              <a:defRPr sz="1633"/>
            </a:lvl2pPr>
            <a:lvl3pPr>
              <a:defRPr sz="1452"/>
            </a:lvl3pPr>
            <a:lvl4pPr>
              <a:defRPr sz="1270"/>
            </a:lvl4pPr>
            <a:lvl5pPr>
              <a:defRPr sz="1270"/>
            </a:lvl5pPr>
          </a:lstStyle>
          <a:p>
            <a:pPr lvl="0"/>
            <a:r>
              <a:rPr lang="ru-RU" dirty="0"/>
              <a:t>Вставьте данные в слайд</a:t>
            </a:r>
          </a:p>
        </p:txBody>
      </p:sp>
    </p:spTree>
    <p:extLst>
      <p:ext uri="{BB962C8B-B14F-4D97-AF65-F5344CB8AC3E}">
        <p14:creationId xmlns:p14="http://schemas.microsoft.com/office/powerpoint/2010/main" val="991409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1 текстовым бло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1211054" y="1376366"/>
            <a:ext cx="9816958" cy="4894053"/>
          </a:xfrm>
          <a:prstGeom prst="rect">
            <a:avLst/>
          </a:prstGeom>
        </p:spPr>
        <p:txBody>
          <a:bodyPr lIns="144000">
            <a:normAutofit/>
          </a:bodyPr>
          <a:lstStyle>
            <a:lvl1pPr marL="259232" indent="-259232">
              <a:buClr>
                <a:srgbClr val="407AA8"/>
              </a:buClr>
              <a:buFont typeface="Wingdings" panose="05000000000000000000" pitchFamily="2" charset="2"/>
              <a:buChar char="§"/>
              <a:defRPr sz="1270" baseline="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ru-RU" dirty="0"/>
              <a:t>Вставьте или напишите текст</a:t>
            </a:r>
          </a:p>
          <a:p>
            <a:endParaRPr lang="ru-RU" dirty="0"/>
          </a:p>
          <a:p>
            <a:r>
              <a:rPr lang="ru-RU" dirty="0"/>
              <a:t>Допускается использование маркеров:</a:t>
            </a:r>
          </a:p>
          <a:p>
            <a:endParaRPr lang="ru-RU" dirty="0"/>
          </a:p>
          <a:p>
            <a:pPr marL="285750" indent="-285750">
              <a:buClr>
                <a:srgbClr val="3DAAD5"/>
              </a:buClr>
              <a:buFont typeface="Wingdings" panose="05000000000000000000" pitchFamily="2" charset="2"/>
              <a:buChar char="§"/>
            </a:pPr>
            <a:r>
              <a:rPr lang="ru-RU" dirty="0"/>
              <a:t>Первый</a:t>
            </a:r>
          </a:p>
          <a:p>
            <a:pPr marL="285750" indent="-285750">
              <a:buClr>
                <a:srgbClr val="0268D6"/>
              </a:buClr>
              <a:buFont typeface="Wingdings" panose="05000000000000000000" pitchFamily="2" charset="2"/>
              <a:buChar char="§"/>
            </a:pPr>
            <a:r>
              <a:rPr lang="ru-RU" dirty="0"/>
              <a:t>Второй</a:t>
            </a:r>
          </a:p>
          <a:p>
            <a:pPr marL="285750" indent="-285750">
              <a:buClr>
                <a:srgbClr val="407AA8"/>
              </a:buClr>
              <a:buFont typeface="Wingdings" panose="05000000000000000000" pitchFamily="2" charset="2"/>
              <a:buChar char="§"/>
            </a:pPr>
            <a:r>
              <a:rPr lang="ru-RU" dirty="0"/>
              <a:t>Третий</a:t>
            </a:r>
          </a:p>
          <a:p>
            <a:pPr lvl="0"/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5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6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8" name="Прямая соединительная линия 17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177957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3" userDrawn="1">
          <p15:clr>
            <a:srgbClr val="547EBF"/>
          </p15:clr>
        </p15:guide>
        <p15:guide id="2" pos="6944" userDrawn="1">
          <p15:clr>
            <a:srgbClr val="547EBF"/>
          </p15:clr>
        </p15:guide>
        <p15:guide id="3" orient="horz" pos="864" userDrawn="1">
          <p15:clr>
            <a:srgbClr val="547EBF"/>
          </p15:clr>
        </p15:guide>
        <p15:guide id="4" orient="horz" pos="3949" userDrawn="1">
          <p15:clr>
            <a:srgbClr val="547EBF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2 текстовыми бло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1211055" y="1376365"/>
            <a:ext cx="4720890" cy="3551519"/>
          </a:xfrm>
          <a:prstGeom prst="rect">
            <a:avLst/>
          </a:prstGeom>
        </p:spPr>
        <p:txBody>
          <a:bodyPr lIns="144000">
            <a:normAutofit/>
          </a:bodyPr>
          <a:lstStyle>
            <a:lvl1pPr marL="259232" indent="-259232">
              <a:buClr>
                <a:srgbClr val="407AA8"/>
              </a:buClr>
              <a:buFont typeface="Wingdings" panose="05000000000000000000" pitchFamily="2" charset="2"/>
              <a:buChar char="§"/>
              <a:defRPr sz="1270" baseline="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ru-RU" dirty="0"/>
              <a:t>Вставьте или напишите текст</a:t>
            </a:r>
          </a:p>
          <a:p>
            <a:endParaRPr lang="ru-RU" dirty="0"/>
          </a:p>
          <a:p>
            <a:r>
              <a:rPr lang="ru-RU" dirty="0"/>
              <a:t>Допускается использование маркеров:</a:t>
            </a:r>
          </a:p>
          <a:p>
            <a:endParaRPr lang="ru-RU" dirty="0"/>
          </a:p>
          <a:p>
            <a:pPr marL="285750" indent="-285750">
              <a:buClr>
                <a:srgbClr val="3DAAD5"/>
              </a:buClr>
              <a:buFont typeface="Wingdings" panose="05000000000000000000" pitchFamily="2" charset="2"/>
              <a:buChar char="§"/>
            </a:pPr>
            <a:r>
              <a:rPr lang="ru-RU" dirty="0"/>
              <a:t>Первый</a:t>
            </a:r>
          </a:p>
          <a:p>
            <a:pPr marL="285750" indent="-285750">
              <a:buClr>
                <a:srgbClr val="0268D6"/>
              </a:buClr>
              <a:buFont typeface="Wingdings" panose="05000000000000000000" pitchFamily="2" charset="2"/>
              <a:buChar char="§"/>
            </a:pPr>
            <a:r>
              <a:rPr lang="ru-RU" dirty="0"/>
              <a:t>Второй</a:t>
            </a:r>
          </a:p>
          <a:p>
            <a:pPr marL="285750" indent="-285750">
              <a:buClr>
                <a:srgbClr val="407AA8"/>
              </a:buClr>
              <a:buFont typeface="Wingdings" panose="05000000000000000000" pitchFamily="2" charset="2"/>
              <a:buChar char="§"/>
            </a:pPr>
            <a:r>
              <a:rPr lang="ru-RU" dirty="0"/>
              <a:t>Третий</a:t>
            </a:r>
          </a:p>
          <a:p>
            <a:pPr lvl="0"/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5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6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8" name="Прямая соединительная линия 17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307122" y="1376365"/>
            <a:ext cx="4720890" cy="3551519"/>
          </a:xfrm>
          <a:prstGeom prst="rect">
            <a:avLst/>
          </a:prstGeom>
        </p:spPr>
        <p:txBody>
          <a:bodyPr lIns="144000">
            <a:normAutofit/>
          </a:bodyPr>
          <a:lstStyle>
            <a:lvl1pPr marL="259232" indent="-259232">
              <a:buClr>
                <a:srgbClr val="407AA8"/>
              </a:buClr>
              <a:buFont typeface="Wingdings" panose="05000000000000000000" pitchFamily="2" charset="2"/>
              <a:buChar char="§"/>
              <a:defRPr sz="1270" baseline="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ru-RU" dirty="0"/>
              <a:t>Вставьте или напишите текст</a:t>
            </a:r>
          </a:p>
          <a:p>
            <a:endParaRPr lang="ru-RU" dirty="0"/>
          </a:p>
          <a:p>
            <a:r>
              <a:rPr lang="ru-RU" dirty="0"/>
              <a:t>Допускается использование маркеров:</a:t>
            </a:r>
          </a:p>
          <a:p>
            <a:endParaRPr lang="ru-RU" dirty="0"/>
          </a:p>
          <a:p>
            <a:pPr marL="285750" indent="-285750">
              <a:buClr>
                <a:srgbClr val="3DAAD5"/>
              </a:buClr>
              <a:buFont typeface="Wingdings" panose="05000000000000000000" pitchFamily="2" charset="2"/>
              <a:buChar char="§"/>
            </a:pPr>
            <a:r>
              <a:rPr lang="ru-RU" dirty="0"/>
              <a:t>Первый</a:t>
            </a:r>
          </a:p>
          <a:p>
            <a:pPr marL="285750" indent="-285750">
              <a:buClr>
                <a:srgbClr val="0268D6"/>
              </a:buClr>
              <a:buFont typeface="Wingdings" panose="05000000000000000000" pitchFamily="2" charset="2"/>
              <a:buChar char="§"/>
            </a:pPr>
            <a:r>
              <a:rPr lang="ru-RU" dirty="0"/>
              <a:t>Второй</a:t>
            </a:r>
          </a:p>
          <a:p>
            <a:pPr marL="285750" indent="-285750">
              <a:buClr>
                <a:srgbClr val="407AA8"/>
              </a:buClr>
              <a:buFont typeface="Wingdings" panose="05000000000000000000" pitchFamily="2" charset="2"/>
              <a:buChar char="§"/>
            </a:pPr>
            <a:r>
              <a:rPr lang="ru-RU" dirty="0"/>
              <a:t>Третий</a:t>
            </a:r>
          </a:p>
          <a:p>
            <a:pPr lv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6120960" y="1617988"/>
            <a:ext cx="0" cy="3088141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19"/>
          <p:cNvSpPr>
            <a:spLocks noGrp="1"/>
          </p:cNvSpPr>
          <p:nvPr>
            <p:ph type="body" sz="quarter" idx="15" hasCustomPrompt="1"/>
          </p:nvPr>
        </p:nvSpPr>
        <p:spPr>
          <a:xfrm>
            <a:off x="1211054" y="5148093"/>
            <a:ext cx="9816958" cy="112232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1089" baseline="0">
                <a:latin typeface="+mn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Дополнительный комментарий.</a:t>
            </a:r>
          </a:p>
        </p:txBody>
      </p:sp>
    </p:spTree>
    <p:extLst>
      <p:ext uri="{BB962C8B-B14F-4D97-AF65-F5344CB8AC3E}">
        <p14:creationId xmlns:p14="http://schemas.microsoft.com/office/powerpoint/2010/main" val="24926414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3" userDrawn="1">
          <p15:clr>
            <a:srgbClr val="547EBF"/>
          </p15:clr>
        </p15:guide>
        <p15:guide id="2" pos="6944" userDrawn="1">
          <p15:clr>
            <a:srgbClr val="547EBF"/>
          </p15:clr>
        </p15:guide>
        <p15:guide id="3" orient="horz" pos="864" userDrawn="1">
          <p15:clr>
            <a:srgbClr val="547EBF"/>
          </p15:clr>
        </p15:guide>
        <p15:guide id="4" orient="horz" pos="3949" userDrawn="1">
          <p15:clr>
            <a:srgbClr val="547EBF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екстовым блоком и одним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Объект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5468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Слайд think-cell" r:id="rId5" imgW="353" imgH="318" progId="TCLayout.ActiveDocument.1">
                  <p:embed/>
                </p:oleObj>
              </mc:Choice>
              <mc:Fallback>
                <p:oleObj name="Слайд think-cell" r:id="rId5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49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1" b="0" i="0" baseline="0" dirty="0">
              <a:latin typeface="Arial Black" panose="020B0A04020102020204" pitchFamily="34" charset="0"/>
              <a:ea typeface="Roboto Medium" panose="02000000000000000000" pitchFamily="2" charset="0"/>
              <a:cs typeface="+mj-cs"/>
              <a:sym typeface="Arial Black" panose="020B0A04020102020204" pitchFamily="34" charset="0"/>
            </a:endParaRP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1211054" y="1376366"/>
            <a:ext cx="4621878" cy="4894053"/>
          </a:xfrm>
          <a:prstGeom prst="rect">
            <a:avLst/>
          </a:prstGeom>
        </p:spPr>
        <p:txBody>
          <a:bodyPr lIns="144000">
            <a:normAutofit/>
          </a:bodyPr>
          <a:lstStyle>
            <a:lvl1pPr marL="259232" indent="-259232">
              <a:buClr>
                <a:srgbClr val="407AA8"/>
              </a:buClr>
              <a:buFont typeface="Wingdings" panose="05000000000000000000" pitchFamily="2" charset="2"/>
              <a:buChar char="§"/>
              <a:defRPr sz="1270" baseline="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ru-RU" dirty="0"/>
              <a:t>Вставьте или напишите текст</a:t>
            </a:r>
          </a:p>
          <a:p>
            <a:endParaRPr lang="ru-RU" dirty="0"/>
          </a:p>
          <a:p>
            <a:r>
              <a:rPr lang="ru-RU" dirty="0"/>
              <a:t>Допускается использование маркеров:</a:t>
            </a:r>
          </a:p>
          <a:p>
            <a:endParaRPr lang="ru-RU" dirty="0"/>
          </a:p>
          <a:p>
            <a:pPr marL="285750" indent="-285750">
              <a:buClr>
                <a:srgbClr val="3DAAD5"/>
              </a:buClr>
              <a:buFont typeface="Wingdings" panose="05000000000000000000" pitchFamily="2" charset="2"/>
              <a:buChar char="§"/>
            </a:pPr>
            <a:r>
              <a:rPr lang="ru-RU" dirty="0"/>
              <a:t>Первый</a:t>
            </a:r>
          </a:p>
          <a:p>
            <a:pPr marL="285750" indent="-285750">
              <a:buClr>
                <a:srgbClr val="0268D6"/>
              </a:buClr>
              <a:buFont typeface="Wingdings" panose="05000000000000000000" pitchFamily="2" charset="2"/>
              <a:buChar char="§"/>
            </a:pPr>
            <a:r>
              <a:rPr lang="ru-RU" dirty="0"/>
              <a:t>Второй</a:t>
            </a:r>
          </a:p>
          <a:p>
            <a:pPr marL="285750" indent="-285750">
              <a:buClr>
                <a:srgbClr val="407AA8"/>
              </a:buClr>
              <a:buFont typeface="Wingdings" panose="05000000000000000000" pitchFamily="2" charset="2"/>
              <a:buChar char="§"/>
            </a:pPr>
            <a:r>
              <a:rPr lang="ru-RU" dirty="0"/>
              <a:t>Третий</a:t>
            </a:r>
          </a:p>
          <a:p>
            <a:pPr lvl="0"/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20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21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3" name="Прямая соединительная линия 22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5" name="Рисунок 14"/>
          <p:cNvSpPr>
            <a:spLocks noGrp="1"/>
          </p:cNvSpPr>
          <p:nvPr>
            <p:ph type="pic" sz="quarter" idx="10" hasCustomPrompt="1"/>
          </p:nvPr>
        </p:nvSpPr>
        <p:spPr>
          <a:xfrm>
            <a:off x="5956816" y="1377218"/>
            <a:ext cx="6235184" cy="4893201"/>
          </a:xfrm>
          <a:prstGeom prst="rect">
            <a:avLst/>
          </a:prstGeom>
          <a:ln>
            <a:noFill/>
          </a:ln>
        </p:spPr>
        <p:txBody>
          <a:bodyPr tIns="720000" anchor="ctr">
            <a:normAutofit/>
          </a:bodyPr>
          <a:lstStyle>
            <a:lvl1pPr marL="0" indent="0" algn="ctr">
              <a:buNone/>
              <a:defRPr sz="127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в слайд.</a:t>
            </a: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5896195" y="1370609"/>
            <a:ext cx="112297" cy="4905314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</p:spTree>
    <p:extLst>
      <p:ext uri="{BB962C8B-B14F-4D97-AF65-F5344CB8AC3E}">
        <p14:creationId xmlns:p14="http://schemas.microsoft.com/office/powerpoint/2010/main" val="2686665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864" userDrawn="1">
          <p15:clr>
            <a:srgbClr val="547EBF"/>
          </p15:clr>
        </p15:guide>
        <p15:guide id="9" pos="763" userDrawn="1">
          <p15:clr>
            <a:srgbClr val="547EBF"/>
          </p15:clr>
        </p15:guide>
        <p15:guide id="10" orient="horz" pos="3949" userDrawn="1">
          <p15:clr>
            <a:srgbClr val="547EBF"/>
          </p15:clr>
        </p15:guide>
        <p15:guide id="11" pos="6944" userDrawn="1">
          <p15:clr>
            <a:srgbClr val="547EBF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екстовым блоком и двумя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1211054" y="1376366"/>
            <a:ext cx="4621878" cy="4894053"/>
          </a:xfrm>
          <a:prstGeom prst="rect">
            <a:avLst/>
          </a:prstGeom>
        </p:spPr>
        <p:txBody>
          <a:bodyPr lIns="144000">
            <a:normAutofit/>
          </a:bodyPr>
          <a:lstStyle>
            <a:lvl1pPr marL="259232" indent="-259232">
              <a:buClr>
                <a:srgbClr val="407AA8"/>
              </a:buClr>
              <a:buFont typeface="Wingdings" panose="05000000000000000000" pitchFamily="2" charset="2"/>
              <a:buChar char="§"/>
              <a:defRPr sz="1270" baseline="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ru-RU" dirty="0"/>
              <a:t>Вставьте или напишите текст</a:t>
            </a:r>
          </a:p>
          <a:p>
            <a:endParaRPr lang="ru-RU" dirty="0"/>
          </a:p>
          <a:p>
            <a:r>
              <a:rPr lang="ru-RU" dirty="0"/>
              <a:t>Допускается использование маркеров:</a:t>
            </a:r>
          </a:p>
          <a:p>
            <a:endParaRPr lang="ru-RU" dirty="0"/>
          </a:p>
          <a:p>
            <a:pPr marL="285750" indent="-285750">
              <a:buClr>
                <a:srgbClr val="3DAAD5"/>
              </a:buClr>
              <a:buFont typeface="Wingdings" panose="05000000000000000000" pitchFamily="2" charset="2"/>
              <a:buChar char="§"/>
            </a:pPr>
            <a:r>
              <a:rPr lang="ru-RU" dirty="0"/>
              <a:t>Первый</a:t>
            </a:r>
          </a:p>
          <a:p>
            <a:pPr marL="285750" indent="-285750">
              <a:buClr>
                <a:srgbClr val="0268D6"/>
              </a:buClr>
              <a:buFont typeface="Wingdings" panose="05000000000000000000" pitchFamily="2" charset="2"/>
              <a:buChar char="§"/>
            </a:pPr>
            <a:r>
              <a:rPr lang="ru-RU" dirty="0"/>
              <a:t>Второй</a:t>
            </a:r>
          </a:p>
          <a:p>
            <a:pPr marL="285750" indent="-285750">
              <a:buClr>
                <a:srgbClr val="407AA8"/>
              </a:buClr>
              <a:buFont typeface="Wingdings" panose="05000000000000000000" pitchFamily="2" charset="2"/>
              <a:buChar char="§"/>
            </a:pPr>
            <a:r>
              <a:rPr lang="ru-RU" dirty="0"/>
              <a:t>Третий</a:t>
            </a:r>
          </a:p>
          <a:p>
            <a:pPr lvl="0"/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20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21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3" name="Прямая соединительная линия 22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8" name="Полилиния 27"/>
          <p:cNvSpPr/>
          <p:nvPr userDrawn="1"/>
        </p:nvSpPr>
        <p:spPr>
          <a:xfrm>
            <a:off x="5896195" y="1370609"/>
            <a:ext cx="112297" cy="4905314"/>
          </a:xfrm>
          <a:custGeom>
            <a:avLst/>
            <a:gdLst>
              <a:gd name="connsiteX0" fmla="*/ 0 w 98479"/>
              <a:gd name="connsiteY0" fmla="*/ 2821225 h 5407200"/>
              <a:gd name="connsiteX1" fmla="*/ 98479 w 98479"/>
              <a:gd name="connsiteY1" fmla="*/ 2821225 h 5407200"/>
              <a:gd name="connsiteX2" fmla="*/ 98479 w 98479"/>
              <a:gd name="connsiteY2" fmla="*/ 5407200 h 5407200"/>
              <a:gd name="connsiteX3" fmla="*/ 0 w 98479"/>
              <a:gd name="connsiteY3" fmla="*/ 5407200 h 5407200"/>
              <a:gd name="connsiteX4" fmla="*/ 0 w 98479"/>
              <a:gd name="connsiteY4" fmla="*/ 0 h 5407200"/>
              <a:gd name="connsiteX5" fmla="*/ 98479 w 98479"/>
              <a:gd name="connsiteY5" fmla="*/ 0 h 5407200"/>
              <a:gd name="connsiteX6" fmla="*/ 98479 w 98479"/>
              <a:gd name="connsiteY6" fmla="*/ 2587357 h 5407200"/>
              <a:gd name="connsiteX7" fmla="*/ 0 w 98479"/>
              <a:gd name="connsiteY7" fmla="*/ 2587357 h 540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8479" h="5407200">
                <a:moveTo>
                  <a:pt x="0" y="2821225"/>
                </a:moveTo>
                <a:lnTo>
                  <a:pt x="98479" y="2821225"/>
                </a:lnTo>
                <a:lnTo>
                  <a:pt x="98479" y="5407200"/>
                </a:lnTo>
                <a:lnTo>
                  <a:pt x="0" y="5407200"/>
                </a:lnTo>
                <a:close/>
                <a:moveTo>
                  <a:pt x="0" y="0"/>
                </a:moveTo>
                <a:lnTo>
                  <a:pt x="98479" y="0"/>
                </a:lnTo>
                <a:lnTo>
                  <a:pt x="98479" y="2587357"/>
                </a:lnTo>
                <a:lnTo>
                  <a:pt x="0" y="2587357"/>
                </a:lnTo>
                <a:close/>
              </a:path>
            </a:pathLst>
          </a:cu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633"/>
          </a:p>
        </p:txBody>
      </p:sp>
      <p:sp>
        <p:nvSpPr>
          <p:cNvPr id="25" name="Рисунок 14"/>
          <p:cNvSpPr>
            <a:spLocks noGrp="1"/>
          </p:cNvSpPr>
          <p:nvPr>
            <p:ph type="pic" sz="quarter" idx="10" hasCustomPrompt="1"/>
          </p:nvPr>
        </p:nvSpPr>
        <p:spPr>
          <a:xfrm>
            <a:off x="5956816" y="1377217"/>
            <a:ext cx="6235184" cy="2336275"/>
          </a:xfrm>
          <a:prstGeom prst="rect">
            <a:avLst/>
          </a:prstGeom>
          <a:ln>
            <a:noFill/>
          </a:ln>
        </p:spPr>
        <p:txBody>
          <a:bodyPr tIns="720000" anchor="ctr">
            <a:normAutofit/>
          </a:bodyPr>
          <a:lstStyle>
            <a:lvl1pPr marL="0" indent="0" algn="ctr">
              <a:buNone/>
              <a:defRPr sz="127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в слайд.</a:t>
            </a:r>
          </a:p>
        </p:txBody>
      </p:sp>
      <p:sp>
        <p:nvSpPr>
          <p:cNvPr id="27" name="Рисунок 14"/>
          <p:cNvSpPr>
            <a:spLocks noGrp="1"/>
          </p:cNvSpPr>
          <p:nvPr>
            <p:ph type="pic" sz="quarter" idx="14" hasCustomPrompt="1"/>
          </p:nvPr>
        </p:nvSpPr>
        <p:spPr>
          <a:xfrm>
            <a:off x="5952341" y="3933245"/>
            <a:ext cx="6235184" cy="2335087"/>
          </a:xfrm>
          <a:prstGeom prst="rect">
            <a:avLst/>
          </a:prstGeom>
          <a:ln>
            <a:noFill/>
          </a:ln>
        </p:spPr>
        <p:txBody>
          <a:bodyPr tIns="720000" anchor="ctr">
            <a:normAutofit/>
          </a:bodyPr>
          <a:lstStyle>
            <a:lvl1pPr marL="0" indent="0" algn="ctr">
              <a:buNone/>
              <a:defRPr sz="127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в слайд.</a:t>
            </a:r>
          </a:p>
        </p:txBody>
      </p:sp>
    </p:spTree>
    <p:extLst>
      <p:ext uri="{BB962C8B-B14F-4D97-AF65-F5344CB8AC3E}">
        <p14:creationId xmlns:p14="http://schemas.microsoft.com/office/powerpoint/2010/main" val="3971618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3" userDrawn="1">
          <p15:clr>
            <a:srgbClr val="547EBF"/>
          </p15:clr>
        </p15:guide>
        <p15:guide id="2" orient="horz" pos="864" userDrawn="1">
          <p15:clr>
            <a:srgbClr val="547EBF"/>
          </p15:clr>
        </p15:guide>
        <p15:guide id="3" orient="horz" pos="3949" userDrawn="1">
          <p15:clr>
            <a:srgbClr val="547EBF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одним изображением и данны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1" name="Рисунок 17"/>
          <p:cNvSpPr>
            <a:spLocks noGrp="1"/>
          </p:cNvSpPr>
          <p:nvPr>
            <p:ph type="pic" sz="quarter" idx="10" hasCustomPrompt="1"/>
          </p:nvPr>
        </p:nvSpPr>
        <p:spPr>
          <a:xfrm>
            <a:off x="1200192" y="1379665"/>
            <a:ext cx="4720890" cy="3424680"/>
          </a:xfrm>
          <a:prstGeom prst="rect">
            <a:avLst/>
          </a:prstGeom>
        </p:spPr>
        <p:txBody>
          <a:bodyPr tIns="1080000" anchor="ctr">
            <a:normAutofit/>
          </a:bodyPr>
          <a:lstStyle>
            <a:lvl1pPr marL="0" indent="0" algn="ctr">
              <a:buNone/>
              <a:defRPr sz="127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в слайд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 hasCustomPrompt="1"/>
          </p:nvPr>
        </p:nvSpPr>
        <p:spPr>
          <a:xfrm>
            <a:off x="6307122" y="1379664"/>
            <a:ext cx="4720890" cy="3424680"/>
          </a:xfrm>
          <a:prstGeom prst="rect">
            <a:avLst/>
          </a:prstGeom>
        </p:spPr>
        <p:txBody>
          <a:bodyPr tIns="1080000" anchor="ctr">
            <a:normAutofit/>
          </a:bodyPr>
          <a:lstStyle>
            <a:lvl1pPr marL="0" indent="0" algn="ctr">
              <a:buNone/>
              <a:defRPr sz="1270" baseline="0"/>
            </a:lvl1pPr>
            <a:lvl2pPr>
              <a:defRPr sz="1633"/>
            </a:lvl2pPr>
            <a:lvl3pPr>
              <a:defRPr sz="1452"/>
            </a:lvl3pPr>
            <a:lvl4pPr>
              <a:defRPr sz="1270"/>
            </a:lvl4pPr>
            <a:lvl5pPr>
              <a:defRPr sz="1270"/>
            </a:lvl5pPr>
          </a:lstStyle>
          <a:p>
            <a:pPr lvl="0"/>
            <a:r>
              <a:rPr lang="ru-RU" dirty="0"/>
              <a:t>Вставьте данные в слайд</a:t>
            </a:r>
          </a:p>
        </p:txBody>
      </p:sp>
      <p:sp>
        <p:nvSpPr>
          <p:cNvPr id="24" name="Текст 19"/>
          <p:cNvSpPr>
            <a:spLocks noGrp="1"/>
          </p:cNvSpPr>
          <p:nvPr>
            <p:ph type="body" sz="quarter" idx="15" hasCustomPrompt="1"/>
          </p:nvPr>
        </p:nvSpPr>
        <p:spPr>
          <a:xfrm>
            <a:off x="1221917" y="5148093"/>
            <a:ext cx="9800665" cy="112232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1089" baseline="0">
                <a:latin typeface="+mn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Дополнительный комментарий.</a:t>
            </a:r>
          </a:p>
        </p:txBody>
      </p:sp>
    </p:spTree>
    <p:extLst>
      <p:ext uri="{BB962C8B-B14F-4D97-AF65-F5344CB8AC3E}">
        <p14:creationId xmlns:p14="http://schemas.microsoft.com/office/powerpoint/2010/main" val="556754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3" userDrawn="1">
          <p15:clr>
            <a:srgbClr val="547EBF"/>
          </p15:clr>
        </p15:guide>
        <p15:guide id="2" pos="6944" userDrawn="1">
          <p15:clr>
            <a:srgbClr val="547EBF"/>
          </p15:clr>
        </p15:guide>
        <p15:guide id="3" orient="horz" pos="864" userDrawn="1">
          <p15:clr>
            <a:srgbClr val="547EBF"/>
          </p15:clr>
        </p15:guide>
        <p15:guide id="4" orient="horz" pos="3949" userDrawn="1">
          <p15:clr>
            <a:srgbClr val="547EBF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двумя изображениями и комментария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Рисунок 14"/>
          <p:cNvSpPr>
            <a:spLocks noGrp="1"/>
          </p:cNvSpPr>
          <p:nvPr>
            <p:ph type="pic" sz="quarter" idx="13" hasCustomPrompt="1"/>
          </p:nvPr>
        </p:nvSpPr>
        <p:spPr>
          <a:xfrm>
            <a:off x="1211054" y="1371026"/>
            <a:ext cx="4515635" cy="2569104"/>
          </a:xfrm>
          <a:prstGeom prst="rect">
            <a:avLst/>
          </a:prstGeom>
          <a:ln>
            <a:noFill/>
          </a:ln>
        </p:spPr>
        <p:txBody>
          <a:bodyPr tIns="720000" anchor="ctr">
            <a:normAutofit/>
          </a:bodyPr>
          <a:lstStyle>
            <a:lvl1pPr marL="0" indent="0" algn="ctr">
              <a:buNone/>
              <a:defRPr sz="127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1 в слайд.</a:t>
            </a:r>
          </a:p>
        </p:txBody>
      </p:sp>
      <p:sp>
        <p:nvSpPr>
          <p:cNvPr id="9" name="Рисунок 14"/>
          <p:cNvSpPr>
            <a:spLocks noGrp="1"/>
          </p:cNvSpPr>
          <p:nvPr>
            <p:ph type="pic" sz="quarter" idx="14" hasCustomPrompt="1"/>
          </p:nvPr>
        </p:nvSpPr>
        <p:spPr>
          <a:xfrm>
            <a:off x="6512377" y="1371027"/>
            <a:ext cx="4515635" cy="2571590"/>
          </a:xfrm>
          <a:prstGeom prst="rect">
            <a:avLst/>
          </a:prstGeom>
          <a:ln>
            <a:noFill/>
          </a:ln>
        </p:spPr>
        <p:txBody>
          <a:bodyPr tIns="720000" anchor="ctr">
            <a:normAutofit/>
          </a:bodyPr>
          <a:lstStyle>
            <a:lvl1pPr marL="0" indent="0" algn="ctr">
              <a:buNone/>
              <a:defRPr sz="127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2 в слайд.</a:t>
            </a: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6120960" y="1371026"/>
            <a:ext cx="0" cy="4899394"/>
          </a:xfrm>
          <a:prstGeom prst="line">
            <a:avLst/>
          </a:prstGeom>
          <a:ln w="19050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8"/>
          <p:cNvSpPr>
            <a:spLocks noGrp="1"/>
          </p:cNvSpPr>
          <p:nvPr>
            <p:ph type="body" sz="quarter" idx="15" hasCustomPrompt="1"/>
          </p:nvPr>
        </p:nvSpPr>
        <p:spPr>
          <a:xfrm>
            <a:off x="1211054" y="4138994"/>
            <a:ext cx="4515635" cy="2131424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l">
              <a:buNone/>
              <a:defRPr sz="1270" baseline="0">
                <a:latin typeface="Bliss Pro Light" panose="02000506050000020004" pitchFamily="50" charset="-52"/>
              </a:defRPr>
            </a:lvl1pPr>
            <a:lvl2pPr marL="457222" indent="0">
              <a:buNone/>
              <a:defRPr/>
            </a:lvl2pPr>
            <a:lvl3pPr marL="914446" indent="0">
              <a:buNone/>
              <a:defRPr/>
            </a:lvl3pPr>
            <a:lvl4pPr marL="1371668" indent="0">
              <a:buNone/>
              <a:defRPr/>
            </a:lvl4pPr>
            <a:lvl5pPr marL="1828891" indent="0">
              <a:buNone/>
              <a:defRPr/>
            </a:lvl5pPr>
          </a:lstStyle>
          <a:p>
            <a:r>
              <a:rPr lang="ru-RU" dirty="0"/>
              <a:t>Добавьте пояснительный комментарий</a:t>
            </a:r>
            <a:br>
              <a:rPr lang="ru-RU" dirty="0"/>
            </a:br>
            <a:r>
              <a:rPr lang="ru-RU" dirty="0"/>
              <a:t>к изображению 1.</a:t>
            </a: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6" hasCustomPrompt="1"/>
          </p:nvPr>
        </p:nvSpPr>
        <p:spPr>
          <a:xfrm>
            <a:off x="6512377" y="4138994"/>
            <a:ext cx="4515635" cy="2131424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l">
              <a:buNone/>
              <a:defRPr sz="1270" baseline="0">
                <a:latin typeface="Bliss Pro Light" panose="02000506050000020004" pitchFamily="50" charset="-52"/>
              </a:defRPr>
            </a:lvl1pPr>
            <a:lvl2pPr marL="457222" indent="0">
              <a:buNone/>
              <a:defRPr/>
            </a:lvl2pPr>
            <a:lvl3pPr marL="914446" indent="0">
              <a:buNone/>
              <a:defRPr/>
            </a:lvl3pPr>
            <a:lvl4pPr marL="1371668" indent="0">
              <a:buNone/>
              <a:defRPr/>
            </a:lvl4pPr>
            <a:lvl5pPr marL="1828891" indent="0">
              <a:buNone/>
              <a:defRPr/>
            </a:lvl5pPr>
          </a:lstStyle>
          <a:p>
            <a:r>
              <a:rPr lang="ru-RU" dirty="0"/>
              <a:t>Добавьте пояснительный комментарий</a:t>
            </a:r>
            <a:br>
              <a:rPr lang="ru-RU" dirty="0"/>
            </a:br>
            <a:r>
              <a:rPr lang="ru-RU" dirty="0"/>
              <a:t>к изображению 2.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290794" y="3975762"/>
            <a:ext cx="347799" cy="16216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596295" y="3975762"/>
            <a:ext cx="347799" cy="16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89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ремя изображениями и комментария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Рисунок 14"/>
          <p:cNvSpPr>
            <a:spLocks noGrp="1"/>
          </p:cNvSpPr>
          <p:nvPr>
            <p:ph type="pic" sz="quarter" idx="13" hasCustomPrompt="1"/>
          </p:nvPr>
        </p:nvSpPr>
        <p:spPr>
          <a:xfrm>
            <a:off x="1224508" y="1682097"/>
            <a:ext cx="3058578" cy="1826112"/>
          </a:xfrm>
          <a:prstGeom prst="roundRect">
            <a:avLst>
              <a:gd name="adj" fmla="val 2518"/>
            </a:avLst>
          </a:prstGeom>
          <a:ln>
            <a:noFill/>
          </a:ln>
        </p:spPr>
        <p:txBody>
          <a:bodyPr tIns="972000" anchor="ctr">
            <a:normAutofit/>
          </a:bodyPr>
          <a:lstStyle>
            <a:lvl1pPr marL="0" indent="0" algn="ctr">
              <a:buNone/>
              <a:defRPr sz="1089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1 в слайд.</a:t>
            </a:r>
          </a:p>
        </p:txBody>
      </p:sp>
      <p:sp>
        <p:nvSpPr>
          <p:cNvPr id="9" name="Текст 18"/>
          <p:cNvSpPr>
            <a:spLocks noGrp="1"/>
          </p:cNvSpPr>
          <p:nvPr>
            <p:ph type="body" sz="quarter" idx="19" hasCustomPrompt="1"/>
          </p:nvPr>
        </p:nvSpPr>
        <p:spPr>
          <a:xfrm>
            <a:off x="4562645" y="3896345"/>
            <a:ext cx="3087494" cy="635276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Заголовок к изображению 2</a:t>
            </a:r>
          </a:p>
        </p:txBody>
      </p:sp>
      <p:sp>
        <p:nvSpPr>
          <p:cNvPr id="10" name="Текст 18"/>
          <p:cNvSpPr>
            <a:spLocks noGrp="1"/>
          </p:cNvSpPr>
          <p:nvPr>
            <p:ph type="body" sz="quarter" idx="20" hasCustomPrompt="1"/>
          </p:nvPr>
        </p:nvSpPr>
        <p:spPr>
          <a:xfrm>
            <a:off x="7948292" y="3896345"/>
            <a:ext cx="3079720" cy="635276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Заголовок к изображению 3</a:t>
            </a:r>
          </a:p>
        </p:txBody>
      </p:sp>
      <p:sp>
        <p:nvSpPr>
          <p:cNvPr id="11" name="Текст 18"/>
          <p:cNvSpPr>
            <a:spLocks noGrp="1"/>
          </p:cNvSpPr>
          <p:nvPr>
            <p:ph type="body" sz="quarter" idx="21" hasCustomPrompt="1"/>
          </p:nvPr>
        </p:nvSpPr>
        <p:spPr>
          <a:xfrm>
            <a:off x="4562648" y="4554694"/>
            <a:ext cx="3087494" cy="1407212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к изображению 1.</a:t>
            </a:r>
          </a:p>
        </p:txBody>
      </p:sp>
      <p:sp>
        <p:nvSpPr>
          <p:cNvPr id="12" name="Текст 18"/>
          <p:cNvSpPr>
            <a:spLocks noGrp="1"/>
          </p:cNvSpPr>
          <p:nvPr>
            <p:ph type="body" sz="quarter" idx="22" hasCustomPrompt="1"/>
          </p:nvPr>
        </p:nvSpPr>
        <p:spPr>
          <a:xfrm>
            <a:off x="7948294" y="4554694"/>
            <a:ext cx="3079720" cy="1407212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к изображению 1.</a:t>
            </a: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23" hasCustomPrompt="1"/>
          </p:nvPr>
        </p:nvSpPr>
        <p:spPr>
          <a:xfrm>
            <a:off x="1221918" y="3899899"/>
            <a:ext cx="3061168" cy="635276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Заголовок к изображению 1.</a:t>
            </a:r>
          </a:p>
        </p:txBody>
      </p:sp>
      <p:sp>
        <p:nvSpPr>
          <p:cNvPr id="20" name="Текст 18"/>
          <p:cNvSpPr>
            <a:spLocks noGrp="1"/>
          </p:cNvSpPr>
          <p:nvPr>
            <p:ph type="body" sz="quarter" idx="24" hasCustomPrompt="1"/>
          </p:nvPr>
        </p:nvSpPr>
        <p:spPr>
          <a:xfrm>
            <a:off x="1211055" y="4546053"/>
            <a:ext cx="3072031" cy="1407212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к изображению 1.</a:t>
            </a:r>
          </a:p>
        </p:txBody>
      </p:sp>
      <p:sp>
        <p:nvSpPr>
          <p:cNvPr id="21" name="Рисунок 14"/>
          <p:cNvSpPr>
            <a:spLocks noGrp="1"/>
          </p:cNvSpPr>
          <p:nvPr>
            <p:ph type="pic" sz="quarter" idx="25" hasCustomPrompt="1"/>
          </p:nvPr>
        </p:nvSpPr>
        <p:spPr>
          <a:xfrm>
            <a:off x="4562647" y="1682098"/>
            <a:ext cx="3073502" cy="1826112"/>
          </a:xfrm>
          <a:prstGeom prst="roundRect">
            <a:avLst>
              <a:gd name="adj" fmla="val 2518"/>
            </a:avLst>
          </a:prstGeom>
          <a:ln>
            <a:noFill/>
          </a:ln>
        </p:spPr>
        <p:txBody>
          <a:bodyPr tIns="972000" anchor="ctr">
            <a:normAutofit/>
          </a:bodyPr>
          <a:lstStyle>
            <a:lvl1pPr marL="0" indent="0" algn="ctr">
              <a:buNone/>
              <a:defRPr sz="1089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2 в слайд.</a:t>
            </a:r>
          </a:p>
        </p:txBody>
      </p:sp>
      <p:sp>
        <p:nvSpPr>
          <p:cNvPr id="22" name="Рисунок 14"/>
          <p:cNvSpPr>
            <a:spLocks noGrp="1"/>
          </p:cNvSpPr>
          <p:nvPr>
            <p:ph type="pic" sz="quarter" idx="26" hasCustomPrompt="1"/>
          </p:nvPr>
        </p:nvSpPr>
        <p:spPr>
          <a:xfrm>
            <a:off x="7948293" y="1682098"/>
            <a:ext cx="3073505" cy="1826112"/>
          </a:xfrm>
          <a:prstGeom prst="roundRect">
            <a:avLst>
              <a:gd name="adj" fmla="val 2518"/>
            </a:avLst>
          </a:prstGeom>
          <a:ln>
            <a:noFill/>
          </a:ln>
        </p:spPr>
        <p:txBody>
          <a:bodyPr tIns="972000" anchor="ctr">
            <a:normAutofit/>
          </a:bodyPr>
          <a:lstStyle>
            <a:lvl1pPr marL="0" indent="0" algn="ctr">
              <a:buNone/>
              <a:defRPr sz="1089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3 в слайд.</a:t>
            </a:r>
          </a:p>
        </p:txBody>
      </p:sp>
      <p:cxnSp>
        <p:nvCxnSpPr>
          <p:cNvPr id="25" name="Прямая соединительная линия 24"/>
          <p:cNvCxnSpPr/>
          <p:nvPr userDrawn="1"/>
        </p:nvCxnSpPr>
        <p:spPr>
          <a:xfrm flipV="1">
            <a:off x="4415649" y="2459781"/>
            <a:ext cx="1" cy="3502126"/>
          </a:xfrm>
          <a:prstGeom prst="line">
            <a:avLst/>
          </a:prstGeom>
          <a:ln w="28575">
            <a:solidFill>
              <a:srgbClr val="006A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 userDrawn="1"/>
        </p:nvCxnSpPr>
        <p:spPr>
          <a:xfrm flipV="1">
            <a:off x="7782703" y="2462560"/>
            <a:ext cx="0" cy="3499348"/>
          </a:xfrm>
          <a:prstGeom prst="line">
            <a:avLst/>
          </a:prstGeom>
          <a:ln w="28575">
            <a:solidFill>
              <a:srgbClr val="006A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519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&quot;Доска почета&quot;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Текст 18"/>
          <p:cNvSpPr>
            <a:spLocks noGrp="1"/>
          </p:cNvSpPr>
          <p:nvPr>
            <p:ph type="body" sz="quarter" idx="15" hasCustomPrompt="1"/>
          </p:nvPr>
        </p:nvSpPr>
        <p:spPr>
          <a:xfrm>
            <a:off x="1221917" y="3952831"/>
            <a:ext cx="2115196" cy="523160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953" b="0" baseline="0">
                <a:latin typeface="+mj-lt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Фамилия</a:t>
            </a:r>
            <a:br>
              <a:rPr lang="ru-RU" dirty="0"/>
            </a:br>
            <a:r>
              <a:rPr lang="ru-RU" dirty="0"/>
              <a:t>Имя Отчество</a:t>
            </a:r>
          </a:p>
        </p:txBody>
      </p:sp>
      <p:sp>
        <p:nvSpPr>
          <p:cNvPr id="9" name="Рисунок 14"/>
          <p:cNvSpPr>
            <a:spLocks noGrp="1"/>
          </p:cNvSpPr>
          <p:nvPr>
            <p:ph type="pic" sz="quarter" idx="17" hasCustomPrompt="1"/>
          </p:nvPr>
        </p:nvSpPr>
        <p:spPr>
          <a:xfrm>
            <a:off x="1222213" y="1798462"/>
            <a:ext cx="2104037" cy="1982221"/>
          </a:xfrm>
          <a:prstGeom prst="rect">
            <a:avLst/>
          </a:prstGeom>
          <a:ln>
            <a:noFill/>
          </a:ln>
        </p:spPr>
        <p:txBody>
          <a:bodyPr tIns="900000" anchor="ctr">
            <a:normAutofit/>
          </a:bodyPr>
          <a:lstStyle>
            <a:lvl1pPr marL="0" indent="0" algn="ctr">
              <a:buNone/>
              <a:defRPr sz="1270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Персона 1</a:t>
            </a: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21" hasCustomPrompt="1"/>
          </p:nvPr>
        </p:nvSpPr>
        <p:spPr>
          <a:xfrm>
            <a:off x="3799023" y="3950856"/>
            <a:ext cx="2104037" cy="525136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953" b="0" baseline="0">
                <a:latin typeface="+mj-lt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Фамилия</a:t>
            </a:r>
            <a:br>
              <a:rPr lang="ru-RU" dirty="0"/>
            </a:br>
            <a:r>
              <a:rPr lang="ru-RU" dirty="0"/>
              <a:t>Имя Отчество</a:t>
            </a:r>
          </a:p>
        </p:txBody>
      </p:sp>
      <p:sp>
        <p:nvSpPr>
          <p:cNvPr id="20" name="Текст 18"/>
          <p:cNvSpPr>
            <a:spLocks noGrp="1"/>
          </p:cNvSpPr>
          <p:nvPr>
            <p:ph type="body" sz="quarter" idx="22" hasCustomPrompt="1"/>
          </p:nvPr>
        </p:nvSpPr>
        <p:spPr>
          <a:xfrm>
            <a:off x="6354108" y="3952831"/>
            <a:ext cx="2104037" cy="523160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953" b="0" baseline="0">
                <a:latin typeface="+mj-lt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Фамилия</a:t>
            </a:r>
            <a:br>
              <a:rPr lang="ru-RU" dirty="0"/>
            </a:br>
            <a:r>
              <a:rPr lang="ru-RU" dirty="0"/>
              <a:t>Имя Отчество</a:t>
            </a:r>
          </a:p>
        </p:txBody>
      </p:sp>
      <p:sp>
        <p:nvSpPr>
          <p:cNvPr id="21" name="Текст 18"/>
          <p:cNvSpPr>
            <a:spLocks noGrp="1"/>
          </p:cNvSpPr>
          <p:nvPr>
            <p:ph type="body" sz="quarter" idx="23" hasCustomPrompt="1"/>
          </p:nvPr>
        </p:nvSpPr>
        <p:spPr>
          <a:xfrm>
            <a:off x="1231406" y="4487189"/>
            <a:ext cx="2105707" cy="533179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="0" baseline="0"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Должность</a:t>
            </a:r>
          </a:p>
        </p:txBody>
      </p:sp>
      <p:sp>
        <p:nvSpPr>
          <p:cNvPr id="24" name="Текст 18"/>
          <p:cNvSpPr>
            <a:spLocks noGrp="1"/>
          </p:cNvSpPr>
          <p:nvPr>
            <p:ph type="body" sz="quarter" idx="26" hasCustomPrompt="1"/>
          </p:nvPr>
        </p:nvSpPr>
        <p:spPr>
          <a:xfrm>
            <a:off x="1231406" y="5023243"/>
            <a:ext cx="2105707" cy="830741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90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</a:t>
            </a:r>
          </a:p>
        </p:txBody>
      </p:sp>
      <p:sp>
        <p:nvSpPr>
          <p:cNvPr id="27" name="Текст 18"/>
          <p:cNvSpPr>
            <a:spLocks noGrp="1"/>
          </p:cNvSpPr>
          <p:nvPr>
            <p:ph type="body" sz="quarter" idx="29" hasCustomPrompt="1"/>
          </p:nvPr>
        </p:nvSpPr>
        <p:spPr>
          <a:xfrm>
            <a:off x="8920057" y="3950461"/>
            <a:ext cx="2102526" cy="525530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953" b="0" baseline="0">
                <a:latin typeface="+mj-lt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Фамилия</a:t>
            </a:r>
            <a:br>
              <a:rPr lang="ru-RU" dirty="0"/>
            </a:br>
            <a:r>
              <a:rPr lang="ru-RU" dirty="0"/>
              <a:t>Имя Отчество</a:t>
            </a:r>
          </a:p>
        </p:txBody>
      </p:sp>
      <p:sp>
        <p:nvSpPr>
          <p:cNvPr id="33" name="Рисунок 14"/>
          <p:cNvSpPr>
            <a:spLocks noGrp="1"/>
          </p:cNvSpPr>
          <p:nvPr>
            <p:ph type="pic" sz="quarter" idx="32" hasCustomPrompt="1"/>
          </p:nvPr>
        </p:nvSpPr>
        <p:spPr>
          <a:xfrm>
            <a:off x="3799023" y="1798462"/>
            <a:ext cx="2104037" cy="1982221"/>
          </a:xfrm>
          <a:prstGeom prst="rect">
            <a:avLst/>
          </a:prstGeom>
          <a:ln>
            <a:noFill/>
          </a:ln>
        </p:spPr>
        <p:txBody>
          <a:bodyPr tIns="900000" anchor="ctr">
            <a:normAutofit/>
          </a:bodyPr>
          <a:lstStyle>
            <a:lvl1pPr marL="0" indent="0" algn="ctr">
              <a:buNone/>
              <a:defRPr sz="1270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Персона 2</a:t>
            </a:r>
          </a:p>
        </p:txBody>
      </p:sp>
      <p:sp>
        <p:nvSpPr>
          <p:cNvPr id="34" name="Рисунок 14"/>
          <p:cNvSpPr>
            <a:spLocks noGrp="1"/>
          </p:cNvSpPr>
          <p:nvPr>
            <p:ph type="pic" sz="quarter" idx="33" hasCustomPrompt="1"/>
          </p:nvPr>
        </p:nvSpPr>
        <p:spPr>
          <a:xfrm>
            <a:off x="6354108" y="1798462"/>
            <a:ext cx="2104037" cy="1982221"/>
          </a:xfrm>
          <a:prstGeom prst="rect">
            <a:avLst/>
          </a:prstGeom>
          <a:ln>
            <a:noFill/>
          </a:ln>
        </p:spPr>
        <p:txBody>
          <a:bodyPr tIns="900000" anchor="ctr">
            <a:normAutofit/>
          </a:bodyPr>
          <a:lstStyle>
            <a:lvl1pPr marL="0" indent="0" algn="ctr">
              <a:buNone/>
              <a:defRPr sz="1270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Персона 3</a:t>
            </a:r>
          </a:p>
        </p:txBody>
      </p:sp>
      <p:sp>
        <p:nvSpPr>
          <p:cNvPr id="35" name="Рисунок 14"/>
          <p:cNvSpPr>
            <a:spLocks noGrp="1"/>
          </p:cNvSpPr>
          <p:nvPr>
            <p:ph type="pic" sz="quarter" idx="34" hasCustomPrompt="1"/>
          </p:nvPr>
        </p:nvSpPr>
        <p:spPr>
          <a:xfrm>
            <a:off x="8920058" y="1798462"/>
            <a:ext cx="2104037" cy="1982221"/>
          </a:xfrm>
          <a:prstGeom prst="rect">
            <a:avLst/>
          </a:prstGeom>
          <a:ln>
            <a:noFill/>
          </a:ln>
        </p:spPr>
        <p:txBody>
          <a:bodyPr tIns="900000" anchor="ctr">
            <a:normAutofit/>
          </a:bodyPr>
          <a:lstStyle>
            <a:lvl1pPr marL="0" indent="0" algn="ctr">
              <a:buNone/>
              <a:defRPr sz="1270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Персона 4</a:t>
            </a:r>
          </a:p>
        </p:txBody>
      </p:sp>
      <p:sp>
        <p:nvSpPr>
          <p:cNvPr id="36" name="Текст 18"/>
          <p:cNvSpPr>
            <a:spLocks noGrp="1"/>
          </p:cNvSpPr>
          <p:nvPr>
            <p:ph type="body" sz="quarter" idx="35" hasCustomPrompt="1"/>
          </p:nvPr>
        </p:nvSpPr>
        <p:spPr>
          <a:xfrm>
            <a:off x="3799023" y="4487189"/>
            <a:ext cx="2105707" cy="533179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="0" baseline="0"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Должность</a:t>
            </a:r>
          </a:p>
        </p:txBody>
      </p:sp>
      <p:sp>
        <p:nvSpPr>
          <p:cNvPr id="37" name="Текст 18"/>
          <p:cNvSpPr>
            <a:spLocks noGrp="1"/>
          </p:cNvSpPr>
          <p:nvPr>
            <p:ph type="body" sz="quarter" idx="36" hasCustomPrompt="1"/>
          </p:nvPr>
        </p:nvSpPr>
        <p:spPr>
          <a:xfrm>
            <a:off x="6366641" y="4487189"/>
            <a:ext cx="2105707" cy="533179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="0" baseline="0"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Должность</a:t>
            </a:r>
          </a:p>
        </p:txBody>
      </p:sp>
      <p:sp>
        <p:nvSpPr>
          <p:cNvPr id="38" name="Текст 18"/>
          <p:cNvSpPr>
            <a:spLocks noGrp="1"/>
          </p:cNvSpPr>
          <p:nvPr>
            <p:ph type="body" sz="quarter" idx="37" hasCustomPrompt="1"/>
          </p:nvPr>
        </p:nvSpPr>
        <p:spPr>
          <a:xfrm>
            <a:off x="8916875" y="4495831"/>
            <a:ext cx="2105707" cy="533179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="0" baseline="0"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Должность</a:t>
            </a:r>
          </a:p>
        </p:txBody>
      </p:sp>
      <p:sp>
        <p:nvSpPr>
          <p:cNvPr id="39" name="Текст 18"/>
          <p:cNvSpPr>
            <a:spLocks noGrp="1"/>
          </p:cNvSpPr>
          <p:nvPr>
            <p:ph type="body" sz="quarter" idx="38" hasCustomPrompt="1"/>
          </p:nvPr>
        </p:nvSpPr>
        <p:spPr>
          <a:xfrm>
            <a:off x="3792503" y="5020370"/>
            <a:ext cx="2105707" cy="830741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90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</a:t>
            </a:r>
          </a:p>
        </p:txBody>
      </p:sp>
      <p:sp>
        <p:nvSpPr>
          <p:cNvPr id="40" name="Текст 18"/>
          <p:cNvSpPr>
            <a:spLocks noGrp="1"/>
          </p:cNvSpPr>
          <p:nvPr>
            <p:ph type="body" sz="quarter" idx="39" hasCustomPrompt="1"/>
          </p:nvPr>
        </p:nvSpPr>
        <p:spPr>
          <a:xfrm>
            <a:off x="6366641" y="5020370"/>
            <a:ext cx="2105707" cy="830741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90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</a:t>
            </a:r>
          </a:p>
        </p:txBody>
      </p:sp>
      <p:sp>
        <p:nvSpPr>
          <p:cNvPr id="41" name="Текст 18"/>
          <p:cNvSpPr>
            <a:spLocks noGrp="1"/>
          </p:cNvSpPr>
          <p:nvPr>
            <p:ph type="body" sz="quarter" idx="40" hasCustomPrompt="1"/>
          </p:nvPr>
        </p:nvSpPr>
        <p:spPr>
          <a:xfrm>
            <a:off x="8916875" y="5029010"/>
            <a:ext cx="2105707" cy="830741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90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</a:t>
            </a:r>
          </a:p>
        </p:txBody>
      </p:sp>
      <p:cxnSp>
        <p:nvCxnSpPr>
          <p:cNvPr id="42" name="Прямая соединительная линия 41"/>
          <p:cNvCxnSpPr/>
          <p:nvPr userDrawn="1"/>
        </p:nvCxnSpPr>
        <p:spPr>
          <a:xfrm flipV="1">
            <a:off x="3546730" y="2011814"/>
            <a:ext cx="0" cy="3639340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 userDrawn="1"/>
        </p:nvCxnSpPr>
        <p:spPr>
          <a:xfrm flipV="1">
            <a:off x="8695066" y="2011814"/>
            <a:ext cx="0" cy="3639340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 userDrawn="1"/>
        </p:nvCxnSpPr>
        <p:spPr>
          <a:xfrm flipV="1">
            <a:off x="6120898" y="2042344"/>
            <a:ext cx="0" cy="3639340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609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панорамным изображением и составляющи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Рисунок 35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1794428"/>
            <a:ext cx="12192000" cy="1981648"/>
          </a:xfrm>
          <a:custGeom>
            <a:avLst/>
            <a:gdLst>
              <a:gd name="connsiteX0" fmla="*/ 0 w 12192000"/>
              <a:gd name="connsiteY0" fmla="*/ 0 h 2319337"/>
              <a:gd name="connsiteX1" fmla="*/ 12192000 w 12192000"/>
              <a:gd name="connsiteY1" fmla="*/ 0 h 2319337"/>
              <a:gd name="connsiteX2" fmla="*/ 12192000 w 12192000"/>
              <a:gd name="connsiteY2" fmla="*/ 2319337 h 2319337"/>
              <a:gd name="connsiteX3" fmla="*/ 9821055 w 12192000"/>
              <a:gd name="connsiteY3" fmla="*/ 2319337 h 2319337"/>
              <a:gd name="connsiteX4" fmla="*/ 9821055 w 12192000"/>
              <a:gd name="connsiteY4" fmla="*/ 2181584 h 2319337"/>
              <a:gd name="connsiteX5" fmla="*/ 9684472 w 12192000"/>
              <a:gd name="connsiteY5" fmla="*/ 2045001 h 2319337"/>
              <a:gd name="connsiteX6" fmla="*/ 9425877 w 12192000"/>
              <a:gd name="connsiteY6" fmla="*/ 2045001 h 2319337"/>
              <a:gd name="connsiteX7" fmla="*/ 9289294 w 12192000"/>
              <a:gd name="connsiteY7" fmla="*/ 2181584 h 2319337"/>
              <a:gd name="connsiteX8" fmla="*/ 9289294 w 12192000"/>
              <a:gd name="connsiteY8" fmla="*/ 2319337 h 2319337"/>
              <a:gd name="connsiteX9" fmla="*/ 6361880 w 12192000"/>
              <a:gd name="connsiteY9" fmla="*/ 2319337 h 2319337"/>
              <a:gd name="connsiteX10" fmla="*/ 6361880 w 12192000"/>
              <a:gd name="connsiteY10" fmla="*/ 2190892 h 2319337"/>
              <a:gd name="connsiteX11" fmla="*/ 6225297 w 12192000"/>
              <a:gd name="connsiteY11" fmla="*/ 2054309 h 2319337"/>
              <a:gd name="connsiteX12" fmla="*/ 5966702 w 12192000"/>
              <a:gd name="connsiteY12" fmla="*/ 2054309 h 2319337"/>
              <a:gd name="connsiteX13" fmla="*/ 5830119 w 12192000"/>
              <a:gd name="connsiteY13" fmla="*/ 2190892 h 2319337"/>
              <a:gd name="connsiteX14" fmla="*/ 5830119 w 12192000"/>
              <a:gd name="connsiteY14" fmla="*/ 2319337 h 2319337"/>
              <a:gd name="connsiteX15" fmla="*/ 2902705 w 12192000"/>
              <a:gd name="connsiteY15" fmla="*/ 2319337 h 2319337"/>
              <a:gd name="connsiteX16" fmla="*/ 2902705 w 12192000"/>
              <a:gd name="connsiteY16" fmla="*/ 2190892 h 2319337"/>
              <a:gd name="connsiteX17" fmla="*/ 2766122 w 12192000"/>
              <a:gd name="connsiteY17" fmla="*/ 2054309 h 2319337"/>
              <a:gd name="connsiteX18" fmla="*/ 2507527 w 12192000"/>
              <a:gd name="connsiteY18" fmla="*/ 2054309 h 2319337"/>
              <a:gd name="connsiteX19" fmla="*/ 2370944 w 12192000"/>
              <a:gd name="connsiteY19" fmla="*/ 2190892 h 2319337"/>
              <a:gd name="connsiteX20" fmla="*/ 2370944 w 12192000"/>
              <a:gd name="connsiteY20" fmla="*/ 2319337 h 2319337"/>
              <a:gd name="connsiteX21" fmla="*/ 0 w 12192000"/>
              <a:gd name="connsiteY21" fmla="*/ 2319337 h 2319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2319337">
                <a:moveTo>
                  <a:pt x="0" y="0"/>
                </a:moveTo>
                <a:lnTo>
                  <a:pt x="12192000" y="0"/>
                </a:lnTo>
                <a:lnTo>
                  <a:pt x="12192000" y="2319337"/>
                </a:lnTo>
                <a:lnTo>
                  <a:pt x="9821055" y="2319337"/>
                </a:lnTo>
                <a:lnTo>
                  <a:pt x="9821055" y="2181584"/>
                </a:lnTo>
                <a:cubicBezTo>
                  <a:pt x="9821055" y="2106151"/>
                  <a:pt x="9759905" y="2045001"/>
                  <a:pt x="9684472" y="2045001"/>
                </a:cubicBezTo>
                <a:lnTo>
                  <a:pt x="9425877" y="2045001"/>
                </a:lnTo>
                <a:cubicBezTo>
                  <a:pt x="9350444" y="2045001"/>
                  <a:pt x="9289294" y="2106151"/>
                  <a:pt x="9289294" y="2181584"/>
                </a:cubicBezTo>
                <a:lnTo>
                  <a:pt x="9289294" y="2319337"/>
                </a:lnTo>
                <a:lnTo>
                  <a:pt x="6361880" y="2319337"/>
                </a:lnTo>
                <a:lnTo>
                  <a:pt x="6361880" y="2190892"/>
                </a:lnTo>
                <a:cubicBezTo>
                  <a:pt x="6361880" y="2115459"/>
                  <a:pt x="6300730" y="2054309"/>
                  <a:pt x="6225297" y="2054309"/>
                </a:cubicBezTo>
                <a:lnTo>
                  <a:pt x="5966702" y="2054309"/>
                </a:lnTo>
                <a:cubicBezTo>
                  <a:pt x="5891269" y="2054309"/>
                  <a:pt x="5830119" y="2115459"/>
                  <a:pt x="5830119" y="2190892"/>
                </a:cubicBezTo>
                <a:lnTo>
                  <a:pt x="5830119" y="2319337"/>
                </a:lnTo>
                <a:lnTo>
                  <a:pt x="2902705" y="2319337"/>
                </a:lnTo>
                <a:lnTo>
                  <a:pt x="2902705" y="2190892"/>
                </a:lnTo>
                <a:cubicBezTo>
                  <a:pt x="2902705" y="2115459"/>
                  <a:pt x="2841555" y="2054309"/>
                  <a:pt x="2766122" y="2054309"/>
                </a:cubicBezTo>
                <a:lnTo>
                  <a:pt x="2507527" y="2054309"/>
                </a:lnTo>
                <a:cubicBezTo>
                  <a:pt x="2432094" y="2054309"/>
                  <a:pt x="2370944" y="2115459"/>
                  <a:pt x="2370944" y="2190892"/>
                </a:cubicBezTo>
                <a:lnTo>
                  <a:pt x="2370944" y="2319337"/>
                </a:lnTo>
                <a:lnTo>
                  <a:pt x="0" y="2319337"/>
                </a:lnTo>
                <a:close/>
              </a:path>
            </a:pathLst>
          </a:custGeom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70" baseline="0"/>
            </a:lvl1pPr>
          </a:lstStyle>
          <a:p>
            <a:r>
              <a:rPr lang="ru-RU" dirty="0"/>
              <a:t>Вставьте панорамное изображение.</a:t>
            </a:r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2372342" y="3548677"/>
            <a:ext cx="531760" cy="424561"/>
          </a:xfrm>
          <a:prstGeom prst="roundRect">
            <a:avLst>
              <a:gd name="adj" fmla="val 25685"/>
            </a:avLst>
          </a:prstGeom>
          <a:solidFill>
            <a:srgbClr val="006A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2" name="Скругленный прямоугольник 11"/>
          <p:cNvSpPr/>
          <p:nvPr userDrawn="1"/>
        </p:nvSpPr>
        <p:spPr>
          <a:xfrm>
            <a:off x="5830120" y="3548677"/>
            <a:ext cx="531760" cy="424561"/>
          </a:xfrm>
          <a:prstGeom prst="roundRect">
            <a:avLst>
              <a:gd name="adj" fmla="val 25685"/>
            </a:avLst>
          </a:prstGeom>
          <a:solidFill>
            <a:srgbClr val="006A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9" name="Скругленный прямоугольник 18"/>
          <p:cNvSpPr/>
          <p:nvPr userDrawn="1"/>
        </p:nvSpPr>
        <p:spPr>
          <a:xfrm>
            <a:off x="9293328" y="3540037"/>
            <a:ext cx="531760" cy="424561"/>
          </a:xfrm>
          <a:prstGeom prst="roundRect">
            <a:avLst>
              <a:gd name="adj" fmla="val 25685"/>
            </a:avLst>
          </a:prstGeom>
          <a:solidFill>
            <a:srgbClr val="006A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4" hasCustomPrompt="1"/>
          </p:nvPr>
        </p:nvSpPr>
        <p:spPr>
          <a:xfrm>
            <a:off x="4624183" y="4067180"/>
            <a:ext cx="2943639" cy="3826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2</a:t>
            </a:r>
          </a:p>
        </p:txBody>
      </p:sp>
      <p:sp>
        <p:nvSpPr>
          <p:cNvPr id="24" name="Текст 19"/>
          <p:cNvSpPr>
            <a:spLocks noGrp="1"/>
          </p:cNvSpPr>
          <p:nvPr>
            <p:ph type="body" sz="quarter" idx="15" hasCustomPrompt="1"/>
          </p:nvPr>
        </p:nvSpPr>
        <p:spPr>
          <a:xfrm>
            <a:off x="8089171" y="4067180"/>
            <a:ext cx="2943639" cy="3826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3</a:t>
            </a:r>
          </a:p>
        </p:txBody>
      </p:sp>
      <p:sp>
        <p:nvSpPr>
          <p:cNvPr id="25" name="Текст 19"/>
          <p:cNvSpPr>
            <a:spLocks noGrp="1"/>
          </p:cNvSpPr>
          <p:nvPr>
            <p:ph type="body" sz="quarter" idx="16" hasCustomPrompt="1"/>
          </p:nvPr>
        </p:nvSpPr>
        <p:spPr>
          <a:xfrm>
            <a:off x="1159194" y="4067180"/>
            <a:ext cx="2943639" cy="3826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1</a:t>
            </a:r>
          </a:p>
        </p:txBody>
      </p:sp>
      <p:sp>
        <p:nvSpPr>
          <p:cNvPr id="26" name="Текст 18"/>
          <p:cNvSpPr>
            <a:spLocks noGrp="1"/>
          </p:cNvSpPr>
          <p:nvPr>
            <p:ph type="body" sz="quarter" idx="24" hasCustomPrompt="1"/>
          </p:nvPr>
        </p:nvSpPr>
        <p:spPr>
          <a:xfrm>
            <a:off x="1156748" y="4459644"/>
            <a:ext cx="2946083" cy="1407212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к изображению 1.</a:t>
            </a:r>
          </a:p>
        </p:txBody>
      </p:sp>
      <p:sp>
        <p:nvSpPr>
          <p:cNvPr id="27" name="Текст 18"/>
          <p:cNvSpPr>
            <a:spLocks noGrp="1"/>
          </p:cNvSpPr>
          <p:nvPr>
            <p:ph type="body" sz="quarter" idx="25" hasCustomPrompt="1"/>
          </p:nvPr>
        </p:nvSpPr>
        <p:spPr>
          <a:xfrm>
            <a:off x="4621737" y="4449875"/>
            <a:ext cx="2946083" cy="1407212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к изображению 1.</a:t>
            </a:r>
          </a:p>
        </p:txBody>
      </p:sp>
      <p:sp>
        <p:nvSpPr>
          <p:cNvPr id="28" name="Текст 18"/>
          <p:cNvSpPr>
            <a:spLocks noGrp="1"/>
          </p:cNvSpPr>
          <p:nvPr>
            <p:ph type="body" sz="quarter" idx="26" hasCustomPrompt="1"/>
          </p:nvPr>
        </p:nvSpPr>
        <p:spPr>
          <a:xfrm>
            <a:off x="8086725" y="4459644"/>
            <a:ext cx="2946083" cy="1407212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к изображению 1.</a:t>
            </a:r>
          </a:p>
        </p:txBody>
      </p:sp>
    </p:spTree>
    <p:extLst>
      <p:ext uri="{BB962C8B-B14F-4D97-AF65-F5344CB8AC3E}">
        <p14:creationId xmlns:p14="http://schemas.microsoft.com/office/powerpoint/2010/main" val="1052965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вободного наполнения с боковой панел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59"/>
            <a:ext cx="10283495" cy="461971"/>
          </a:xfrm>
          <a:prstGeom prst="rect">
            <a:avLst/>
          </a:prstGeom>
        </p:spPr>
        <p:txBody>
          <a:bodyPr/>
          <a:lstStyle>
            <a:lvl1pPr marL="0" marR="0" indent="0" algn="l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800" b="1" kern="120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marL="0" marR="0" lvl="0" indent="0" algn="l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Слайд свободного наполнения с боковой панелью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pic>
        <p:nvPicPr>
          <p:cNvPr id="8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13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28051699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82" userDrawn="1">
          <p15:clr>
            <a:srgbClr val="F26B43"/>
          </p15:clr>
        </p15:guide>
        <p15:guide id="5" pos="3484" userDrawn="1">
          <p15:clr>
            <a:srgbClr val="A4A3A4"/>
          </p15:clr>
        </p15:guide>
        <p15:guide id="7" pos="619" userDrawn="1">
          <p15:clr>
            <a:srgbClr val="A4A3A4"/>
          </p15:clr>
        </p15:guide>
        <p15:guide id="8" pos="869" userDrawn="1">
          <p15:clr>
            <a:srgbClr val="A4A3A4"/>
          </p15:clr>
        </p15:guide>
        <p15:guide id="9" pos="1096" userDrawn="1">
          <p15:clr>
            <a:srgbClr val="A4A3A4"/>
          </p15:clr>
        </p15:guide>
        <p15:guide id="10" pos="1323" userDrawn="1">
          <p15:clr>
            <a:srgbClr val="A4A3A4"/>
          </p15:clr>
        </p15:guide>
        <p15:guide id="11" pos="1549" userDrawn="1">
          <p15:clr>
            <a:srgbClr val="A4A3A4"/>
          </p15:clr>
        </p15:guide>
        <p15:guide id="12" pos="1776" userDrawn="1">
          <p15:clr>
            <a:srgbClr val="A4A3A4"/>
          </p15:clr>
        </p15:guide>
        <p15:guide id="13" pos="2003" userDrawn="1">
          <p15:clr>
            <a:srgbClr val="A4A3A4"/>
          </p15:clr>
        </p15:guide>
        <p15:guide id="14" pos="2230" userDrawn="1">
          <p15:clr>
            <a:srgbClr val="A4A3A4"/>
          </p15:clr>
        </p15:guide>
        <p15:guide id="15" pos="2479" userDrawn="1">
          <p15:clr>
            <a:srgbClr val="A4A3A4"/>
          </p15:clr>
        </p15:guide>
        <p15:guide id="16" pos="2683" userDrawn="1">
          <p15:clr>
            <a:srgbClr val="A4A3A4"/>
          </p15:clr>
        </p15:guide>
        <p15:guide id="17" pos="2933" userDrawn="1">
          <p15:clr>
            <a:srgbClr val="A4A3A4"/>
          </p15:clr>
        </p15:guide>
        <p15:guide id="18" pos="3160" userDrawn="1">
          <p15:clr>
            <a:srgbClr val="A4A3A4"/>
          </p15:clr>
        </p15:guide>
        <p15:guide id="19" pos="3386" userDrawn="1">
          <p15:clr>
            <a:srgbClr val="A4A3A4"/>
          </p15:clr>
        </p15:guide>
        <p15:guide id="20" pos="3613" userDrawn="1">
          <p15:clr>
            <a:srgbClr val="A4A3A4"/>
          </p15:clr>
        </p15:guide>
        <p15:guide id="21" pos="3840" userDrawn="1">
          <p15:clr>
            <a:srgbClr val="A4A3A4"/>
          </p15:clr>
        </p15:guide>
        <p15:guide id="22" pos="4067" userDrawn="1">
          <p15:clr>
            <a:srgbClr val="A4A3A4"/>
          </p15:clr>
        </p15:guide>
        <p15:guide id="23" pos="4294" userDrawn="1">
          <p15:clr>
            <a:srgbClr val="A4A3A4"/>
          </p15:clr>
        </p15:guide>
        <p15:guide id="24" pos="4520" userDrawn="1">
          <p15:clr>
            <a:srgbClr val="A4A3A4"/>
          </p15:clr>
        </p15:guide>
        <p15:guide id="25" pos="4770" userDrawn="1">
          <p15:clr>
            <a:srgbClr val="A4A3A4"/>
          </p15:clr>
        </p15:guide>
        <p15:guide id="26" pos="4974" userDrawn="1">
          <p15:clr>
            <a:srgbClr val="A4A3A4"/>
          </p15:clr>
        </p15:guide>
        <p15:guide id="27" pos="5223" userDrawn="1">
          <p15:clr>
            <a:srgbClr val="A4A3A4"/>
          </p15:clr>
        </p15:guide>
        <p15:guide id="28" pos="5428" userDrawn="1">
          <p15:clr>
            <a:srgbClr val="A4A3A4"/>
          </p15:clr>
        </p15:guide>
        <p15:guide id="29" pos="5677" userDrawn="1">
          <p15:clr>
            <a:srgbClr val="A4A3A4"/>
          </p15:clr>
        </p15:guide>
        <p15:guide id="30" pos="5904" userDrawn="1">
          <p15:clr>
            <a:srgbClr val="A4A3A4"/>
          </p15:clr>
        </p15:guide>
        <p15:guide id="31" pos="6131" userDrawn="1">
          <p15:clr>
            <a:srgbClr val="A4A3A4"/>
          </p15:clr>
        </p15:guide>
        <p15:guide id="32" pos="6357" userDrawn="1">
          <p15:clr>
            <a:srgbClr val="A4A3A4"/>
          </p15:clr>
        </p15:guide>
        <p15:guide id="33" pos="6584" userDrawn="1">
          <p15:clr>
            <a:srgbClr val="A4A3A4"/>
          </p15:clr>
        </p15:guide>
        <p15:guide id="34" pos="6811" userDrawn="1">
          <p15:clr>
            <a:srgbClr val="A4A3A4"/>
          </p15:clr>
        </p15:guide>
        <p15:guide id="35" pos="7038" userDrawn="1">
          <p15:clr>
            <a:srgbClr val="A4A3A4"/>
          </p15:clr>
        </p15:guide>
        <p15:guide id="37" orient="horz" pos="323" userDrawn="1">
          <p15:clr>
            <a:srgbClr val="F26B43"/>
          </p15:clr>
        </p15:guide>
        <p15:guide id="38" orient="horz" pos="550" userDrawn="1">
          <p15:clr>
            <a:srgbClr val="F26B43"/>
          </p15:clr>
        </p15:guide>
        <p15:guide id="39" orient="horz" pos="777" userDrawn="1">
          <p15:clr>
            <a:srgbClr val="F26B43"/>
          </p15:clr>
        </p15:guide>
        <p15:guide id="40" orient="horz" pos="1003" userDrawn="1">
          <p15:clr>
            <a:srgbClr val="F26B43"/>
          </p15:clr>
        </p15:guide>
        <p15:guide id="41" orient="horz" pos="1230" userDrawn="1">
          <p15:clr>
            <a:srgbClr val="F26B43"/>
          </p15:clr>
        </p15:guide>
        <p15:guide id="42" orient="horz" pos="1457" userDrawn="1">
          <p15:clr>
            <a:srgbClr val="F26B43"/>
          </p15:clr>
        </p15:guide>
        <p15:guide id="43" orient="horz" pos="1706" userDrawn="1">
          <p15:clr>
            <a:srgbClr val="F26B43"/>
          </p15:clr>
        </p15:guide>
        <p15:guide id="44" orient="horz" pos="1911" userDrawn="1">
          <p15:clr>
            <a:srgbClr val="F26B43"/>
          </p15:clr>
        </p15:guide>
        <p15:guide id="45" orient="horz" pos="2160" userDrawn="1">
          <p15:clr>
            <a:srgbClr val="F26B43"/>
          </p15:clr>
        </p15:guide>
        <p15:guide id="46" orient="horz" pos="2387" userDrawn="1">
          <p15:clr>
            <a:srgbClr val="F26B43"/>
          </p15:clr>
        </p15:guide>
        <p15:guide id="47" orient="horz" pos="2614" userDrawn="1">
          <p15:clr>
            <a:srgbClr val="F26B43"/>
          </p15:clr>
        </p15:guide>
        <p15:guide id="48" orient="horz" pos="2840" userDrawn="1">
          <p15:clr>
            <a:srgbClr val="F26B43"/>
          </p15:clr>
        </p15:guide>
        <p15:guide id="49" orient="horz" pos="3067" userDrawn="1">
          <p15:clr>
            <a:srgbClr val="F26B43"/>
          </p15:clr>
        </p15:guide>
        <p15:guide id="50" orient="horz" pos="3294" userDrawn="1">
          <p15:clr>
            <a:srgbClr val="F26B43"/>
          </p15:clr>
        </p15:guide>
        <p15:guide id="51" orient="horz" pos="3521" userDrawn="1">
          <p15:clr>
            <a:srgbClr val="F26B43"/>
          </p15:clr>
        </p15:guide>
        <p15:guide id="52" orient="horz" pos="3748" userDrawn="1">
          <p15:clr>
            <a:srgbClr val="F26B43"/>
          </p15:clr>
        </p15:guide>
        <p15:guide id="53" orient="horz" pos="3997" userDrawn="1">
          <p15:clr>
            <a:srgbClr val="F26B43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четырьмя изображениями и составляющи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3" name="Рисунок 22"/>
          <p:cNvSpPr>
            <a:spLocks noGrp="1"/>
          </p:cNvSpPr>
          <p:nvPr>
            <p:ph type="pic" sz="quarter" idx="13" hasCustomPrompt="1"/>
          </p:nvPr>
        </p:nvSpPr>
        <p:spPr>
          <a:xfrm>
            <a:off x="3702856" y="2089150"/>
            <a:ext cx="2339920" cy="1861537"/>
          </a:xfrm>
          <a:custGeom>
            <a:avLst/>
            <a:gdLst>
              <a:gd name="connsiteX0" fmla="*/ 51669 w 2052000"/>
              <a:gd name="connsiteY0" fmla="*/ 0 h 2052000"/>
              <a:gd name="connsiteX1" fmla="*/ 2000331 w 2052000"/>
              <a:gd name="connsiteY1" fmla="*/ 0 h 2052000"/>
              <a:gd name="connsiteX2" fmla="*/ 2052000 w 2052000"/>
              <a:gd name="connsiteY2" fmla="*/ 51669 h 2052000"/>
              <a:gd name="connsiteX3" fmla="*/ 2052000 w 2052000"/>
              <a:gd name="connsiteY3" fmla="*/ 2000331 h 2052000"/>
              <a:gd name="connsiteX4" fmla="*/ 2000331 w 2052000"/>
              <a:gd name="connsiteY4" fmla="*/ 2052000 h 2052000"/>
              <a:gd name="connsiteX5" fmla="*/ 51669 w 2052000"/>
              <a:gd name="connsiteY5" fmla="*/ 2052000 h 2052000"/>
              <a:gd name="connsiteX6" fmla="*/ 0 w 2052000"/>
              <a:gd name="connsiteY6" fmla="*/ 2000331 h 2052000"/>
              <a:gd name="connsiteX7" fmla="*/ 0 w 2052000"/>
              <a:gd name="connsiteY7" fmla="*/ 364099 h 2052000"/>
              <a:gd name="connsiteX8" fmla="*/ 1591469 w 2052000"/>
              <a:gd name="connsiteY8" fmla="*/ 364099 h 2052000"/>
              <a:gd name="connsiteX9" fmla="*/ 1591469 w 2052000"/>
              <a:gd name="connsiteY9" fmla="*/ 97399 h 2052000"/>
              <a:gd name="connsiteX10" fmla="*/ 0 w 2052000"/>
              <a:gd name="connsiteY10" fmla="*/ 97399 h 2052000"/>
              <a:gd name="connsiteX11" fmla="*/ 0 w 2052000"/>
              <a:gd name="connsiteY11" fmla="*/ 51669 h 2052000"/>
              <a:gd name="connsiteX12" fmla="*/ 51669 w 2052000"/>
              <a:gd name="connsiteY12" fmla="*/ 0 h 20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52000" h="2052000">
                <a:moveTo>
                  <a:pt x="51669" y="0"/>
                </a:moveTo>
                <a:lnTo>
                  <a:pt x="2000331" y="0"/>
                </a:lnTo>
                <a:cubicBezTo>
                  <a:pt x="2028867" y="0"/>
                  <a:pt x="2052000" y="23133"/>
                  <a:pt x="2052000" y="51669"/>
                </a:cubicBezTo>
                <a:lnTo>
                  <a:pt x="2052000" y="2000331"/>
                </a:lnTo>
                <a:cubicBezTo>
                  <a:pt x="2052000" y="2028867"/>
                  <a:pt x="2028867" y="2052000"/>
                  <a:pt x="2000331" y="2052000"/>
                </a:cubicBezTo>
                <a:lnTo>
                  <a:pt x="51669" y="2052000"/>
                </a:lnTo>
                <a:cubicBezTo>
                  <a:pt x="23133" y="2052000"/>
                  <a:pt x="0" y="2028867"/>
                  <a:pt x="0" y="2000331"/>
                </a:cubicBezTo>
                <a:lnTo>
                  <a:pt x="0" y="364099"/>
                </a:lnTo>
                <a:lnTo>
                  <a:pt x="1591469" y="364099"/>
                </a:lnTo>
                <a:lnTo>
                  <a:pt x="1591469" y="97399"/>
                </a:lnTo>
                <a:lnTo>
                  <a:pt x="0" y="97399"/>
                </a:lnTo>
                <a:lnTo>
                  <a:pt x="0" y="51669"/>
                </a:lnTo>
                <a:cubicBezTo>
                  <a:pt x="0" y="23133"/>
                  <a:pt x="23133" y="0"/>
                  <a:pt x="51669" y="0"/>
                </a:cubicBezTo>
                <a:close/>
              </a:path>
            </a:pathLst>
          </a:custGeom>
          <a:ln>
            <a:noFill/>
          </a:ln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89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1 в слайд.</a:t>
            </a:r>
          </a:p>
        </p:txBody>
      </p:sp>
      <p:sp>
        <p:nvSpPr>
          <p:cNvPr id="24" name="Рисунок 23"/>
          <p:cNvSpPr>
            <a:spLocks noGrp="1"/>
          </p:cNvSpPr>
          <p:nvPr>
            <p:ph type="pic" sz="quarter" idx="14" hasCustomPrompt="1"/>
          </p:nvPr>
        </p:nvSpPr>
        <p:spPr>
          <a:xfrm>
            <a:off x="6200993" y="2089150"/>
            <a:ext cx="2339920" cy="1861537"/>
          </a:xfrm>
          <a:custGeom>
            <a:avLst/>
            <a:gdLst>
              <a:gd name="connsiteX0" fmla="*/ 51669 w 2052000"/>
              <a:gd name="connsiteY0" fmla="*/ 0 h 2052000"/>
              <a:gd name="connsiteX1" fmla="*/ 2000331 w 2052000"/>
              <a:gd name="connsiteY1" fmla="*/ 0 h 2052000"/>
              <a:gd name="connsiteX2" fmla="*/ 2052000 w 2052000"/>
              <a:gd name="connsiteY2" fmla="*/ 51669 h 2052000"/>
              <a:gd name="connsiteX3" fmla="*/ 2052000 w 2052000"/>
              <a:gd name="connsiteY3" fmla="*/ 97399 h 2052000"/>
              <a:gd name="connsiteX4" fmla="*/ 453232 w 2052000"/>
              <a:gd name="connsiteY4" fmla="*/ 97399 h 2052000"/>
              <a:gd name="connsiteX5" fmla="*/ 453232 w 2052000"/>
              <a:gd name="connsiteY5" fmla="*/ 364099 h 2052000"/>
              <a:gd name="connsiteX6" fmla="*/ 2052000 w 2052000"/>
              <a:gd name="connsiteY6" fmla="*/ 364099 h 2052000"/>
              <a:gd name="connsiteX7" fmla="*/ 2052000 w 2052000"/>
              <a:gd name="connsiteY7" fmla="*/ 2000331 h 2052000"/>
              <a:gd name="connsiteX8" fmla="*/ 2000331 w 2052000"/>
              <a:gd name="connsiteY8" fmla="*/ 2052000 h 2052000"/>
              <a:gd name="connsiteX9" fmla="*/ 51669 w 2052000"/>
              <a:gd name="connsiteY9" fmla="*/ 2052000 h 2052000"/>
              <a:gd name="connsiteX10" fmla="*/ 0 w 2052000"/>
              <a:gd name="connsiteY10" fmla="*/ 2000331 h 2052000"/>
              <a:gd name="connsiteX11" fmla="*/ 0 w 2052000"/>
              <a:gd name="connsiteY11" fmla="*/ 51669 h 2052000"/>
              <a:gd name="connsiteX12" fmla="*/ 51669 w 2052000"/>
              <a:gd name="connsiteY12" fmla="*/ 0 h 20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52000" h="2052000">
                <a:moveTo>
                  <a:pt x="51669" y="0"/>
                </a:moveTo>
                <a:lnTo>
                  <a:pt x="2000331" y="0"/>
                </a:lnTo>
                <a:cubicBezTo>
                  <a:pt x="2028867" y="0"/>
                  <a:pt x="2052000" y="23133"/>
                  <a:pt x="2052000" y="51669"/>
                </a:cubicBezTo>
                <a:lnTo>
                  <a:pt x="2052000" y="97399"/>
                </a:lnTo>
                <a:lnTo>
                  <a:pt x="453232" y="97399"/>
                </a:lnTo>
                <a:lnTo>
                  <a:pt x="453232" y="364099"/>
                </a:lnTo>
                <a:lnTo>
                  <a:pt x="2052000" y="364099"/>
                </a:lnTo>
                <a:lnTo>
                  <a:pt x="2052000" y="2000331"/>
                </a:lnTo>
                <a:cubicBezTo>
                  <a:pt x="2052000" y="2028867"/>
                  <a:pt x="2028867" y="2052000"/>
                  <a:pt x="2000331" y="2052000"/>
                </a:cubicBezTo>
                <a:lnTo>
                  <a:pt x="51669" y="2052000"/>
                </a:lnTo>
                <a:cubicBezTo>
                  <a:pt x="23133" y="2052000"/>
                  <a:pt x="0" y="2028867"/>
                  <a:pt x="0" y="2000331"/>
                </a:cubicBezTo>
                <a:lnTo>
                  <a:pt x="0" y="51669"/>
                </a:lnTo>
                <a:cubicBezTo>
                  <a:pt x="0" y="23133"/>
                  <a:pt x="23133" y="0"/>
                  <a:pt x="51669" y="0"/>
                </a:cubicBezTo>
                <a:close/>
              </a:path>
            </a:pathLst>
          </a:custGeom>
          <a:ln>
            <a:noFill/>
          </a:ln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89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2 в слайд.</a:t>
            </a:r>
          </a:p>
        </p:txBody>
      </p:sp>
      <p:sp>
        <p:nvSpPr>
          <p:cNvPr id="25" name="Рисунок 24"/>
          <p:cNvSpPr>
            <a:spLocks noGrp="1"/>
          </p:cNvSpPr>
          <p:nvPr>
            <p:ph type="pic" sz="quarter" idx="15" hasCustomPrompt="1"/>
          </p:nvPr>
        </p:nvSpPr>
        <p:spPr>
          <a:xfrm>
            <a:off x="3702856" y="4059278"/>
            <a:ext cx="2339920" cy="1861537"/>
          </a:xfrm>
          <a:custGeom>
            <a:avLst/>
            <a:gdLst>
              <a:gd name="connsiteX0" fmla="*/ 51669 w 2052000"/>
              <a:gd name="connsiteY0" fmla="*/ 0 h 2052000"/>
              <a:gd name="connsiteX1" fmla="*/ 2000331 w 2052000"/>
              <a:gd name="connsiteY1" fmla="*/ 0 h 2052000"/>
              <a:gd name="connsiteX2" fmla="*/ 2052000 w 2052000"/>
              <a:gd name="connsiteY2" fmla="*/ 51669 h 2052000"/>
              <a:gd name="connsiteX3" fmla="*/ 2052000 w 2052000"/>
              <a:gd name="connsiteY3" fmla="*/ 2000331 h 2052000"/>
              <a:gd name="connsiteX4" fmla="*/ 2000331 w 2052000"/>
              <a:gd name="connsiteY4" fmla="*/ 2052000 h 2052000"/>
              <a:gd name="connsiteX5" fmla="*/ 51669 w 2052000"/>
              <a:gd name="connsiteY5" fmla="*/ 2052000 h 2052000"/>
              <a:gd name="connsiteX6" fmla="*/ 0 w 2052000"/>
              <a:gd name="connsiteY6" fmla="*/ 2000331 h 2052000"/>
              <a:gd name="connsiteX7" fmla="*/ 0 w 2052000"/>
              <a:gd name="connsiteY7" fmla="*/ 367041 h 2052000"/>
              <a:gd name="connsiteX8" fmla="*/ 1591469 w 2052000"/>
              <a:gd name="connsiteY8" fmla="*/ 367041 h 2052000"/>
              <a:gd name="connsiteX9" fmla="*/ 1591469 w 2052000"/>
              <a:gd name="connsiteY9" fmla="*/ 100341 h 2052000"/>
              <a:gd name="connsiteX10" fmla="*/ 0 w 2052000"/>
              <a:gd name="connsiteY10" fmla="*/ 100341 h 2052000"/>
              <a:gd name="connsiteX11" fmla="*/ 0 w 2052000"/>
              <a:gd name="connsiteY11" fmla="*/ 51669 h 2052000"/>
              <a:gd name="connsiteX12" fmla="*/ 51669 w 2052000"/>
              <a:gd name="connsiteY12" fmla="*/ 0 h 20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52000" h="2052000">
                <a:moveTo>
                  <a:pt x="51669" y="0"/>
                </a:moveTo>
                <a:lnTo>
                  <a:pt x="2000331" y="0"/>
                </a:lnTo>
                <a:cubicBezTo>
                  <a:pt x="2028867" y="0"/>
                  <a:pt x="2052000" y="23133"/>
                  <a:pt x="2052000" y="51669"/>
                </a:cubicBezTo>
                <a:lnTo>
                  <a:pt x="2052000" y="2000331"/>
                </a:lnTo>
                <a:cubicBezTo>
                  <a:pt x="2052000" y="2028867"/>
                  <a:pt x="2028867" y="2052000"/>
                  <a:pt x="2000331" y="2052000"/>
                </a:cubicBezTo>
                <a:lnTo>
                  <a:pt x="51669" y="2052000"/>
                </a:lnTo>
                <a:cubicBezTo>
                  <a:pt x="23133" y="2052000"/>
                  <a:pt x="0" y="2028867"/>
                  <a:pt x="0" y="2000331"/>
                </a:cubicBezTo>
                <a:lnTo>
                  <a:pt x="0" y="367041"/>
                </a:lnTo>
                <a:lnTo>
                  <a:pt x="1591469" y="367041"/>
                </a:lnTo>
                <a:lnTo>
                  <a:pt x="1591469" y="100341"/>
                </a:lnTo>
                <a:lnTo>
                  <a:pt x="0" y="100341"/>
                </a:lnTo>
                <a:lnTo>
                  <a:pt x="0" y="51669"/>
                </a:lnTo>
                <a:cubicBezTo>
                  <a:pt x="0" y="23133"/>
                  <a:pt x="23133" y="0"/>
                  <a:pt x="51669" y="0"/>
                </a:cubicBezTo>
                <a:close/>
              </a:path>
            </a:pathLst>
          </a:custGeom>
          <a:ln>
            <a:noFill/>
          </a:ln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89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3 в слайд.</a:t>
            </a:r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6" hasCustomPrompt="1"/>
          </p:nvPr>
        </p:nvSpPr>
        <p:spPr>
          <a:xfrm>
            <a:off x="6200993" y="4059278"/>
            <a:ext cx="2339920" cy="1861537"/>
          </a:xfrm>
          <a:custGeom>
            <a:avLst/>
            <a:gdLst>
              <a:gd name="connsiteX0" fmla="*/ 51669 w 2052000"/>
              <a:gd name="connsiteY0" fmla="*/ 0 h 2052000"/>
              <a:gd name="connsiteX1" fmla="*/ 2000331 w 2052000"/>
              <a:gd name="connsiteY1" fmla="*/ 0 h 2052000"/>
              <a:gd name="connsiteX2" fmla="*/ 2052000 w 2052000"/>
              <a:gd name="connsiteY2" fmla="*/ 51669 h 2052000"/>
              <a:gd name="connsiteX3" fmla="*/ 2052000 w 2052000"/>
              <a:gd name="connsiteY3" fmla="*/ 100341 h 2052000"/>
              <a:gd name="connsiteX4" fmla="*/ 453232 w 2052000"/>
              <a:gd name="connsiteY4" fmla="*/ 100341 h 2052000"/>
              <a:gd name="connsiteX5" fmla="*/ 453232 w 2052000"/>
              <a:gd name="connsiteY5" fmla="*/ 367041 h 2052000"/>
              <a:gd name="connsiteX6" fmla="*/ 2052000 w 2052000"/>
              <a:gd name="connsiteY6" fmla="*/ 367041 h 2052000"/>
              <a:gd name="connsiteX7" fmla="*/ 2052000 w 2052000"/>
              <a:gd name="connsiteY7" fmla="*/ 2000331 h 2052000"/>
              <a:gd name="connsiteX8" fmla="*/ 2000331 w 2052000"/>
              <a:gd name="connsiteY8" fmla="*/ 2052000 h 2052000"/>
              <a:gd name="connsiteX9" fmla="*/ 51669 w 2052000"/>
              <a:gd name="connsiteY9" fmla="*/ 2052000 h 2052000"/>
              <a:gd name="connsiteX10" fmla="*/ 0 w 2052000"/>
              <a:gd name="connsiteY10" fmla="*/ 2000331 h 2052000"/>
              <a:gd name="connsiteX11" fmla="*/ 0 w 2052000"/>
              <a:gd name="connsiteY11" fmla="*/ 51669 h 2052000"/>
              <a:gd name="connsiteX12" fmla="*/ 51669 w 2052000"/>
              <a:gd name="connsiteY12" fmla="*/ 0 h 20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52000" h="2052000">
                <a:moveTo>
                  <a:pt x="51669" y="0"/>
                </a:moveTo>
                <a:lnTo>
                  <a:pt x="2000331" y="0"/>
                </a:lnTo>
                <a:cubicBezTo>
                  <a:pt x="2028867" y="0"/>
                  <a:pt x="2052000" y="23133"/>
                  <a:pt x="2052000" y="51669"/>
                </a:cubicBezTo>
                <a:lnTo>
                  <a:pt x="2052000" y="100341"/>
                </a:lnTo>
                <a:lnTo>
                  <a:pt x="453232" y="100341"/>
                </a:lnTo>
                <a:lnTo>
                  <a:pt x="453232" y="367041"/>
                </a:lnTo>
                <a:lnTo>
                  <a:pt x="2052000" y="367041"/>
                </a:lnTo>
                <a:lnTo>
                  <a:pt x="2052000" y="2000331"/>
                </a:lnTo>
                <a:cubicBezTo>
                  <a:pt x="2052000" y="2028867"/>
                  <a:pt x="2028867" y="2052000"/>
                  <a:pt x="2000331" y="2052000"/>
                </a:cubicBezTo>
                <a:lnTo>
                  <a:pt x="51669" y="2052000"/>
                </a:lnTo>
                <a:cubicBezTo>
                  <a:pt x="23133" y="2052000"/>
                  <a:pt x="0" y="2028867"/>
                  <a:pt x="0" y="2000331"/>
                </a:cubicBezTo>
                <a:lnTo>
                  <a:pt x="0" y="51669"/>
                </a:lnTo>
                <a:cubicBezTo>
                  <a:pt x="0" y="23133"/>
                  <a:pt x="23133" y="0"/>
                  <a:pt x="51669" y="0"/>
                </a:cubicBezTo>
                <a:close/>
              </a:path>
            </a:pathLst>
          </a:custGeom>
          <a:ln>
            <a:noFill/>
          </a:ln>
        </p:spPr>
        <p:txBody>
          <a:bodyPr wrap="square" tIns="972000" anchor="ctr">
            <a:noAutofit/>
          </a:bodyPr>
          <a:lstStyle>
            <a:lvl1pPr marL="0" indent="0" algn="ctr">
              <a:buNone/>
              <a:defRPr sz="1089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 4 в слайд.</a:t>
            </a:r>
          </a:p>
        </p:txBody>
      </p:sp>
      <p:sp>
        <p:nvSpPr>
          <p:cNvPr id="19" name="Текст 19"/>
          <p:cNvSpPr>
            <a:spLocks noGrp="1"/>
          </p:cNvSpPr>
          <p:nvPr>
            <p:ph type="body" sz="quarter" idx="17" hasCustomPrompt="1"/>
          </p:nvPr>
        </p:nvSpPr>
        <p:spPr>
          <a:xfrm>
            <a:off x="1211054" y="1641457"/>
            <a:ext cx="9816958" cy="3826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70" baseline="0">
                <a:latin typeface="+mj-lt"/>
              </a:defRPr>
            </a:lvl1pPr>
          </a:lstStyle>
          <a:p>
            <a:pPr lvl="0"/>
            <a:r>
              <a:rPr lang="ru-RU" dirty="0"/>
              <a:t>Дополнительный заголовок</a:t>
            </a:r>
          </a:p>
        </p:txBody>
      </p:sp>
      <p:sp>
        <p:nvSpPr>
          <p:cNvPr id="27" name="Текст 19"/>
          <p:cNvSpPr>
            <a:spLocks noGrp="1"/>
          </p:cNvSpPr>
          <p:nvPr>
            <p:ph type="body" sz="quarter" idx="18" hasCustomPrompt="1"/>
          </p:nvPr>
        </p:nvSpPr>
        <p:spPr>
          <a:xfrm>
            <a:off x="1211055" y="2180229"/>
            <a:ext cx="4314631" cy="2349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1</a:t>
            </a:r>
          </a:p>
        </p:txBody>
      </p:sp>
      <p:sp>
        <p:nvSpPr>
          <p:cNvPr id="28" name="Текст 19"/>
          <p:cNvSpPr>
            <a:spLocks noGrp="1"/>
          </p:cNvSpPr>
          <p:nvPr>
            <p:ph type="body" sz="quarter" idx="19" hasCustomPrompt="1"/>
          </p:nvPr>
        </p:nvSpPr>
        <p:spPr>
          <a:xfrm>
            <a:off x="6723401" y="2180229"/>
            <a:ext cx="4299183" cy="2349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2</a:t>
            </a:r>
          </a:p>
        </p:txBody>
      </p:sp>
      <p:sp>
        <p:nvSpPr>
          <p:cNvPr id="29" name="Текст 19"/>
          <p:cNvSpPr>
            <a:spLocks noGrp="1"/>
          </p:cNvSpPr>
          <p:nvPr>
            <p:ph type="body" sz="quarter" idx="20" hasCustomPrompt="1"/>
          </p:nvPr>
        </p:nvSpPr>
        <p:spPr>
          <a:xfrm>
            <a:off x="1211055" y="4154677"/>
            <a:ext cx="4314631" cy="2349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3</a:t>
            </a:r>
          </a:p>
        </p:txBody>
      </p:sp>
      <p:sp>
        <p:nvSpPr>
          <p:cNvPr id="30" name="Текст 19"/>
          <p:cNvSpPr>
            <a:spLocks noGrp="1"/>
          </p:cNvSpPr>
          <p:nvPr>
            <p:ph type="body" sz="quarter" idx="21" hasCustomPrompt="1"/>
          </p:nvPr>
        </p:nvSpPr>
        <p:spPr>
          <a:xfrm>
            <a:off x="6721108" y="4155256"/>
            <a:ext cx="4301475" cy="2349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4</a:t>
            </a:r>
          </a:p>
        </p:txBody>
      </p:sp>
      <p:sp>
        <p:nvSpPr>
          <p:cNvPr id="31" name="Текст 18"/>
          <p:cNvSpPr>
            <a:spLocks noGrp="1"/>
          </p:cNvSpPr>
          <p:nvPr>
            <p:ph type="body" sz="quarter" idx="24" hasCustomPrompt="1"/>
          </p:nvPr>
        </p:nvSpPr>
        <p:spPr>
          <a:xfrm>
            <a:off x="1200196" y="2477145"/>
            <a:ext cx="2502663" cy="1473544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изображению 1.</a:t>
            </a:r>
          </a:p>
        </p:txBody>
      </p:sp>
      <p:sp>
        <p:nvSpPr>
          <p:cNvPr id="32" name="Текст 18"/>
          <p:cNvSpPr>
            <a:spLocks noGrp="1"/>
          </p:cNvSpPr>
          <p:nvPr>
            <p:ph type="body" sz="quarter" idx="25" hasCustomPrompt="1"/>
          </p:nvPr>
        </p:nvSpPr>
        <p:spPr>
          <a:xfrm>
            <a:off x="1200194" y="4454311"/>
            <a:ext cx="2502663" cy="1473544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изображению 3.</a:t>
            </a:r>
          </a:p>
        </p:txBody>
      </p:sp>
      <p:sp>
        <p:nvSpPr>
          <p:cNvPr id="33" name="Текст 18"/>
          <p:cNvSpPr>
            <a:spLocks noGrp="1"/>
          </p:cNvSpPr>
          <p:nvPr>
            <p:ph type="body" sz="quarter" idx="26" hasCustomPrompt="1"/>
          </p:nvPr>
        </p:nvSpPr>
        <p:spPr>
          <a:xfrm>
            <a:off x="8562636" y="2475195"/>
            <a:ext cx="2459947" cy="1473544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l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изображению 2.</a:t>
            </a:r>
          </a:p>
        </p:txBody>
      </p:sp>
      <p:sp>
        <p:nvSpPr>
          <p:cNvPr id="34" name="Текст 18"/>
          <p:cNvSpPr>
            <a:spLocks noGrp="1"/>
          </p:cNvSpPr>
          <p:nvPr>
            <p:ph type="body" sz="quarter" idx="27" hasCustomPrompt="1"/>
          </p:nvPr>
        </p:nvSpPr>
        <p:spPr>
          <a:xfrm>
            <a:off x="8562636" y="4456770"/>
            <a:ext cx="2459947" cy="1473544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l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изображению 4.</a:t>
            </a:r>
          </a:p>
        </p:txBody>
      </p:sp>
    </p:spTree>
    <p:extLst>
      <p:ext uri="{BB962C8B-B14F-4D97-AF65-F5344CB8AC3E}">
        <p14:creationId xmlns:p14="http://schemas.microsoft.com/office/powerpoint/2010/main" val="2490837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цесс (хронология) из трех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Рисунок 18"/>
          <p:cNvSpPr>
            <a:spLocks noGrp="1"/>
          </p:cNvSpPr>
          <p:nvPr>
            <p:ph type="pic" sz="quarter" idx="17" hasCustomPrompt="1"/>
          </p:nvPr>
        </p:nvSpPr>
        <p:spPr>
          <a:xfrm>
            <a:off x="1420461" y="1874341"/>
            <a:ext cx="1636458" cy="1477723"/>
          </a:xfrm>
          <a:custGeom>
            <a:avLst/>
            <a:gdLst>
              <a:gd name="connsiteX0" fmla="*/ 1073791 w 1925045"/>
              <a:gd name="connsiteY0" fmla="*/ 0 h 2185033"/>
              <a:gd name="connsiteX1" fmla="*/ 1110093 w 1925045"/>
              <a:gd name="connsiteY1" fmla="*/ 0 h 2185033"/>
              <a:gd name="connsiteX2" fmla="*/ 1925045 w 1925045"/>
              <a:gd name="connsiteY2" fmla="*/ 814952 h 2185033"/>
              <a:gd name="connsiteX3" fmla="*/ 1647482 w 1925045"/>
              <a:gd name="connsiteY3" fmla="*/ 1092515 h 2185033"/>
              <a:gd name="connsiteX4" fmla="*/ 1915971 w 1925045"/>
              <a:gd name="connsiteY4" fmla="*/ 1361004 h 2185033"/>
              <a:gd name="connsiteX5" fmla="*/ 1091942 w 1925045"/>
              <a:gd name="connsiteY5" fmla="*/ 2185033 h 2185033"/>
              <a:gd name="connsiteX6" fmla="*/ 0 w 1925045"/>
              <a:gd name="connsiteY6" fmla="*/ 1093091 h 2185033"/>
              <a:gd name="connsiteX7" fmla="*/ 0 w 1925045"/>
              <a:gd name="connsiteY7" fmla="*/ 1073791 h 218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5045" h="2185033">
                <a:moveTo>
                  <a:pt x="1073791" y="0"/>
                </a:moveTo>
                <a:lnTo>
                  <a:pt x="1110093" y="0"/>
                </a:lnTo>
                <a:lnTo>
                  <a:pt x="1925045" y="814952"/>
                </a:lnTo>
                <a:lnTo>
                  <a:pt x="1647482" y="1092515"/>
                </a:lnTo>
                <a:lnTo>
                  <a:pt x="1915971" y="1361004"/>
                </a:lnTo>
                <a:lnTo>
                  <a:pt x="1091942" y="2185033"/>
                </a:lnTo>
                <a:lnTo>
                  <a:pt x="0" y="1093091"/>
                </a:lnTo>
                <a:lnTo>
                  <a:pt x="0" y="1073791"/>
                </a:lnTo>
                <a:close/>
              </a:path>
            </a:pathLst>
          </a:custGeom>
          <a:ln>
            <a:noFill/>
          </a:ln>
        </p:spPr>
        <p:txBody>
          <a:bodyPr wrap="square" lIns="360000" tIns="900000" anchor="ctr">
            <a:noAutofit/>
          </a:bodyPr>
          <a:lstStyle>
            <a:lvl1pPr marL="0" indent="0" algn="ctr">
              <a:buNone/>
              <a:defRPr sz="726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        изображение</a:t>
            </a: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569494" y="2612763"/>
            <a:ext cx="11100106" cy="0"/>
          </a:xfrm>
          <a:prstGeom prst="line">
            <a:avLst/>
          </a:prstGeom>
          <a:ln w="31750" cap="rnd">
            <a:solidFill>
              <a:srgbClr val="006AB4"/>
            </a:solidFill>
            <a:prstDash val="dashDot"/>
            <a:miter lim="800000"/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 rot="18900000">
            <a:off x="2958092" y="2356688"/>
            <a:ext cx="644864" cy="513025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23" name="Прямая соединительная линия 22"/>
          <p:cNvCxnSpPr/>
          <p:nvPr userDrawn="1"/>
        </p:nvCxnSpPr>
        <p:spPr>
          <a:xfrm>
            <a:off x="2349131" y="3221645"/>
            <a:ext cx="0" cy="662529"/>
          </a:xfrm>
          <a:prstGeom prst="line">
            <a:avLst/>
          </a:prstGeom>
          <a:ln w="31750">
            <a:solidFill>
              <a:srgbClr val="006AB4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Текст 19"/>
          <p:cNvSpPr>
            <a:spLocks noGrp="1"/>
          </p:cNvSpPr>
          <p:nvPr>
            <p:ph type="body" sz="quarter" idx="16" hasCustomPrompt="1"/>
          </p:nvPr>
        </p:nvSpPr>
        <p:spPr>
          <a:xfrm>
            <a:off x="1116015" y="4122451"/>
            <a:ext cx="2476416" cy="375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1</a:t>
            </a:r>
          </a:p>
        </p:txBody>
      </p:sp>
      <p:sp>
        <p:nvSpPr>
          <p:cNvPr id="26" name="Текст 19"/>
          <p:cNvSpPr>
            <a:spLocks noGrp="1"/>
          </p:cNvSpPr>
          <p:nvPr>
            <p:ph type="body" sz="quarter" idx="21" hasCustomPrompt="1"/>
          </p:nvPr>
        </p:nvSpPr>
        <p:spPr>
          <a:xfrm>
            <a:off x="4667716" y="4130653"/>
            <a:ext cx="2476416" cy="375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2</a:t>
            </a:r>
          </a:p>
        </p:txBody>
      </p:sp>
      <p:sp>
        <p:nvSpPr>
          <p:cNvPr id="28" name="Текст 19"/>
          <p:cNvSpPr>
            <a:spLocks noGrp="1"/>
          </p:cNvSpPr>
          <p:nvPr>
            <p:ph type="body" sz="quarter" idx="23" hasCustomPrompt="1"/>
          </p:nvPr>
        </p:nvSpPr>
        <p:spPr>
          <a:xfrm>
            <a:off x="8208555" y="4137828"/>
            <a:ext cx="2476416" cy="375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3</a:t>
            </a:r>
          </a:p>
        </p:txBody>
      </p:sp>
      <p:sp>
        <p:nvSpPr>
          <p:cNvPr id="30" name="Рисунок 18"/>
          <p:cNvSpPr>
            <a:spLocks noGrp="1"/>
          </p:cNvSpPr>
          <p:nvPr>
            <p:ph type="pic" sz="quarter" idx="25" hasCustomPrompt="1"/>
          </p:nvPr>
        </p:nvSpPr>
        <p:spPr>
          <a:xfrm>
            <a:off x="8508915" y="1872952"/>
            <a:ext cx="1636458" cy="1477723"/>
          </a:xfrm>
          <a:custGeom>
            <a:avLst/>
            <a:gdLst>
              <a:gd name="connsiteX0" fmla="*/ 1073791 w 1925045"/>
              <a:gd name="connsiteY0" fmla="*/ 0 h 2185033"/>
              <a:gd name="connsiteX1" fmla="*/ 1110093 w 1925045"/>
              <a:gd name="connsiteY1" fmla="*/ 0 h 2185033"/>
              <a:gd name="connsiteX2" fmla="*/ 1925045 w 1925045"/>
              <a:gd name="connsiteY2" fmla="*/ 814952 h 2185033"/>
              <a:gd name="connsiteX3" fmla="*/ 1647482 w 1925045"/>
              <a:gd name="connsiteY3" fmla="*/ 1092515 h 2185033"/>
              <a:gd name="connsiteX4" fmla="*/ 1915971 w 1925045"/>
              <a:gd name="connsiteY4" fmla="*/ 1361004 h 2185033"/>
              <a:gd name="connsiteX5" fmla="*/ 1091942 w 1925045"/>
              <a:gd name="connsiteY5" fmla="*/ 2185033 h 2185033"/>
              <a:gd name="connsiteX6" fmla="*/ 0 w 1925045"/>
              <a:gd name="connsiteY6" fmla="*/ 1093091 h 2185033"/>
              <a:gd name="connsiteX7" fmla="*/ 0 w 1925045"/>
              <a:gd name="connsiteY7" fmla="*/ 1073791 h 218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5045" h="2185033">
                <a:moveTo>
                  <a:pt x="1073791" y="0"/>
                </a:moveTo>
                <a:lnTo>
                  <a:pt x="1110093" y="0"/>
                </a:lnTo>
                <a:lnTo>
                  <a:pt x="1925045" y="814952"/>
                </a:lnTo>
                <a:lnTo>
                  <a:pt x="1647482" y="1092515"/>
                </a:lnTo>
                <a:lnTo>
                  <a:pt x="1915971" y="1361004"/>
                </a:lnTo>
                <a:lnTo>
                  <a:pt x="1091942" y="2185033"/>
                </a:lnTo>
                <a:lnTo>
                  <a:pt x="0" y="1093091"/>
                </a:lnTo>
                <a:lnTo>
                  <a:pt x="0" y="1073791"/>
                </a:lnTo>
                <a:close/>
              </a:path>
            </a:pathLst>
          </a:custGeom>
          <a:ln>
            <a:noFill/>
          </a:ln>
        </p:spPr>
        <p:txBody>
          <a:bodyPr wrap="square" lIns="360000" tIns="900000" anchor="ctr">
            <a:noAutofit/>
          </a:bodyPr>
          <a:lstStyle>
            <a:lvl1pPr marL="0" indent="0" algn="ctr">
              <a:buNone/>
              <a:defRPr sz="726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        изображение</a:t>
            </a:r>
          </a:p>
        </p:txBody>
      </p:sp>
      <p:sp>
        <p:nvSpPr>
          <p:cNvPr id="31" name="Прямоугольник 30"/>
          <p:cNvSpPr/>
          <p:nvPr userDrawn="1"/>
        </p:nvSpPr>
        <p:spPr>
          <a:xfrm rot="18900000">
            <a:off x="10057406" y="2355300"/>
            <a:ext cx="644864" cy="513025"/>
          </a:xfrm>
          <a:prstGeom prst="rect">
            <a:avLst/>
          </a:prstGeom>
          <a:solidFill>
            <a:schemeClr val="bg1"/>
          </a:solidFill>
          <a:ln w="12700" cap="rnd">
            <a:solidFill>
              <a:srgbClr val="006AB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2" name="Рисунок 18"/>
          <p:cNvSpPr>
            <a:spLocks noGrp="1"/>
          </p:cNvSpPr>
          <p:nvPr>
            <p:ph type="pic" sz="quarter" idx="26" hasCustomPrompt="1"/>
          </p:nvPr>
        </p:nvSpPr>
        <p:spPr>
          <a:xfrm>
            <a:off x="4969913" y="1873902"/>
            <a:ext cx="1636458" cy="1477723"/>
          </a:xfrm>
          <a:custGeom>
            <a:avLst/>
            <a:gdLst>
              <a:gd name="connsiteX0" fmla="*/ 1073791 w 1925045"/>
              <a:gd name="connsiteY0" fmla="*/ 0 h 2185033"/>
              <a:gd name="connsiteX1" fmla="*/ 1110093 w 1925045"/>
              <a:gd name="connsiteY1" fmla="*/ 0 h 2185033"/>
              <a:gd name="connsiteX2" fmla="*/ 1925045 w 1925045"/>
              <a:gd name="connsiteY2" fmla="*/ 814952 h 2185033"/>
              <a:gd name="connsiteX3" fmla="*/ 1647482 w 1925045"/>
              <a:gd name="connsiteY3" fmla="*/ 1092515 h 2185033"/>
              <a:gd name="connsiteX4" fmla="*/ 1915971 w 1925045"/>
              <a:gd name="connsiteY4" fmla="*/ 1361004 h 2185033"/>
              <a:gd name="connsiteX5" fmla="*/ 1091942 w 1925045"/>
              <a:gd name="connsiteY5" fmla="*/ 2185033 h 2185033"/>
              <a:gd name="connsiteX6" fmla="*/ 0 w 1925045"/>
              <a:gd name="connsiteY6" fmla="*/ 1093091 h 2185033"/>
              <a:gd name="connsiteX7" fmla="*/ 0 w 1925045"/>
              <a:gd name="connsiteY7" fmla="*/ 1073791 h 218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5045" h="2185033">
                <a:moveTo>
                  <a:pt x="1073791" y="0"/>
                </a:moveTo>
                <a:lnTo>
                  <a:pt x="1110093" y="0"/>
                </a:lnTo>
                <a:lnTo>
                  <a:pt x="1925045" y="814952"/>
                </a:lnTo>
                <a:lnTo>
                  <a:pt x="1647482" y="1092515"/>
                </a:lnTo>
                <a:lnTo>
                  <a:pt x="1915971" y="1361004"/>
                </a:lnTo>
                <a:lnTo>
                  <a:pt x="1091942" y="2185033"/>
                </a:lnTo>
                <a:lnTo>
                  <a:pt x="0" y="1093091"/>
                </a:lnTo>
                <a:lnTo>
                  <a:pt x="0" y="1073791"/>
                </a:lnTo>
                <a:close/>
              </a:path>
            </a:pathLst>
          </a:custGeom>
          <a:ln>
            <a:noFill/>
          </a:ln>
        </p:spPr>
        <p:txBody>
          <a:bodyPr wrap="square" lIns="360000" tIns="900000" anchor="ctr">
            <a:noAutofit/>
          </a:bodyPr>
          <a:lstStyle>
            <a:lvl1pPr marL="0" indent="0" algn="ctr">
              <a:buNone/>
              <a:defRPr sz="726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        изображение</a:t>
            </a:r>
          </a:p>
        </p:txBody>
      </p:sp>
      <p:sp>
        <p:nvSpPr>
          <p:cNvPr id="33" name="Прямоугольник 32"/>
          <p:cNvSpPr/>
          <p:nvPr userDrawn="1"/>
        </p:nvSpPr>
        <p:spPr>
          <a:xfrm rot="18900000">
            <a:off x="6498478" y="2356249"/>
            <a:ext cx="644864" cy="513025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45" name="Прямая соединительная линия 44"/>
          <p:cNvCxnSpPr/>
          <p:nvPr userDrawn="1"/>
        </p:nvCxnSpPr>
        <p:spPr>
          <a:xfrm>
            <a:off x="5900552" y="3221645"/>
            <a:ext cx="0" cy="662529"/>
          </a:xfrm>
          <a:prstGeom prst="line">
            <a:avLst/>
          </a:prstGeom>
          <a:ln w="31750">
            <a:solidFill>
              <a:srgbClr val="006AB4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 userDrawn="1"/>
        </p:nvCxnSpPr>
        <p:spPr>
          <a:xfrm>
            <a:off x="9441022" y="3221645"/>
            <a:ext cx="0" cy="662529"/>
          </a:xfrm>
          <a:prstGeom prst="line">
            <a:avLst/>
          </a:prstGeom>
          <a:ln w="31750">
            <a:solidFill>
              <a:srgbClr val="006AB4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Текст 18"/>
          <p:cNvSpPr>
            <a:spLocks noGrp="1"/>
          </p:cNvSpPr>
          <p:nvPr>
            <p:ph type="body" sz="quarter" idx="24" hasCustomPrompt="1"/>
          </p:nvPr>
        </p:nvSpPr>
        <p:spPr>
          <a:xfrm>
            <a:off x="1116015" y="4504231"/>
            <a:ext cx="2476416" cy="1224692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составляющей 1.</a:t>
            </a:r>
          </a:p>
        </p:txBody>
      </p:sp>
      <p:sp>
        <p:nvSpPr>
          <p:cNvPr id="48" name="Текст 18"/>
          <p:cNvSpPr>
            <a:spLocks noGrp="1"/>
          </p:cNvSpPr>
          <p:nvPr>
            <p:ph type="body" sz="quarter" idx="27" hasCustomPrompt="1"/>
          </p:nvPr>
        </p:nvSpPr>
        <p:spPr>
          <a:xfrm>
            <a:off x="4667716" y="4513403"/>
            <a:ext cx="2476416" cy="1224692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составляющей 2.</a:t>
            </a:r>
          </a:p>
        </p:txBody>
      </p:sp>
      <p:sp>
        <p:nvSpPr>
          <p:cNvPr id="49" name="Текст 18"/>
          <p:cNvSpPr>
            <a:spLocks noGrp="1"/>
          </p:cNvSpPr>
          <p:nvPr>
            <p:ph type="body" sz="quarter" idx="28" hasCustomPrompt="1"/>
          </p:nvPr>
        </p:nvSpPr>
        <p:spPr>
          <a:xfrm>
            <a:off x="8206736" y="4521512"/>
            <a:ext cx="2476416" cy="1224692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 algn="ctr">
              <a:buNone/>
              <a:defRPr sz="1089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составляющей 3.</a:t>
            </a:r>
          </a:p>
        </p:txBody>
      </p:sp>
    </p:spTree>
    <p:extLst>
      <p:ext uri="{BB962C8B-B14F-4D97-AF65-F5344CB8AC3E}">
        <p14:creationId xmlns:p14="http://schemas.microsoft.com/office/powerpoint/2010/main" val="202689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цесс (хронология) из четырех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Овал 7"/>
          <p:cNvSpPr/>
          <p:nvPr userDrawn="1"/>
        </p:nvSpPr>
        <p:spPr>
          <a:xfrm>
            <a:off x="1224939" y="1684900"/>
            <a:ext cx="2270047" cy="1805950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9" name="Овал 8"/>
          <p:cNvSpPr/>
          <p:nvPr userDrawn="1"/>
        </p:nvSpPr>
        <p:spPr>
          <a:xfrm>
            <a:off x="4331319" y="1684900"/>
            <a:ext cx="2270047" cy="1805950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0" name="Овал 9"/>
          <p:cNvSpPr/>
          <p:nvPr userDrawn="1"/>
        </p:nvSpPr>
        <p:spPr>
          <a:xfrm>
            <a:off x="1224939" y="4156200"/>
            <a:ext cx="2270047" cy="1805950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1" name="Овал 10"/>
          <p:cNvSpPr/>
          <p:nvPr userDrawn="1"/>
        </p:nvSpPr>
        <p:spPr>
          <a:xfrm>
            <a:off x="4331319" y="4156200"/>
            <a:ext cx="2270047" cy="1805950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2" name="Рисунок 18"/>
          <p:cNvSpPr>
            <a:spLocks noGrp="1"/>
          </p:cNvSpPr>
          <p:nvPr>
            <p:ph type="pic" sz="quarter" idx="10" hasCustomPrompt="1"/>
          </p:nvPr>
        </p:nvSpPr>
        <p:spPr>
          <a:xfrm>
            <a:off x="1444883" y="1859878"/>
            <a:ext cx="1830157" cy="1455993"/>
          </a:xfrm>
          <a:custGeom>
            <a:avLst/>
            <a:gdLst>
              <a:gd name="connsiteX0" fmla="*/ 2357438 w 4714875"/>
              <a:gd name="connsiteY0" fmla="*/ 0 h 4714875"/>
              <a:gd name="connsiteX1" fmla="*/ 4702705 w 4714875"/>
              <a:gd name="connsiteY1" fmla="*/ 2116404 h 4714875"/>
              <a:gd name="connsiteX2" fmla="*/ 4714875 w 4714875"/>
              <a:gd name="connsiteY2" fmla="*/ 2357417 h 4714875"/>
              <a:gd name="connsiteX3" fmla="*/ 4714875 w 4714875"/>
              <a:gd name="connsiteY3" fmla="*/ 2357459 h 4714875"/>
              <a:gd name="connsiteX4" fmla="*/ 4702705 w 4714875"/>
              <a:gd name="connsiteY4" fmla="*/ 2598473 h 4714875"/>
              <a:gd name="connsiteX5" fmla="*/ 2598473 w 4714875"/>
              <a:gd name="connsiteY5" fmla="*/ 4702705 h 4714875"/>
              <a:gd name="connsiteX6" fmla="*/ 2357459 w 4714875"/>
              <a:gd name="connsiteY6" fmla="*/ 4714875 h 4714875"/>
              <a:gd name="connsiteX7" fmla="*/ 2357417 w 4714875"/>
              <a:gd name="connsiteY7" fmla="*/ 4714875 h 4714875"/>
              <a:gd name="connsiteX8" fmla="*/ 2116404 w 4714875"/>
              <a:gd name="connsiteY8" fmla="*/ 4702705 h 4714875"/>
              <a:gd name="connsiteX9" fmla="*/ 0 w 4714875"/>
              <a:gd name="connsiteY9" fmla="*/ 2357438 h 4714875"/>
              <a:gd name="connsiteX10" fmla="*/ 2357438 w 4714875"/>
              <a:gd name="connsiteY10" fmla="*/ 0 h 471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14875" h="4714875">
                <a:moveTo>
                  <a:pt x="2357438" y="0"/>
                </a:moveTo>
                <a:cubicBezTo>
                  <a:pt x="3578042" y="0"/>
                  <a:pt x="4581981" y="927651"/>
                  <a:pt x="4702705" y="2116404"/>
                </a:cubicBezTo>
                <a:lnTo>
                  <a:pt x="4714875" y="2357417"/>
                </a:lnTo>
                <a:lnTo>
                  <a:pt x="4714875" y="2357459"/>
                </a:lnTo>
                <a:lnTo>
                  <a:pt x="4702705" y="2598473"/>
                </a:lnTo>
                <a:cubicBezTo>
                  <a:pt x="4590029" y="3707975"/>
                  <a:pt x="3707975" y="4590029"/>
                  <a:pt x="2598473" y="4702705"/>
                </a:cubicBezTo>
                <a:lnTo>
                  <a:pt x="2357459" y="4714875"/>
                </a:lnTo>
                <a:lnTo>
                  <a:pt x="2357417" y="4714875"/>
                </a:lnTo>
                <a:lnTo>
                  <a:pt x="2116404" y="4702705"/>
                </a:lnTo>
                <a:cubicBezTo>
                  <a:pt x="927651" y="4581981"/>
                  <a:pt x="0" y="3578042"/>
                  <a:pt x="0" y="2357438"/>
                </a:cubicBezTo>
                <a:cubicBezTo>
                  <a:pt x="0" y="1055461"/>
                  <a:pt x="1055461" y="0"/>
                  <a:pt x="2357438" y="0"/>
                </a:cubicBezTo>
                <a:close/>
              </a:path>
            </a:pathLst>
          </a:custGeom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</a:t>
            </a:r>
            <a:r>
              <a:rPr lang="en-US" dirty="0"/>
              <a:t> 1  </a:t>
            </a:r>
            <a:r>
              <a:rPr lang="ru-RU" dirty="0"/>
              <a:t> в слайд</a:t>
            </a:r>
          </a:p>
        </p:txBody>
      </p:sp>
      <p:sp>
        <p:nvSpPr>
          <p:cNvPr id="19" name="Рисунок 19"/>
          <p:cNvSpPr>
            <a:spLocks noGrp="1"/>
          </p:cNvSpPr>
          <p:nvPr>
            <p:ph type="pic" sz="quarter" idx="13" hasCustomPrompt="1"/>
          </p:nvPr>
        </p:nvSpPr>
        <p:spPr>
          <a:xfrm>
            <a:off x="4551263" y="1859878"/>
            <a:ext cx="1830157" cy="1455993"/>
          </a:xfrm>
          <a:custGeom>
            <a:avLst/>
            <a:gdLst>
              <a:gd name="connsiteX0" fmla="*/ 2357438 w 4714875"/>
              <a:gd name="connsiteY0" fmla="*/ 0 h 4714875"/>
              <a:gd name="connsiteX1" fmla="*/ 4702705 w 4714875"/>
              <a:gd name="connsiteY1" fmla="*/ 2116404 h 4714875"/>
              <a:gd name="connsiteX2" fmla="*/ 4714875 w 4714875"/>
              <a:gd name="connsiteY2" fmla="*/ 2357417 h 4714875"/>
              <a:gd name="connsiteX3" fmla="*/ 4714875 w 4714875"/>
              <a:gd name="connsiteY3" fmla="*/ 2357459 h 4714875"/>
              <a:gd name="connsiteX4" fmla="*/ 4702705 w 4714875"/>
              <a:gd name="connsiteY4" fmla="*/ 2598473 h 4714875"/>
              <a:gd name="connsiteX5" fmla="*/ 2598473 w 4714875"/>
              <a:gd name="connsiteY5" fmla="*/ 4702705 h 4714875"/>
              <a:gd name="connsiteX6" fmla="*/ 2357459 w 4714875"/>
              <a:gd name="connsiteY6" fmla="*/ 4714875 h 4714875"/>
              <a:gd name="connsiteX7" fmla="*/ 2357417 w 4714875"/>
              <a:gd name="connsiteY7" fmla="*/ 4714875 h 4714875"/>
              <a:gd name="connsiteX8" fmla="*/ 2116404 w 4714875"/>
              <a:gd name="connsiteY8" fmla="*/ 4702705 h 4714875"/>
              <a:gd name="connsiteX9" fmla="*/ 0 w 4714875"/>
              <a:gd name="connsiteY9" fmla="*/ 2357438 h 4714875"/>
              <a:gd name="connsiteX10" fmla="*/ 2357438 w 4714875"/>
              <a:gd name="connsiteY10" fmla="*/ 0 h 471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14875" h="4714875">
                <a:moveTo>
                  <a:pt x="2357438" y="0"/>
                </a:moveTo>
                <a:cubicBezTo>
                  <a:pt x="3578042" y="0"/>
                  <a:pt x="4581981" y="927651"/>
                  <a:pt x="4702705" y="2116404"/>
                </a:cubicBezTo>
                <a:lnTo>
                  <a:pt x="4714875" y="2357417"/>
                </a:lnTo>
                <a:lnTo>
                  <a:pt x="4714875" y="2357459"/>
                </a:lnTo>
                <a:lnTo>
                  <a:pt x="4702705" y="2598473"/>
                </a:lnTo>
                <a:cubicBezTo>
                  <a:pt x="4590029" y="3707975"/>
                  <a:pt x="3707975" y="4590029"/>
                  <a:pt x="2598473" y="4702705"/>
                </a:cubicBezTo>
                <a:lnTo>
                  <a:pt x="2357459" y="4714875"/>
                </a:lnTo>
                <a:lnTo>
                  <a:pt x="2357417" y="4714875"/>
                </a:lnTo>
                <a:lnTo>
                  <a:pt x="2116404" y="4702705"/>
                </a:lnTo>
                <a:cubicBezTo>
                  <a:pt x="927651" y="4581981"/>
                  <a:pt x="0" y="3578042"/>
                  <a:pt x="0" y="2357438"/>
                </a:cubicBezTo>
                <a:cubicBezTo>
                  <a:pt x="0" y="1055461"/>
                  <a:pt x="1055461" y="0"/>
                  <a:pt x="2357438" y="0"/>
                </a:cubicBezTo>
                <a:close/>
              </a:path>
            </a:pathLst>
          </a:custGeom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</a:t>
            </a:r>
            <a:r>
              <a:rPr lang="en-US" dirty="0"/>
              <a:t> 2  </a:t>
            </a:r>
            <a:r>
              <a:rPr lang="ru-RU" dirty="0"/>
              <a:t> в слайд</a:t>
            </a:r>
          </a:p>
        </p:txBody>
      </p:sp>
      <p:sp>
        <p:nvSpPr>
          <p:cNvPr id="20" name="Рисунок 20"/>
          <p:cNvSpPr>
            <a:spLocks noGrp="1"/>
          </p:cNvSpPr>
          <p:nvPr>
            <p:ph type="pic" sz="quarter" idx="14" hasCustomPrompt="1"/>
          </p:nvPr>
        </p:nvSpPr>
        <p:spPr>
          <a:xfrm>
            <a:off x="1444881" y="4331179"/>
            <a:ext cx="1830157" cy="1455993"/>
          </a:xfrm>
          <a:custGeom>
            <a:avLst/>
            <a:gdLst>
              <a:gd name="connsiteX0" fmla="*/ 2357438 w 4714875"/>
              <a:gd name="connsiteY0" fmla="*/ 0 h 4714875"/>
              <a:gd name="connsiteX1" fmla="*/ 4702705 w 4714875"/>
              <a:gd name="connsiteY1" fmla="*/ 2116404 h 4714875"/>
              <a:gd name="connsiteX2" fmla="*/ 4714875 w 4714875"/>
              <a:gd name="connsiteY2" fmla="*/ 2357417 h 4714875"/>
              <a:gd name="connsiteX3" fmla="*/ 4714875 w 4714875"/>
              <a:gd name="connsiteY3" fmla="*/ 2357459 h 4714875"/>
              <a:gd name="connsiteX4" fmla="*/ 4702705 w 4714875"/>
              <a:gd name="connsiteY4" fmla="*/ 2598473 h 4714875"/>
              <a:gd name="connsiteX5" fmla="*/ 2598473 w 4714875"/>
              <a:gd name="connsiteY5" fmla="*/ 4702705 h 4714875"/>
              <a:gd name="connsiteX6" fmla="*/ 2357459 w 4714875"/>
              <a:gd name="connsiteY6" fmla="*/ 4714875 h 4714875"/>
              <a:gd name="connsiteX7" fmla="*/ 2357417 w 4714875"/>
              <a:gd name="connsiteY7" fmla="*/ 4714875 h 4714875"/>
              <a:gd name="connsiteX8" fmla="*/ 2116404 w 4714875"/>
              <a:gd name="connsiteY8" fmla="*/ 4702705 h 4714875"/>
              <a:gd name="connsiteX9" fmla="*/ 0 w 4714875"/>
              <a:gd name="connsiteY9" fmla="*/ 2357438 h 4714875"/>
              <a:gd name="connsiteX10" fmla="*/ 2357438 w 4714875"/>
              <a:gd name="connsiteY10" fmla="*/ 0 h 471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14875" h="4714875">
                <a:moveTo>
                  <a:pt x="2357438" y="0"/>
                </a:moveTo>
                <a:cubicBezTo>
                  <a:pt x="3578042" y="0"/>
                  <a:pt x="4581981" y="927651"/>
                  <a:pt x="4702705" y="2116404"/>
                </a:cubicBezTo>
                <a:lnTo>
                  <a:pt x="4714875" y="2357417"/>
                </a:lnTo>
                <a:lnTo>
                  <a:pt x="4714875" y="2357459"/>
                </a:lnTo>
                <a:lnTo>
                  <a:pt x="4702705" y="2598473"/>
                </a:lnTo>
                <a:cubicBezTo>
                  <a:pt x="4590029" y="3707975"/>
                  <a:pt x="3707975" y="4590029"/>
                  <a:pt x="2598473" y="4702705"/>
                </a:cubicBezTo>
                <a:lnTo>
                  <a:pt x="2357459" y="4714875"/>
                </a:lnTo>
                <a:lnTo>
                  <a:pt x="2357417" y="4714875"/>
                </a:lnTo>
                <a:lnTo>
                  <a:pt x="2116404" y="4702705"/>
                </a:lnTo>
                <a:cubicBezTo>
                  <a:pt x="927651" y="4581981"/>
                  <a:pt x="0" y="3578042"/>
                  <a:pt x="0" y="2357438"/>
                </a:cubicBezTo>
                <a:cubicBezTo>
                  <a:pt x="0" y="1055461"/>
                  <a:pt x="1055461" y="0"/>
                  <a:pt x="2357438" y="0"/>
                </a:cubicBezTo>
                <a:close/>
              </a:path>
            </a:pathLst>
          </a:custGeom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</a:t>
            </a:r>
            <a:r>
              <a:rPr lang="en-US" dirty="0"/>
              <a:t> 3  </a:t>
            </a:r>
            <a:r>
              <a:rPr lang="ru-RU" dirty="0"/>
              <a:t> в слайд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15" hasCustomPrompt="1"/>
          </p:nvPr>
        </p:nvSpPr>
        <p:spPr>
          <a:xfrm>
            <a:off x="4551262" y="4331179"/>
            <a:ext cx="1830157" cy="1455993"/>
          </a:xfrm>
          <a:custGeom>
            <a:avLst/>
            <a:gdLst>
              <a:gd name="connsiteX0" fmla="*/ 2357438 w 4714875"/>
              <a:gd name="connsiteY0" fmla="*/ 0 h 4714875"/>
              <a:gd name="connsiteX1" fmla="*/ 4702705 w 4714875"/>
              <a:gd name="connsiteY1" fmla="*/ 2116404 h 4714875"/>
              <a:gd name="connsiteX2" fmla="*/ 4714875 w 4714875"/>
              <a:gd name="connsiteY2" fmla="*/ 2357417 h 4714875"/>
              <a:gd name="connsiteX3" fmla="*/ 4714875 w 4714875"/>
              <a:gd name="connsiteY3" fmla="*/ 2357459 h 4714875"/>
              <a:gd name="connsiteX4" fmla="*/ 4702705 w 4714875"/>
              <a:gd name="connsiteY4" fmla="*/ 2598473 h 4714875"/>
              <a:gd name="connsiteX5" fmla="*/ 2598473 w 4714875"/>
              <a:gd name="connsiteY5" fmla="*/ 4702705 h 4714875"/>
              <a:gd name="connsiteX6" fmla="*/ 2357459 w 4714875"/>
              <a:gd name="connsiteY6" fmla="*/ 4714875 h 4714875"/>
              <a:gd name="connsiteX7" fmla="*/ 2357417 w 4714875"/>
              <a:gd name="connsiteY7" fmla="*/ 4714875 h 4714875"/>
              <a:gd name="connsiteX8" fmla="*/ 2116404 w 4714875"/>
              <a:gd name="connsiteY8" fmla="*/ 4702705 h 4714875"/>
              <a:gd name="connsiteX9" fmla="*/ 0 w 4714875"/>
              <a:gd name="connsiteY9" fmla="*/ 2357438 h 4714875"/>
              <a:gd name="connsiteX10" fmla="*/ 2357438 w 4714875"/>
              <a:gd name="connsiteY10" fmla="*/ 0 h 471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14875" h="4714875">
                <a:moveTo>
                  <a:pt x="2357438" y="0"/>
                </a:moveTo>
                <a:cubicBezTo>
                  <a:pt x="3578042" y="0"/>
                  <a:pt x="4581981" y="927651"/>
                  <a:pt x="4702705" y="2116404"/>
                </a:cubicBezTo>
                <a:lnTo>
                  <a:pt x="4714875" y="2357417"/>
                </a:lnTo>
                <a:lnTo>
                  <a:pt x="4714875" y="2357459"/>
                </a:lnTo>
                <a:lnTo>
                  <a:pt x="4702705" y="2598473"/>
                </a:lnTo>
                <a:cubicBezTo>
                  <a:pt x="4590029" y="3707975"/>
                  <a:pt x="3707975" y="4590029"/>
                  <a:pt x="2598473" y="4702705"/>
                </a:cubicBezTo>
                <a:lnTo>
                  <a:pt x="2357459" y="4714875"/>
                </a:lnTo>
                <a:lnTo>
                  <a:pt x="2357417" y="4714875"/>
                </a:lnTo>
                <a:lnTo>
                  <a:pt x="2116404" y="4702705"/>
                </a:lnTo>
                <a:cubicBezTo>
                  <a:pt x="927651" y="4581981"/>
                  <a:pt x="0" y="3578042"/>
                  <a:pt x="0" y="2357438"/>
                </a:cubicBezTo>
                <a:cubicBezTo>
                  <a:pt x="0" y="1055461"/>
                  <a:pt x="1055461" y="0"/>
                  <a:pt x="2357438" y="0"/>
                </a:cubicBezTo>
                <a:close/>
              </a:path>
            </a:pathLst>
          </a:custGeom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изображение</a:t>
            </a:r>
            <a:r>
              <a:rPr lang="en-US" dirty="0"/>
              <a:t> 4  </a:t>
            </a:r>
            <a:r>
              <a:rPr lang="ru-RU" dirty="0"/>
              <a:t> в слайд</a:t>
            </a: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3467830" y="2545322"/>
            <a:ext cx="461490" cy="85100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3" name="Прямоугольник 22"/>
          <p:cNvSpPr/>
          <p:nvPr userDrawn="1"/>
        </p:nvSpPr>
        <p:spPr>
          <a:xfrm>
            <a:off x="3929445" y="2545321"/>
            <a:ext cx="429028" cy="85100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4" name="Равнобедренный треугольник 23"/>
          <p:cNvSpPr/>
          <p:nvPr userDrawn="1"/>
        </p:nvSpPr>
        <p:spPr>
          <a:xfrm rot="5400000">
            <a:off x="3903513" y="2499621"/>
            <a:ext cx="162882" cy="176500"/>
          </a:xfrm>
          <a:prstGeom prst="triangl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455426" y="5016624"/>
            <a:ext cx="473893" cy="85100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929321" y="5015728"/>
            <a:ext cx="429151" cy="85100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7" name="Равнобедренный треугольник 26"/>
          <p:cNvSpPr/>
          <p:nvPr userDrawn="1"/>
        </p:nvSpPr>
        <p:spPr>
          <a:xfrm rot="5400000">
            <a:off x="3903513" y="4970026"/>
            <a:ext cx="162882" cy="176500"/>
          </a:xfrm>
          <a:prstGeom prst="triangl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8" name="Прямоугольник 27"/>
          <p:cNvSpPr/>
          <p:nvPr userDrawn="1"/>
        </p:nvSpPr>
        <p:spPr>
          <a:xfrm rot="8100000">
            <a:off x="2885081" y="4000126"/>
            <a:ext cx="1113631" cy="85100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9" name="Прямоугольник 28"/>
          <p:cNvSpPr/>
          <p:nvPr userDrawn="1"/>
        </p:nvSpPr>
        <p:spPr>
          <a:xfrm rot="8100000">
            <a:off x="3638754" y="3401297"/>
            <a:ext cx="1110571" cy="85100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0" name="Равнобедренный треугольник 29"/>
          <p:cNvSpPr/>
          <p:nvPr userDrawn="1"/>
        </p:nvSpPr>
        <p:spPr>
          <a:xfrm rot="13500000">
            <a:off x="3657214" y="3717054"/>
            <a:ext cx="162882" cy="176500"/>
          </a:xfrm>
          <a:prstGeom prst="triangl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7630806" y="1923431"/>
            <a:ext cx="437417" cy="3431957"/>
            <a:chOff x="6903651" y="1766156"/>
            <a:chExt cx="468000" cy="4615538"/>
          </a:xfrm>
        </p:grpSpPr>
        <p:sp>
          <p:nvSpPr>
            <p:cNvPr id="31" name="Скругленный прямоугольник 30"/>
            <p:cNvSpPr/>
            <p:nvPr userDrawn="1"/>
          </p:nvSpPr>
          <p:spPr>
            <a:xfrm>
              <a:off x="6903651" y="1766156"/>
              <a:ext cx="468000" cy="482883"/>
            </a:xfrm>
            <a:prstGeom prst="roundRect">
              <a:avLst>
                <a:gd name="adj" fmla="val 25685"/>
              </a:avLst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2" name="Скругленный прямоугольник 31"/>
            <p:cNvSpPr/>
            <p:nvPr userDrawn="1"/>
          </p:nvSpPr>
          <p:spPr>
            <a:xfrm>
              <a:off x="6903651" y="3102607"/>
              <a:ext cx="468000" cy="482881"/>
            </a:xfrm>
            <a:prstGeom prst="roundRect">
              <a:avLst>
                <a:gd name="adj" fmla="val 25685"/>
              </a:avLst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3" name="Скругленный прямоугольник 32"/>
            <p:cNvSpPr/>
            <p:nvPr userDrawn="1"/>
          </p:nvSpPr>
          <p:spPr>
            <a:xfrm>
              <a:off x="6903651" y="4555265"/>
              <a:ext cx="468000" cy="482881"/>
            </a:xfrm>
            <a:prstGeom prst="roundRect">
              <a:avLst>
                <a:gd name="adj" fmla="val 25685"/>
              </a:avLst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4" name="Скругленный прямоугольник 33"/>
            <p:cNvSpPr/>
            <p:nvPr userDrawn="1"/>
          </p:nvSpPr>
          <p:spPr>
            <a:xfrm>
              <a:off x="6903651" y="5898812"/>
              <a:ext cx="468000" cy="482882"/>
            </a:xfrm>
            <a:prstGeom prst="roundRect">
              <a:avLst>
                <a:gd name="adj" fmla="val 25685"/>
              </a:avLst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</p:grpSp>
      <p:sp>
        <p:nvSpPr>
          <p:cNvPr id="35" name="Текст 49"/>
          <p:cNvSpPr>
            <a:spLocks noGrp="1"/>
          </p:cNvSpPr>
          <p:nvPr>
            <p:ph type="body" sz="quarter" idx="16" hasCustomPrompt="1"/>
          </p:nvPr>
        </p:nvSpPr>
        <p:spPr>
          <a:xfrm>
            <a:off x="8136796" y="2019504"/>
            <a:ext cx="2885787" cy="2159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70" baseline="0">
                <a:latin typeface="+mj-lt"/>
              </a:defRPr>
            </a:lvl1pPr>
            <a:lvl2pPr marL="414772" indent="0">
              <a:buNone/>
              <a:defRPr sz="2177">
                <a:latin typeface="Bliss Pro ExtraLight" panose="02000506040000020004" pitchFamily="50" charset="0"/>
              </a:defRPr>
            </a:lvl2pPr>
            <a:lvl3pPr marL="829544" indent="0">
              <a:buNone/>
              <a:defRPr sz="2177">
                <a:latin typeface="Bliss Pro ExtraLight" panose="02000506040000020004" pitchFamily="50" charset="0"/>
              </a:defRPr>
            </a:lvl3pPr>
            <a:lvl4pPr marL="1244316" indent="0">
              <a:buNone/>
              <a:defRPr sz="2177">
                <a:latin typeface="Bliss Pro ExtraLight" panose="02000506040000020004" pitchFamily="50" charset="0"/>
              </a:defRPr>
            </a:lvl4pPr>
            <a:lvl5pPr marL="1659087" indent="0">
              <a:buNone/>
              <a:defRPr sz="2177"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Название составляющей.</a:t>
            </a:r>
          </a:p>
        </p:txBody>
      </p:sp>
      <p:sp>
        <p:nvSpPr>
          <p:cNvPr id="40" name="Текст 49"/>
          <p:cNvSpPr>
            <a:spLocks noGrp="1"/>
          </p:cNvSpPr>
          <p:nvPr>
            <p:ph type="body" sz="quarter" idx="21" hasCustomPrompt="1"/>
          </p:nvPr>
        </p:nvSpPr>
        <p:spPr>
          <a:xfrm>
            <a:off x="8223691" y="2265785"/>
            <a:ext cx="2798894" cy="50911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998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14772" indent="0">
              <a:buNone/>
              <a:defRPr sz="2177">
                <a:latin typeface="Bliss Pro ExtraLight" panose="02000506040000020004" pitchFamily="50" charset="0"/>
              </a:defRPr>
            </a:lvl2pPr>
            <a:lvl3pPr marL="829544" indent="0">
              <a:buNone/>
              <a:defRPr sz="2177">
                <a:latin typeface="Bliss Pro ExtraLight" panose="02000506040000020004" pitchFamily="50" charset="0"/>
              </a:defRPr>
            </a:lvl3pPr>
            <a:lvl4pPr marL="1244316" indent="0">
              <a:buNone/>
              <a:defRPr sz="2177">
                <a:latin typeface="Bliss Pro ExtraLight" panose="02000506040000020004" pitchFamily="50" charset="0"/>
              </a:defRPr>
            </a:lvl4pPr>
            <a:lvl5pPr marL="1659087" indent="0">
              <a:buNone/>
              <a:defRPr sz="2177"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составляющей</a:t>
            </a:r>
          </a:p>
        </p:txBody>
      </p:sp>
      <p:cxnSp>
        <p:nvCxnSpPr>
          <p:cNvPr id="47" name="Прямая соединительная линия 46"/>
          <p:cNvCxnSpPr/>
          <p:nvPr userDrawn="1"/>
        </p:nvCxnSpPr>
        <p:spPr>
          <a:xfrm flipV="1">
            <a:off x="7239629" y="1761229"/>
            <a:ext cx="0" cy="4118512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Текст 49"/>
          <p:cNvSpPr>
            <a:spLocks noGrp="1"/>
          </p:cNvSpPr>
          <p:nvPr>
            <p:ph type="body" sz="quarter" idx="22" hasCustomPrompt="1"/>
          </p:nvPr>
        </p:nvSpPr>
        <p:spPr>
          <a:xfrm>
            <a:off x="8136796" y="3011872"/>
            <a:ext cx="2885787" cy="2159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70" baseline="0">
                <a:latin typeface="+mj-lt"/>
              </a:defRPr>
            </a:lvl1pPr>
            <a:lvl2pPr marL="414772" indent="0">
              <a:buNone/>
              <a:defRPr sz="2177">
                <a:latin typeface="Bliss Pro ExtraLight" panose="02000506040000020004" pitchFamily="50" charset="0"/>
              </a:defRPr>
            </a:lvl2pPr>
            <a:lvl3pPr marL="829544" indent="0">
              <a:buNone/>
              <a:defRPr sz="2177">
                <a:latin typeface="Bliss Pro ExtraLight" panose="02000506040000020004" pitchFamily="50" charset="0"/>
              </a:defRPr>
            </a:lvl3pPr>
            <a:lvl4pPr marL="1244316" indent="0">
              <a:buNone/>
              <a:defRPr sz="2177">
                <a:latin typeface="Bliss Pro ExtraLight" panose="02000506040000020004" pitchFamily="50" charset="0"/>
              </a:defRPr>
            </a:lvl4pPr>
            <a:lvl5pPr marL="1659087" indent="0">
              <a:buNone/>
              <a:defRPr sz="2177"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Название составляющей.</a:t>
            </a:r>
          </a:p>
        </p:txBody>
      </p:sp>
      <p:sp>
        <p:nvSpPr>
          <p:cNvPr id="50" name="Текст 49"/>
          <p:cNvSpPr>
            <a:spLocks noGrp="1"/>
          </p:cNvSpPr>
          <p:nvPr>
            <p:ph type="body" sz="quarter" idx="24" hasCustomPrompt="1"/>
          </p:nvPr>
        </p:nvSpPr>
        <p:spPr>
          <a:xfrm>
            <a:off x="8136796" y="4075038"/>
            <a:ext cx="2885787" cy="2159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70" baseline="0">
                <a:latin typeface="+mj-lt"/>
              </a:defRPr>
            </a:lvl1pPr>
            <a:lvl2pPr marL="414772" indent="0">
              <a:buNone/>
              <a:defRPr sz="2177">
                <a:latin typeface="Bliss Pro ExtraLight" panose="02000506040000020004" pitchFamily="50" charset="0"/>
              </a:defRPr>
            </a:lvl2pPr>
            <a:lvl3pPr marL="829544" indent="0">
              <a:buNone/>
              <a:defRPr sz="2177">
                <a:latin typeface="Bliss Pro ExtraLight" panose="02000506040000020004" pitchFamily="50" charset="0"/>
              </a:defRPr>
            </a:lvl3pPr>
            <a:lvl4pPr marL="1244316" indent="0">
              <a:buNone/>
              <a:defRPr sz="2177">
                <a:latin typeface="Bliss Pro ExtraLight" panose="02000506040000020004" pitchFamily="50" charset="0"/>
              </a:defRPr>
            </a:lvl4pPr>
            <a:lvl5pPr marL="1659087" indent="0">
              <a:buNone/>
              <a:defRPr sz="2177"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Название составляющей.</a:t>
            </a:r>
          </a:p>
        </p:txBody>
      </p:sp>
      <p:sp>
        <p:nvSpPr>
          <p:cNvPr id="52" name="Текст 49"/>
          <p:cNvSpPr>
            <a:spLocks noGrp="1"/>
          </p:cNvSpPr>
          <p:nvPr>
            <p:ph type="body" sz="quarter" idx="26" hasCustomPrompt="1"/>
          </p:nvPr>
        </p:nvSpPr>
        <p:spPr>
          <a:xfrm>
            <a:off x="8136796" y="5069294"/>
            <a:ext cx="2885787" cy="2159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70" baseline="0">
                <a:latin typeface="+mj-lt"/>
              </a:defRPr>
            </a:lvl1pPr>
            <a:lvl2pPr marL="414772" indent="0">
              <a:buNone/>
              <a:defRPr sz="2177">
                <a:latin typeface="Bliss Pro ExtraLight" panose="02000506040000020004" pitchFamily="50" charset="0"/>
              </a:defRPr>
            </a:lvl2pPr>
            <a:lvl3pPr marL="829544" indent="0">
              <a:buNone/>
              <a:defRPr sz="2177">
                <a:latin typeface="Bliss Pro ExtraLight" panose="02000506040000020004" pitchFamily="50" charset="0"/>
              </a:defRPr>
            </a:lvl3pPr>
            <a:lvl4pPr marL="1244316" indent="0">
              <a:buNone/>
              <a:defRPr sz="2177">
                <a:latin typeface="Bliss Pro ExtraLight" panose="02000506040000020004" pitchFamily="50" charset="0"/>
              </a:defRPr>
            </a:lvl4pPr>
            <a:lvl5pPr marL="1659087" indent="0">
              <a:buNone/>
              <a:defRPr sz="2177"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Название составляющей.</a:t>
            </a:r>
          </a:p>
        </p:txBody>
      </p:sp>
      <p:sp>
        <p:nvSpPr>
          <p:cNvPr id="54" name="Текст 49"/>
          <p:cNvSpPr>
            <a:spLocks noGrp="1"/>
          </p:cNvSpPr>
          <p:nvPr>
            <p:ph type="body" sz="quarter" idx="27" hasCustomPrompt="1"/>
          </p:nvPr>
        </p:nvSpPr>
        <p:spPr>
          <a:xfrm>
            <a:off x="8223691" y="3261685"/>
            <a:ext cx="2798894" cy="50911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998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14772" indent="0">
              <a:buNone/>
              <a:defRPr sz="2177">
                <a:latin typeface="Bliss Pro ExtraLight" panose="02000506040000020004" pitchFamily="50" charset="0"/>
              </a:defRPr>
            </a:lvl2pPr>
            <a:lvl3pPr marL="829544" indent="0">
              <a:buNone/>
              <a:defRPr sz="2177">
                <a:latin typeface="Bliss Pro ExtraLight" panose="02000506040000020004" pitchFamily="50" charset="0"/>
              </a:defRPr>
            </a:lvl3pPr>
            <a:lvl4pPr marL="1244316" indent="0">
              <a:buNone/>
              <a:defRPr sz="2177">
                <a:latin typeface="Bliss Pro ExtraLight" panose="02000506040000020004" pitchFamily="50" charset="0"/>
              </a:defRPr>
            </a:lvl4pPr>
            <a:lvl5pPr marL="1659087" indent="0">
              <a:buNone/>
              <a:defRPr sz="2177"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составляющей</a:t>
            </a:r>
          </a:p>
        </p:txBody>
      </p:sp>
      <p:sp>
        <p:nvSpPr>
          <p:cNvPr id="55" name="Текст 49"/>
          <p:cNvSpPr>
            <a:spLocks noGrp="1"/>
          </p:cNvSpPr>
          <p:nvPr>
            <p:ph type="body" sz="quarter" idx="28" hasCustomPrompt="1"/>
          </p:nvPr>
        </p:nvSpPr>
        <p:spPr>
          <a:xfrm>
            <a:off x="8223689" y="4322635"/>
            <a:ext cx="2798894" cy="50911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998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14772" indent="0">
              <a:buNone/>
              <a:defRPr sz="2177">
                <a:latin typeface="Bliss Pro ExtraLight" panose="02000506040000020004" pitchFamily="50" charset="0"/>
              </a:defRPr>
            </a:lvl2pPr>
            <a:lvl3pPr marL="829544" indent="0">
              <a:buNone/>
              <a:defRPr sz="2177">
                <a:latin typeface="Bliss Pro ExtraLight" panose="02000506040000020004" pitchFamily="50" charset="0"/>
              </a:defRPr>
            </a:lvl3pPr>
            <a:lvl4pPr marL="1244316" indent="0">
              <a:buNone/>
              <a:defRPr sz="2177">
                <a:latin typeface="Bliss Pro ExtraLight" panose="02000506040000020004" pitchFamily="50" charset="0"/>
              </a:defRPr>
            </a:lvl4pPr>
            <a:lvl5pPr marL="1659087" indent="0">
              <a:buNone/>
              <a:defRPr sz="2177"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составляющей</a:t>
            </a:r>
          </a:p>
        </p:txBody>
      </p:sp>
      <p:sp>
        <p:nvSpPr>
          <p:cNvPr id="56" name="Текст 49"/>
          <p:cNvSpPr>
            <a:spLocks noGrp="1"/>
          </p:cNvSpPr>
          <p:nvPr>
            <p:ph type="body" sz="quarter" idx="29" hasCustomPrompt="1"/>
          </p:nvPr>
        </p:nvSpPr>
        <p:spPr>
          <a:xfrm>
            <a:off x="8223688" y="5318046"/>
            <a:ext cx="2798894" cy="50911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998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ExtraLight" panose="02000506040000020004" pitchFamily="50" charset="0"/>
              </a:defRPr>
            </a:lvl1pPr>
            <a:lvl2pPr marL="414772" indent="0">
              <a:buNone/>
              <a:defRPr sz="2177">
                <a:latin typeface="Bliss Pro ExtraLight" panose="02000506040000020004" pitchFamily="50" charset="0"/>
              </a:defRPr>
            </a:lvl2pPr>
            <a:lvl3pPr marL="829544" indent="0">
              <a:buNone/>
              <a:defRPr sz="2177">
                <a:latin typeface="Bliss Pro ExtraLight" panose="02000506040000020004" pitchFamily="50" charset="0"/>
              </a:defRPr>
            </a:lvl3pPr>
            <a:lvl4pPr marL="1244316" indent="0">
              <a:buNone/>
              <a:defRPr sz="2177">
                <a:latin typeface="Bliss Pro ExtraLight" panose="02000506040000020004" pitchFamily="50" charset="0"/>
              </a:defRPr>
            </a:lvl4pPr>
            <a:lvl5pPr marL="1659087" indent="0">
              <a:buNone/>
              <a:defRPr sz="2177">
                <a:latin typeface="Bliss Pro ExtraLight" panose="02000506040000020004" pitchFamily="50" charset="0"/>
              </a:defRPr>
            </a:lvl5pPr>
          </a:lstStyle>
          <a:p>
            <a:pPr lvl="0"/>
            <a:r>
              <a:rPr lang="ru-RU" dirty="0"/>
              <a:t>Описание составляющей</a:t>
            </a:r>
          </a:p>
        </p:txBody>
      </p:sp>
    </p:spTree>
    <p:extLst>
      <p:ext uri="{BB962C8B-B14F-4D97-AF65-F5344CB8AC3E}">
        <p14:creationId xmlns:p14="http://schemas.microsoft.com/office/powerpoint/2010/main" val="252323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цесс (хронология) из четырех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Овал 7"/>
          <p:cNvSpPr/>
          <p:nvPr userDrawn="1"/>
        </p:nvSpPr>
        <p:spPr>
          <a:xfrm>
            <a:off x="1097010" y="3060307"/>
            <a:ext cx="1683528" cy="1339340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9" name="Овал 8"/>
          <p:cNvSpPr/>
          <p:nvPr userDrawn="1"/>
        </p:nvSpPr>
        <p:spPr>
          <a:xfrm>
            <a:off x="3891606" y="3060307"/>
            <a:ext cx="1683528" cy="1339340"/>
          </a:xfrm>
          <a:prstGeom prst="ellipse">
            <a:avLst/>
          </a:prstGeom>
          <a:solidFill>
            <a:srgbClr val="3BA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0" name="Овал 9"/>
          <p:cNvSpPr/>
          <p:nvPr userDrawn="1"/>
        </p:nvSpPr>
        <p:spPr>
          <a:xfrm>
            <a:off x="6683003" y="3058878"/>
            <a:ext cx="1683528" cy="1339340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1" name="Овал 10"/>
          <p:cNvSpPr/>
          <p:nvPr userDrawn="1"/>
        </p:nvSpPr>
        <p:spPr>
          <a:xfrm>
            <a:off x="9471669" y="3058606"/>
            <a:ext cx="1683528" cy="1339340"/>
          </a:xfrm>
          <a:prstGeom prst="ellipse">
            <a:avLst/>
          </a:prstGeom>
          <a:solidFill>
            <a:srgbClr val="3BA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 flipV="1">
            <a:off x="1938774" y="2084915"/>
            <a:ext cx="0" cy="1019403"/>
          </a:xfrm>
          <a:prstGeom prst="line">
            <a:avLst/>
          </a:prstGeom>
          <a:ln w="38100">
            <a:solidFill>
              <a:srgbClr val="006AB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 userDrawn="1"/>
        </p:nvCxnSpPr>
        <p:spPr>
          <a:xfrm>
            <a:off x="4730171" y="4392470"/>
            <a:ext cx="0" cy="980018"/>
          </a:xfrm>
          <a:prstGeom prst="line">
            <a:avLst/>
          </a:prstGeom>
          <a:ln w="38100">
            <a:solidFill>
              <a:srgbClr val="3BA9D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 userDrawn="1"/>
        </p:nvCxnSpPr>
        <p:spPr>
          <a:xfrm flipV="1">
            <a:off x="7524765" y="2084914"/>
            <a:ext cx="0" cy="1019403"/>
          </a:xfrm>
          <a:prstGeom prst="line">
            <a:avLst/>
          </a:prstGeom>
          <a:ln w="38100">
            <a:solidFill>
              <a:srgbClr val="006AB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 userDrawn="1"/>
        </p:nvSpPr>
        <p:spPr>
          <a:xfrm>
            <a:off x="1256646" y="3184605"/>
            <a:ext cx="1367451" cy="10878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2" name="Овал 21"/>
          <p:cNvSpPr/>
          <p:nvPr userDrawn="1"/>
        </p:nvSpPr>
        <p:spPr>
          <a:xfrm>
            <a:off x="4050764" y="3184605"/>
            <a:ext cx="1367451" cy="10878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3" name="Овал 22"/>
          <p:cNvSpPr/>
          <p:nvPr userDrawn="1"/>
        </p:nvSpPr>
        <p:spPr>
          <a:xfrm>
            <a:off x="6840839" y="3184333"/>
            <a:ext cx="1367451" cy="10878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4" name="Овал 23"/>
          <p:cNvSpPr/>
          <p:nvPr userDrawn="1"/>
        </p:nvSpPr>
        <p:spPr>
          <a:xfrm>
            <a:off x="9629240" y="3184333"/>
            <a:ext cx="1367451" cy="10878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25" name="Прямая соединительная линия 24"/>
          <p:cNvCxnSpPr/>
          <p:nvPr userDrawn="1"/>
        </p:nvCxnSpPr>
        <p:spPr>
          <a:xfrm>
            <a:off x="10312965" y="4394171"/>
            <a:ext cx="0" cy="980018"/>
          </a:xfrm>
          <a:prstGeom prst="line">
            <a:avLst/>
          </a:prstGeom>
          <a:ln w="38100">
            <a:solidFill>
              <a:srgbClr val="3BA9D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 userDrawn="1"/>
        </p:nvSpPr>
        <p:spPr>
          <a:xfrm>
            <a:off x="1294127" y="3214413"/>
            <a:ext cx="1289482" cy="1025853"/>
          </a:xfrm>
          <a:prstGeom prst="ellipse">
            <a:avLst/>
          </a:prstGeom>
          <a:noFill/>
          <a:ln w="19050">
            <a:solidFill>
              <a:srgbClr val="006A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7" name="Овал 26"/>
          <p:cNvSpPr/>
          <p:nvPr userDrawn="1"/>
        </p:nvSpPr>
        <p:spPr>
          <a:xfrm>
            <a:off x="4086671" y="3215898"/>
            <a:ext cx="1289482" cy="1025853"/>
          </a:xfrm>
          <a:prstGeom prst="ellipse">
            <a:avLst/>
          </a:prstGeom>
          <a:noFill/>
          <a:ln w="19050">
            <a:solidFill>
              <a:srgbClr val="3BA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8" name="Овал 27"/>
          <p:cNvSpPr/>
          <p:nvPr userDrawn="1"/>
        </p:nvSpPr>
        <p:spPr>
          <a:xfrm>
            <a:off x="6878660" y="3214413"/>
            <a:ext cx="1289482" cy="1025853"/>
          </a:xfrm>
          <a:prstGeom prst="ellipse">
            <a:avLst/>
          </a:prstGeom>
          <a:noFill/>
          <a:ln w="19050">
            <a:solidFill>
              <a:srgbClr val="006A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9" name="Овал 28"/>
          <p:cNvSpPr/>
          <p:nvPr userDrawn="1"/>
        </p:nvSpPr>
        <p:spPr>
          <a:xfrm>
            <a:off x="9668225" y="3216172"/>
            <a:ext cx="1289482" cy="1025853"/>
          </a:xfrm>
          <a:prstGeom prst="ellipse">
            <a:avLst/>
          </a:prstGeom>
          <a:noFill/>
          <a:ln w="19050">
            <a:solidFill>
              <a:srgbClr val="3BA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0" name="Овал 29"/>
          <p:cNvSpPr/>
          <p:nvPr userDrawn="1"/>
        </p:nvSpPr>
        <p:spPr>
          <a:xfrm>
            <a:off x="3105636" y="3546739"/>
            <a:ext cx="462489" cy="367936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1" name="Овал 30"/>
          <p:cNvSpPr/>
          <p:nvPr userDrawn="1"/>
        </p:nvSpPr>
        <p:spPr>
          <a:xfrm>
            <a:off x="3605936" y="3467880"/>
            <a:ext cx="145725" cy="115932"/>
          </a:xfrm>
          <a:prstGeom prst="ellipse">
            <a:avLst/>
          </a:prstGeom>
          <a:solidFill>
            <a:srgbClr val="3BA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2" name="Овал 31"/>
          <p:cNvSpPr/>
          <p:nvPr userDrawn="1"/>
        </p:nvSpPr>
        <p:spPr>
          <a:xfrm>
            <a:off x="2923716" y="3874722"/>
            <a:ext cx="145725" cy="115932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3" name="Овал 32"/>
          <p:cNvSpPr/>
          <p:nvPr userDrawn="1"/>
        </p:nvSpPr>
        <p:spPr>
          <a:xfrm>
            <a:off x="5894989" y="3546739"/>
            <a:ext cx="462489" cy="367936"/>
          </a:xfrm>
          <a:prstGeom prst="ellipse">
            <a:avLst/>
          </a:prstGeom>
          <a:solidFill>
            <a:srgbClr val="3BA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4" name="Овал 33"/>
          <p:cNvSpPr/>
          <p:nvPr userDrawn="1"/>
        </p:nvSpPr>
        <p:spPr>
          <a:xfrm>
            <a:off x="6395290" y="3467880"/>
            <a:ext cx="145725" cy="115932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5" name="Овал 34"/>
          <p:cNvSpPr/>
          <p:nvPr userDrawn="1"/>
        </p:nvSpPr>
        <p:spPr>
          <a:xfrm>
            <a:off x="5713070" y="3874722"/>
            <a:ext cx="145725" cy="115932"/>
          </a:xfrm>
          <a:prstGeom prst="ellipse">
            <a:avLst/>
          </a:prstGeom>
          <a:solidFill>
            <a:srgbClr val="3BA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6" name="Овал 35"/>
          <p:cNvSpPr/>
          <p:nvPr userDrawn="1"/>
        </p:nvSpPr>
        <p:spPr>
          <a:xfrm>
            <a:off x="8687014" y="3546484"/>
            <a:ext cx="462489" cy="367936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7" name="Овал 36"/>
          <p:cNvSpPr/>
          <p:nvPr userDrawn="1"/>
        </p:nvSpPr>
        <p:spPr>
          <a:xfrm>
            <a:off x="9187315" y="3467625"/>
            <a:ext cx="145725" cy="115932"/>
          </a:xfrm>
          <a:prstGeom prst="ellipse">
            <a:avLst/>
          </a:prstGeom>
          <a:solidFill>
            <a:srgbClr val="3BA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8" name="Овал 37"/>
          <p:cNvSpPr/>
          <p:nvPr userDrawn="1"/>
        </p:nvSpPr>
        <p:spPr>
          <a:xfrm>
            <a:off x="8505095" y="3874468"/>
            <a:ext cx="145725" cy="115932"/>
          </a:xfrm>
          <a:prstGeom prst="ellipse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pic>
        <p:nvPicPr>
          <p:cNvPr id="39" name="Рисунок 3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777957">
            <a:off x="6037174" y="3564708"/>
            <a:ext cx="194965" cy="33411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777957">
            <a:off x="8820688" y="3561490"/>
            <a:ext cx="194965" cy="334112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777957">
            <a:off x="3245669" y="3564017"/>
            <a:ext cx="194965" cy="334112"/>
          </a:xfrm>
          <a:prstGeom prst="rect">
            <a:avLst/>
          </a:prstGeom>
        </p:spPr>
      </p:pic>
      <p:sp>
        <p:nvSpPr>
          <p:cNvPr id="42" name="Текст 19"/>
          <p:cNvSpPr>
            <a:spLocks noGrp="1"/>
          </p:cNvSpPr>
          <p:nvPr>
            <p:ph type="body" sz="quarter" idx="21" hasCustomPrompt="1"/>
          </p:nvPr>
        </p:nvSpPr>
        <p:spPr>
          <a:xfrm>
            <a:off x="1978512" y="1782297"/>
            <a:ext cx="2476416" cy="2483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43" name="Текст 19"/>
          <p:cNvSpPr>
            <a:spLocks noGrp="1"/>
          </p:cNvSpPr>
          <p:nvPr>
            <p:ph type="body" sz="quarter" idx="22" hasCustomPrompt="1"/>
          </p:nvPr>
        </p:nvSpPr>
        <p:spPr>
          <a:xfrm>
            <a:off x="7555436" y="1783617"/>
            <a:ext cx="2476416" cy="2469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44" name="Текст 19"/>
          <p:cNvSpPr>
            <a:spLocks noGrp="1"/>
          </p:cNvSpPr>
          <p:nvPr>
            <p:ph type="body" sz="quarter" idx="23" hasCustomPrompt="1"/>
          </p:nvPr>
        </p:nvSpPr>
        <p:spPr>
          <a:xfrm>
            <a:off x="2229530" y="5177799"/>
            <a:ext cx="2476416" cy="2501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2</a:t>
            </a:r>
          </a:p>
        </p:txBody>
      </p:sp>
      <p:sp>
        <p:nvSpPr>
          <p:cNvPr id="45" name="Текст 19"/>
          <p:cNvSpPr>
            <a:spLocks noGrp="1"/>
          </p:cNvSpPr>
          <p:nvPr>
            <p:ph type="body" sz="quarter" idx="24" hasCustomPrompt="1"/>
          </p:nvPr>
        </p:nvSpPr>
        <p:spPr>
          <a:xfrm>
            <a:off x="7803256" y="5177507"/>
            <a:ext cx="2476416" cy="2504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46" name="Текст 19"/>
          <p:cNvSpPr>
            <a:spLocks noGrp="1"/>
          </p:cNvSpPr>
          <p:nvPr>
            <p:ph type="body" sz="quarter" idx="25" hasCustomPrompt="1"/>
          </p:nvPr>
        </p:nvSpPr>
        <p:spPr>
          <a:xfrm>
            <a:off x="1969446" y="2035377"/>
            <a:ext cx="2476416" cy="3958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 ОПИСАНИЕ СОСТАВЛЯЮЩЕЙ 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47" name="Текст 19"/>
          <p:cNvSpPr>
            <a:spLocks noGrp="1"/>
          </p:cNvSpPr>
          <p:nvPr>
            <p:ph type="body" sz="quarter" idx="26" hasCustomPrompt="1"/>
          </p:nvPr>
        </p:nvSpPr>
        <p:spPr>
          <a:xfrm>
            <a:off x="7553751" y="2037474"/>
            <a:ext cx="2476416" cy="3958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 ОПИСАНИЕ СОСТАВЛЯЮЩЕЙ 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48" name="Текст 19"/>
          <p:cNvSpPr>
            <a:spLocks noGrp="1"/>
          </p:cNvSpPr>
          <p:nvPr>
            <p:ph type="body" sz="quarter" idx="27" hasCustomPrompt="1"/>
          </p:nvPr>
        </p:nvSpPr>
        <p:spPr>
          <a:xfrm>
            <a:off x="7803256" y="5436080"/>
            <a:ext cx="2476416" cy="3958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 ОПИСАНИЕ СОСТАВЛЯЮЩЕЙ 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49" name="Текст 19"/>
          <p:cNvSpPr>
            <a:spLocks noGrp="1"/>
          </p:cNvSpPr>
          <p:nvPr>
            <p:ph type="body" sz="quarter" idx="28" hasCustomPrompt="1"/>
          </p:nvPr>
        </p:nvSpPr>
        <p:spPr>
          <a:xfrm>
            <a:off x="2239226" y="5436615"/>
            <a:ext cx="2476416" cy="3958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 ОПИСАНИЕ СОСТАВЛЯЮЩЕЙ </a:t>
            </a:r>
            <a:r>
              <a:rPr lang="en-US" dirty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512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цесс (хронология) из четырех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Рисунок 12"/>
          <p:cNvSpPr>
            <a:spLocks noGrp="1"/>
          </p:cNvSpPr>
          <p:nvPr>
            <p:ph type="pic" sz="quarter" idx="13" hasCustomPrompt="1"/>
          </p:nvPr>
        </p:nvSpPr>
        <p:spPr>
          <a:xfrm>
            <a:off x="3783890" y="1672017"/>
            <a:ext cx="4769041" cy="3794040"/>
          </a:xfrm>
          <a:prstGeom prst="roundRect">
            <a:avLst>
              <a:gd name="adj" fmla="val 8023"/>
            </a:avLst>
          </a:prstGeom>
        </p:spPr>
        <p:txBody>
          <a:bodyPr lIns="0" tIns="972000" anchor="ctr">
            <a:normAutofit/>
          </a:bodyPr>
          <a:lstStyle>
            <a:lvl1pPr marL="0" indent="0" algn="ctr">
              <a:buNone/>
              <a:defRPr sz="1633" baseline="0"/>
            </a:lvl1pPr>
          </a:lstStyle>
          <a:p>
            <a:r>
              <a:rPr lang="ru-RU" dirty="0"/>
              <a:t>Вставьте изображение</a:t>
            </a:r>
          </a:p>
        </p:txBody>
      </p:sp>
      <p:sp>
        <p:nvSpPr>
          <p:cNvPr id="9" name="Текст 19"/>
          <p:cNvSpPr>
            <a:spLocks noGrp="1"/>
          </p:cNvSpPr>
          <p:nvPr>
            <p:ph type="body" sz="quarter" idx="16" hasCustomPrompt="1"/>
          </p:nvPr>
        </p:nvSpPr>
        <p:spPr>
          <a:xfrm>
            <a:off x="3783887" y="5713898"/>
            <a:ext cx="4769042" cy="3168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/>
            </a:lvl1pPr>
          </a:lstStyle>
          <a:p>
            <a:pPr lvl="0"/>
            <a:r>
              <a:rPr lang="ru-RU" dirty="0"/>
              <a:t>НАЗВАНИЕ ИЗОБРАЖЕНИЯ</a:t>
            </a:r>
          </a:p>
        </p:txBody>
      </p:sp>
      <p:cxnSp>
        <p:nvCxnSpPr>
          <p:cNvPr id="10" name="Соединительная линия уступом 9"/>
          <p:cNvCxnSpPr/>
          <p:nvPr userDrawn="1"/>
        </p:nvCxnSpPr>
        <p:spPr>
          <a:xfrm rot="16200000" flipH="1">
            <a:off x="2749704" y="1986836"/>
            <a:ext cx="916430" cy="1151936"/>
          </a:xfrm>
          <a:prstGeom prst="bentConnector3">
            <a:avLst>
              <a:gd name="adj1" fmla="val 50862"/>
            </a:avLst>
          </a:prstGeom>
          <a:ln w="50800" cap="rnd">
            <a:solidFill>
              <a:srgbClr val="006AB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 userDrawn="1"/>
        </p:nvCxnSpPr>
        <p:spPr>
          <a:xfrm rot="16200000" flipH="1">
            <a:off x="2749704" y="3824847"/>
            <a:ext cx="916430" cy="1151936"/>
          </a:xfrm>
          <a:prstGeom prst="bentConnector3">
            <a:avLst>
              <a:gd name="adj1" fmla="val 50862"/>
            </a:avLst>
          </a:prstGeom>
          <a:ln w="50800" cap="rnd">
            <a:solidFill>
              <a:srgbClr val="006AB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/>
          <p:nvPr userDrawn="1"/>
        </p:nvCxnSpPr>
        <p:spPr>
          <a:xfrm rot="5400000">
            <a:off x="8674232" y="1986836"/>
            <a:ext cx="916430" cy="1151936"/>
          </a:xfrm>
          <a:prstGeom prst="bentConnector3">
            <a:avLst>
              <a:gd name="adj1" fmla="val 50862"/>
            </a:avLst>
          </a:prstGeom>
          <a:ln w="50800" cap="rnd">
            <a:solidFill>
              <a:srgbClr val="006AB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 userDrawn="1"/>
        </p:nvCxnSpPr>
        <p:spPr>
          <a:xfrm rot="5400000">
            <a:off x="8674232" y="3824847"/>
            <a:ext cx="916430" cy="1151936"/>
          </a:xfrm>
          <a:prstGeom prst="bentConnector3">
            <a:avLst>
              <a:gd name="adj1" fmla="val 50862"/>
            </a:avLst>
          </a:prstGeom>
          <a:ln w="50800" cap="rnd">
            <a:solidFill>
              <a:srgbClr val="006AB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19"/>
          <p:cNvSpPr>
            <a:spLocks noGrp="1"/>
          </p:cNvSpPr>
          <p:nvPr>
            <p:ph type="body" sz="quarter" idx="17" hasCustomPrompt="1"/>
          </p:nvPr>
        </p:nvSpPr>
        <p:spPr>
          <a:xfrm>
            <a:off x="523163" y="2027944"/>
            <a:ext cx="2018348" cy="2860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1</a:t>
            </a:r>
          </a:p>
        </p:txBody>
      </p:sp>
      <p:sp>
        <p:nvSpPr>
          <p:cNvPr id="21" name="Текст 19"/>
          <p:cNvSpPr>
            <a:spLocks noGrp="1"/>
          </p:cNvSpPr>
          <p:nvPr>
            <p:ph type="body" sz="quarter" idx="20" hasCustomPrompt="1"/>
          </p:nvPr>
        </p:nvSpPr>
        <p:spPr>
          <a:xfrm>
            <a:off x="523163" y="2335339"/>
            <a:ext cx="2018348" cy="11191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07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 ОПИСАНИЕ</a:t>
            </a:r>
            <a:br>
              <a:rPr lang="ru-RU" dirty="0"/>
            </a:br>
            <a:r>
              <a:rPr lang="ru-RU" dirty="0"/>
              <a:t>СОСТАВЛЯЮЩЕЙ</a:t>
            </a:r>
          </a:p>
        </p:txBody>
      </p:sp>
      <p:sp>
        <p:nvSpPr>
          <p:cNvPr id="22" name="Текст 19"/>
          <p:cNvSpPr>
            <a:spLocks noGrp="1"/>
          </p:cNvSpPr>
          <p:nvPr>
            <p:ph type="body" sz="quarter" idx="21" hasCustomPrompt="1"/>
          </p:nvPr>
        </p:nvSpPr>
        <p:spPr>
          <a:xfrm>
            <a:off x="523163" y="3825253"/>
            <a:ext cx="2018348" cy="2860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3</a:t>
            </a:r>
          </a:p>
        </p:txBody>
      </p:sp>
      <p:sp>
        <p:nvSpPr>
          <p:cNvPr id="23" name="Текст 19"/>
          <p:cNvSpPr>
            <a:spLocks noGrp="1"/>
          </p:cNvSpPr>
          <p:nvPr>
            <p:ph type="body" sz="quarter" idx="22" hasCustomPrompt="1"/>
          </p:nvPr>
        </p:nvSpPr>
        <p:spPr>
          <a:xfrm>
            <a:off x="523163" y="4132647"/>
            <a:ext cx="2018348" cy="11201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07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 ОПИСАНИЕ СОСТАВЛЯЮЩЕЙ</a:t>
            </a:r>
          </a:p>
        </p:txBody>
      </p:sp>
      <p:sp>
        <p:nvSpPr>
          <p:cNvPr id="24" name="Текст 19"/>
          <p:cNvSpPr>
            <a:spLocks noGrp="1"/>
          </p:cNvSpPr>
          <p:nvPr>
            <p:ph type="body" sz="quarter" idx="23" hasCustomPrompt="1"/>
          </p:nvPr>
        </p:nvSpPr>
        <p:spPr>
          <a:xfrm>
            <a:off x="9795308" y="2027944"/>
            <a:ext cx="1976716" cy="2860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2</a:t>
            </a:r>
          </a:p>
        </p:txBody>
      </p:sp>
      <p:sp>
        <p:nvSpPr>
          <p:cNvPr id="25" name="Текст 19"/>
          <p:cNvSpPr>
            <a:spLocks noGrp="1"/>
          </p:cNvSpPr>
          <p:nvPr>
            <p:ph type="body" sz="quarter" idx="24" hasCustomPrompt="1"/>
          </p:nvPr>
        </p:nvSpPr>
        <p:spPr>
          <a:xfrm>
            <a:off x="9795308" y="2335339"/>
            <a:ext cx="1976716" cy="1119160"/>
          </a:xfrm>
          <a:prstGeom prst="rect">
            <a:avLst/>
          </a:prstGeom>
        </p:spPr>
        <p:txBody>
          <a:bodyPr lIns="72000">
            <a:normAutofit/>
          </a:bodyPr>
          <a:lstStyle>
            <a:lvl1pPr marL="0" indent="0" algn="l">
              <a:buNone/>
              <a:defRPr sz="907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ОПИСАНИЕ СОСТАВЛЯЮЩЕЙ</a:t>
            </a:r>
          </a:p>
        </p:txBody>
      </p:sp>
      <p:sp>
        <p:nvSpPr>
          <p:cNvPr id="26" name="Текст 19"/>
          <p:cNvSpPr>
            <a:spLocks noGrp="1"/>
          </p:cNvSpPr>
          <p:nvPr>
            <p:ph type="body" sz="quarter" idx="25" hasCustomPrompt="1"/>
          </p:nvPr>
        </p:nvSpPr>
        <p:spPr>
          <a:xfrm>
            <a:off x="9795308" y="3825253"/>
            <a:ext cx="1976716" cy="2860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4</a:t>
            </a:r>
          </a:p>
        </p:txBody>
      </p:sp>
      <p:sp>
        <p:nvSpPr>
          <p:cNvPr id="27" name="Текст 19"/>
          <p:cNvSpPr>
            <a:spLocks noGrp="1"/>
          </p:cNvSpPr>
          <p:nvPr>
            <p:ph type="body" sz="quarter" idx="26" hasCustomPrompt="1"/>
          </p:nvPr>
        </p:nvSpPr>
        <p:spPr>
          <a:xfrm>
            <a:off x="9795308" y="4132647"/>
            <a:ext cx="1976716" cy="1120188"/>
          </a:xfrm>
          <a:prstGeom prst="rect">
            <a:avLst/>
          </a:prstGeom>
        </p:spPr>
        <p:txBody>
          <a:bodyPr lIns="72000">
            <a:normAutofit/>
          </a:bodyPr>
          <a:lstStyle>
            <a:lvl1pPr marL="0" indent="0" algn="l">
              <a:buNone/>
              <a:defRPr sz="907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ОПИСАНИЕ СОСТАВЛЯЮЩЕЙ</a:t>
            </a:r>
          </a:p>
        </p:txBody>
      </p:sp>
      <p:cxnSp>
        <p:nvCxnSpPr>
          <p:cNvPr id="28" name="Прямая соединительная линия 27"/>
          <p:cNvCxnSpPr/>
          <p:nvPr userDrawn="1"/>
        </p:nvCxnSpPr>
        <p:spPr>
          <a:xfrm>
            <a:off x="4540096" y="5604311"/>
            <a:ext cx="3128102" cy="0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075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цесс (хронология) из пят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Рисунок 18"/>
          <p:cNvSpPr>
            <a:spLocks noGrp="1"/>
          </p:cNvSpPr>
          <p:nvPr>
            <p:ph type="pic" sz="quarter" idx="17" hasCustomPrompt="1"/>
          </p:nvPr>
        </p:nvSpPr>
        <p:spPr>
          <a:xfrm>
            <a:off x="936232" y="1809163"/>
            <a:ext cx="1428228" cy="1289691"/>
          </a:xfrm>
          <a:custGeom>
            <a:avLst/>
            <a:gdLst>
              <a:gd name="connsiteX0" fmla="*/ 1073791 w 1925045"/>
              <a:gd name="connsiteY0" fmla="*/ 0 h 2185033"/>
              <a:gd name="connsiteX1" fmla="*/ 1110093 w 1925045"/>
              <a:gd name="connsiteY1" fmla="*/ 0 h 2185033"/>
              <a:gd name="connsiteX2" fmla="*/ 1925045 w 1925045"/>
              <a:gd name="connsiteY2" fmla="*/ 814952 h 2185033"/>
              <a:gd name="connsiteX3" fmla="*/ 1647482 w 1925045"/>
              <a:gd name="connsiteY3" fmla="*/ 1092515 h 2185033"/>
              <a:gd name="connsiteX4" fmla="*/ 1915971 w 1925045"/>
              <a:gd name="connsiteY4" fmla="*/ 1361004 h 2185033"/>
              <a:gd name="connsiteX5" fmla="*/ 1091942 w 1925045"/>
              <a:gd name="connsiteY5" fmla="*/ 2185033 h 2185033"/>
              <a:gd name="connsiteX6" fmla="*/ 0 w 1925045"/>
              <a:gd name="connsiteY6" fmla="*/ 1093091 h 2185033"/>
              <a:gd name="connsiteX7" fmla="*/ 0 w 1925045"/>
              <a:gd name="connsiteY7" fmla="*/ 1073791 h 218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5045" h="2185033">
                <a:moveTo>
                  <a:pt x="1073791" y="0"/>
                </a:moveTo>
                <a:lnTo>
                  <a:pt x="1110093" y="0"/>
                </a:lnTo>
                <a:lnTo>
                  <a:pt x="1925045" y="814952"/>
                </a:lnTo>
                <a:lnTo>
                  <a:pt x="1647482" y="1092515"/>
                </a:lnTo>
                <a:lnTo>
                  <a:pt x="1915971" y="1361004"/>
                </a:lnTo>
                <a:lnTo>
                  <a:pt x="1091942" y="2185033"/>
                </a:lnTo>
                <a:lnTo>
                  <a:pt x="0" y="1093091"/>
                </a:lnTo>
                <a:lnTo>
                  <a:pt x="0" y="1073791"/>
                </a:lnTo>
                <a:close/>
              </a:path>
            </a:pathLst>
          </a:custGeom>
          <a:ln>
            <a:noFill/>
          </a:ln>
        </p:spPr>
        <p:txBody>
          <a:bodyPr wrap="square" lIns="360000" tIns="900000" anchor="ctr">
            <a:noAutofit/>
          </a:bodyPr>
          <a:lstStyle>
            <a:lvl1pPr marL="0" indent="0" algn="ctr">
              <a:buNone/>
              <a:defRPr sz="726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        изображение</a:t>
            </a: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599286" y="2448585"/>
            <a:ext cx="10909846" cy="0"/>
          </a:xfrm>
          <a:prstGeom prst="line">
            <a:avLst/>
          </a:prstGeom>
          <a:ln w="31750" cap="rnd">
            <a:solidFill>
              <a:srgbClr val="006AB4"/>
            </a:solidFill>
            <a:prstDash val="dashDot"/>
            <a:miter lim="800000"/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 rot="18900000">
            <a:off x="2285765" y="2230135"/>
            <a:ext cx="562808" cy="447745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1747186" y="2911080"/>
            <a:ext cx="0" cy="1144992"/>
          </a:xfrm>
          <a:prstGeom prst="line">
            <a:avLst/>
          </a:prstGeom>
          <a:ln w="31750">
            <a:solidFill>
              <a:srgbClr val="006AB4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исунок 18"/>
          <p:cNvSpPr>
            <a:spLocks noGrp="1"/>
          </p:cNvSpPr>
          <p:nvPr>
            <p:ph type="pic" sz="quarter" idx="18" hasCustomPrompt="1"/>
          </p:nvPr>
        </p:nvSpPr>
        <p:spPr>
          <a:xfrm>
            <a:off x="3251451" y="2382290"/>
            <a:ext cx="1162754" cy="1049968"/>
          </a:xfrm>
          <a:custGeom>
            <a:avLst/>
            <a:gdLst>
              <a:gd name="connsiteX0" fmla="*/ 1073791 w 1925045"/>
              <a:gd name="connsiteY0" fmla="*/ 0 h 2185033"/>
              <a:gd name="connsiteX1" fmla="*/ 1110093 w 1925045"/>
              <a:gd name="connsiteY1" fmla="*/ 0 h 2185033"/>
              <a:gd name="connsiteX2" fmla="*/ 1925045 w 1925045"/>
              <a:gd name="connsiteY2" fmla="*/ 814952 h 2185033"/>
              <a:gd name="connsiteX3" fmla="*/ 1647482 w 1925045"/>
              <a:gd name="connsiteY3" fmla="*/ 1092515 h 2185033"/>
              <a:gd name="connsiteX4" fmla="*/ 1915971 w 1925045"/>
              <a:gd name="connsiteY4" fmla="*/ 1361004 h 2185033"/>
              <a:gd name="connsiteX5" fmla="*/ 1091942 w 1925045"/>
              <a:gd name="connsiteY5" fmla="*/ 2185033 h 2185033"/>
              <a:gd name="connsiteX6" fmla="*/ 0 w 1925045"/>
              <a:gd name="connsiteY6" fmla="*/ 1093091 h 2185033"/>
              <a:gd name="connsiteX7" fmla="*/ 0 w 1925045"/>
              <a:gd name="connsiteY7" fmla="*/ 1073791 h 218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5045" h="2185033">
                <a:moveTo>
                  <a:pt x="1073791" y="0"/>
                </a:moveTo>
                <a:lnTo>
                  <a:pt x="1110093" y="0"/>
                </a:lnTo>
                <a:lnTo>
                  <a:pt x="1925045" y="814952"/>
                </a:lnTo>
                <a:lnTo>
                  <a:pt x="1647482" y="1092515"/>
                </a:lnTo>
                <a:lnTo>
                  <a:pt x="1915971" y="1361004"/>
                </a:lnTo>
                <a:lnTo>
                  <a:pt x="1091942" y="2185033"/>
                </a:lnTo>
                <a:lnTo>
                  <a:pt x="0" y="1093091"/>
                </a:lnTo>
                <a:lnTo>
                  <a:pt x="0" y="1073791"/>
                </a:lnTo>
                <a:close/>
              </a:path>
            </a:pathLst>
          </a:custGeom>
          <a:ln>
            <a:noFill/>
          </a:ln>
        </p:spPr>
        <p:txBody>
          <a:bodyPr wrap="square" lIns="360000" tIns="900000" anchor="ctr">
            <a:noAutofit/>
          </a:bodyPr>
          <a:lstStyle>
            <a:lvl1pPr marL="0" indent="0" algn="ctr">
              <a:buNone/>
              <a:defRPr sz="635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        изображение</a:t>
            </a:r>
          </a:p>
        </p:txBody>
      </p:sp>
      <p:sp>
        <p:nvSpPr>
          <p:cNvPr id="26" name="Прямоугольник 25"/>
          <p:cNvSpPr/>
          <p:nvPr userDrawn="1"/>
        </p:nvSpPr>
        <p:spPr>
          <a:xfrm rot="18900000">
            <a:off x="4341895" y="2728784"/>
            <a:ext cx="458196" cy="364520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>
            <a:off x="3932370" y="3393543"/>
            <a:ext cx="0" cy="662529"/>
          </a:xfrm>
          <a:prstGeom prst="line">
            <a:avLst/>
          </a:prstGeom>
          <a:ln w="31750">
            <a:solidFill>
              <a:srgbClr val="006AB4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Рисунок 18"/>
          <p:cNvSpPr>
            <a:spLocks noGrp="1"/>
          </p:cNvSpPr>
          <p:nvPr>
            <p:ph type="pic" sz="quarter" idx="19" hasCustomPrompt="1"/>
          </p:nvPr>
        </p:nvSpPr>
        <p:spPr>
          <a:xfrm>
            <a:off x="5290332" y="1809161"/>
            <a:ext cx="1428228" cy="1289691"/>
          </a:xfrm>
          <a:custGeom>
            <a:avLst/>
            <a:gdLst>
              <a:gd name="connsiteX0" fmla="*/ 1073791 w 1925045"/>
              <a:gd name="connsiteY0" fmla="*/ 0 h 2185033"/>
              <a:gd name="connsiteX1" fmla="*/ 1110093 w 1925045"/>
              <a:gd name="connsiteY1" fmla="*/ 0 h 2185033"/>
              <a:gd name="connsiteX2" fmla="*/ 1925045 w 1925045"/>
              <a:gd name="connsiteY2" fmla="*/ 814952 h 2185033"/>
              <a:gd name="connsiteX3" fmla="*/ 1647482 w 1925045"/>
              <a:gd name="connsiteY3" fmla="*/ 1092515 h 2185033"/>
              <a:gd name="connsiteX4" fmla="*/ 1915971 w 1925045"/>
              <a:gd name="connsiteY4" fmla="*/ 1361004 h 2185033"/>
              <a:gd name="connsiteX5" fmla="*/ 1091942 w 1925045"/>
              <a:gd name="connsiteY5" fmla="*/ 2185033 h 2185033"/>
              <a:gd name="connsiteX6" fmla="*/ 0 w 1925045"/>
              <a:gd name="connsiteY6" fmla="*/ 1093091 h 2185033"/>
              <a:gd name="connsiteX7" fmla="*/ 0 w 1925045"/>
              <a:gd name="connsiteY7" fmla="*/ 1073791 h 218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5045" h="2185033">
                <a:moveTo>
                  <a:pt x="1073791" y="0"/>
                </a:moveTo>
                <a:lnTo>
                  <a:pt x="1110093" y="0"/>
                </a:lnTo>
                <a:lnTo>
                  <a:pt x="1925045" y="814952"/>
                </a:lnTo>
                <a:lnTo>
                  <a:pt x="1647482" y="1092515"/>
                </a:lnTo>
                <a:lnTo>
                  <a:pt x="1915971" y="1361004"/>
                </a:lnTo>
                <a:lnTo>
                  <a:pt x="1091942" y="2185033"/>
                </a:lnTo>
                <a:lnTo>
                  <a:pt x="0" y="1093091"/>
                </a:lnTo>
                <a:lnTo>
                  <a:pt x="0" y="1073791"/>
                </a:lnTo>
                <a:close/>
              </a:path>
            </a:pathLst>
          </a:custGeom>
          <a:ln>
            <a:noFill/>
          </a:ln>
        </p:spPr>
        <p:txBody>
          <a:bodyPr wrap="square" lIns="360000" tIns="900000" anchor="ctr">
            <a:noAutofit/>
          </a:bodyPr>
          <a:lstStyle>
            <a:lvl1pPr marL="0" indent="0" algn="ctr">
              <a:buNone/>
              <a:defRPr sz="726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        изображение</a:t>
            </a:r>
          </a:p>
        </p:txBody>
      </p:sp>
      <p:sp>
        <p:nvSpPr>
          <p:cNvPr id="30" name="Прямоугольник 29"/>
          <p:cNvSpPr/>
          <p:nvPr userDrawn="1"/>
        </p:nvSpPr>
        <p:spPr>
          <a:xfrm rot="18900000">
            <a:off x="6639865" y="2230134"/>
            <a:ext cx="562808" cy="447745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31" name="Прямая соединительная линия 30"/>
          <p:cNvCxnSpPr/>
          <p:nvPr userDrawn="1"/>
        </p:nvCxnSpPr>
        <p:spPr>
          <a:xfrm>
            <a:off x="6099870" y="2905658"/>
            <a:ext cx="0" cy="1150414"/>
          </a:xfrm>
          <a:prstGeom prst="line">
            <a:avLst/>
          </a:prstGeom>
          <a:ln w="31750">
            <a:solidFill>
              <a:srgbClr val="006AB4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Рисунок 18"/>
          <p:cNvSpPr>
            <a:spLocks noGrp="1"/>
          </p:cNvSpPr>
          <p:nvPr>
            <p:ph type="pic" sz="quarter" idx="20" hasCustomPrompt="1"/>
          </p:nvPr>
        </p:nvSpPr>
        <p:spPr>
          <a:xfrm>
            <a:off x="9666155" y="1803742"/>
            <a:ext cx="1428228" cy="1289691"/>
          </a:xfrm>
          <a:custGeom>
            <a:avLst/>
            <a:gdLst>
              <a:gd name="connsiteX0" fmla="*/ 1073791 w 1925045"/>
              <a:gd name="connsiteY0" fmla="*/ 0 h 2185033"/>
              <a:gd name="connsiteX1" fmla="*/ 1110093 w 1925045"/>
              <a:gd name="connsiteY1" fmla="*/ 0 h 2185033"/>
              <a:gd name="connsiteX2" fmla="*/ 1925045 w 1925045"/>
              <a:gd name="connsiteY2" fmla="*/ 814952 h 2185033"/>
              <a:gd name="connsiteX3" fmla="*/ 1647482 w 1925045"/>
              <a:gd name="connsiteY3" fmla="*/ 1092515 h 2185033"/>
              <a:gd name="connsiteX4" fmla="*/ 1915971 w 1925045"/>
              <a:gd name="connsiteY4" fmla="*/ 1361004 h 2185033"/>
              <a:gd name="connsiteX5" fmla="*/ 1091942 w 1925045"/>
              <a:gd name="connsiteY5" fmla="*/ 2185033 h 2185033"/>
              <a:gd name="connsiteX6" fmla="*/ 0 w 1925045"/>
              <a:gd name="connsiteY6" fmla="*/ 1093091 h 2185033"/>
              <a:gd name="connsiteX7" fmla="*/ 0 w 1925045"/>
              <a:gd name="connsiteY7" fmla="*/ 1073791 h 218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5045" h="2185033">
                <a:moveTo>
                  <a:pt x="1073791" y="0"/>
                </a:moveTo>
                <a:lnTo>
                  <a:pt x="1110093" y="0"/>
                </a:lnTo>
                <a:lnTo>
                  <a:pt x="1925045" y="814952"/>
                </a:lnTo>
                <a:lnTo>
                  <a:pt x="1647482" y="1092515"/>
                </a:lnTo>
                <a:lnTo>
                  <a:pt x="1915971" y="1361004"/>
                </a:lnTo>
                <a:lnTo>
                  <a:pt x="1091942" y="2185033"/>
                </a:lnTo>
                <a:lnTo>
                  <a:pt x="0" y="1093091"/>
                </a:lnTo>
                <a:lnTo>
                  <a:pt x="0" y="1073791"/>
                </a:lnTo>
                <a:close/>
              </a:path>
            </a:pathLst>
          </a:custGeom>
          <a:ln>
            <a:noFill/>
          </a:ln>
        </p:spPr>
        <p:txBody>
          <a:bodyPr wrap="square" lIns="360000" tIns="900000" anchor="ctr">
            <a:noAutofit/>
          </a:bodyPr>
          <a:lstStyle>
            <a:lvl1pPr marL="0" indent="0" algn="ctr">
              <a:buNone/>
              <a:defRPr sz="726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        изображение</a:t>
            </a:r>
          </a:p>
        </p:txBody>
      </p:sp>
      <p:sp>
        <p:nvSpPr>
          <p:cNvPr id="34" name="Прямоугольник 33"/>
          <p:cNvSpPr/>
          <p:nvPr userDrawn="1"/>
        </p:nvSpPr>
        <p:spPr>
          <a:xfrm rot="18900000">
            <a:off x="11015688" y="2224714"/>
            <a:ext cx="562808" cy="447745"/>
          </a:xfrm>
          <a:prstGeom prst="rect">
            <a:avLst/>
          </a:prstGeom>
          <a:solidFill>
            <a:schemeClr val="bg1"/>
          </a:solidFill>
          <a:ln w="12700" cap="rnd">
            <a:solidFill>
              <a:srgbClr val="006AB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35" name="Прямая соединительная линия 34"/>
          <p:cNvCxnSpPr/>
          <p:nvPr userDrawn="1"/>
        </p:nvCxnSpPr>
        <p:spPr>
          <a:xfrm>
            <a:off x="10477113" y="2905658"/>
            <a:ext cx="0" cy="1150414"/>
          </a:xfrm>
          <a:prstGeom prst="line">
            <a:avLst/>
          </a:prstGeom>
          <a:ln w="31750">
            <a:solidFill>
              <a:srgbClr val="006AB4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Рисунок 18"/>
          <p:cNvSpPr>
            <a:spLocks noGrp="1"/>
          </p:cNvSpPr>
          <p:nvPr>
            <p:ph type="pic" sz="quarter" idx="21" hasCustomPrompt="1"/>
          </p:nvPr>
        </p:nvSpPr>
        <p:spPr>
          <a:xfrm>
            <a:off x="7616412" y="2382159"/>
            <a:ext cx="1162754" cy="1049968"/>
          </a:xfrm>
          <a:custGeom>
            <a:avLst/>
            <a:gdLst>
              <a:gd name="connsiteX0" fmla="*/ 1073791 w 1925045"/>
              <a:gd name="connsiteY0" fmla="*/ 0 h 2185033"/>
              <a:gd name="connsiteX1" fmla="*/ 1110093 w 1925045"/>
              <a:gd name="connsiteY1" fmla="*/ 0 h 2185033"/>
              <a:gd name="connsiteX2" fmla="*/ 1925045 w 1925045"/>
              <a:gd name="connsiteY2" fmla="*/ 814952 h 2185033"/>
              <a:gd name="connsiteX3" fmla="*/ 1647482 w 1925045"/>
              <a:gd name="connsiteY3" fmla="*/ 1092515 h 2185033"/>
              <a:gd name="connsiteX4" fmla="*/ 1915971 w 1925045"/>
              <a:gd name="connsiteY4" fmla="*/ 1361004 h 2185033"/>
              <a:gd name="connsiteX5" fmla="*/ 1091942 w 1925045"/>
              <a:gd name="connsiteY5" fmla="*/ 2185033 h 2185033"/>
              <a:gd name="connsiteX6" fmla="*/ 0 w 1925045"/>
              <a:gd name="connsiteY6" fmla="*/ 1093091 h 2185033"/>
              <a:gd name="connsiteX7" fmla="*/ 0 w 1925045"/>
              <a:gd name="connsiteY7" fmla="*/ 1073791 h 218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5045" h="2185033">
                <a:moveTo>
                  <a:pt x="1073791" y="0"/>
                </a:moveTo>
                <a:lnTo>
                  <a:pt x="1110093" y="0"/>
                </a:lnTo>
                <a:lnTo>
                  <a:pt x="1925045" y="814952"/>
                </a:lnTo>
                <a:lnTo>
                  <a:pt x="1647482" y="1092515"/>
                </a:lnTo>
                <a:lnTo>
                  <a:pt x="1915971" y="1361004"/>
                </a:lnTo>
                <a:lnTo>
                  <a:pt x="1091942" y="2185033"/>
                </a:lnTo>
                <a:lnTo>
                  <a:pt x="0" y="1093091"/>
                </a:lnTo>
                <a:lnTo>
                  <a:pt x="0" y="1073791"/>
                </a:lnTo>
                <a:close/>
              </a:path>
            </a:pathLst>
          </a:custGeom>
          <a:ln>
            <a:noFill/>
          </a:ln>
        </p:spPr>
        <p:txBody>
          <a:bodyPr wrap="square" lIns="360000" tIns="900000" anchor="ctr">
            <a:noAutofit/>
          </a:bodyPr>
          <a:lstStyle>
            <a:lvl1pPr marL="0" indent="0" algn="ctr">
              <a:buNone/>
              <a:defRPr sz="635" baseline="0">
                <a:latin typeface="Bliss Pro Light" panose="02000506050000020004" pitchFamily="50" charset="-52"/>
              </a:defRPr>
            </a:lvl1pPr>
          </a:lstStyle>
          <a:p>
            <a:r>
              <a:rPr lang="ru-RU" dirty="0"/>
              <a:t>Вставьте         изображение</a:t>
            </a:r>
          </a:p>
        </p:txBody>
      </p:sp>
      <p:sp>
        <p:nvSpPr>
          <p:cNvPr id="37" name="Прямоугольник 36"/>
          <p:cNvSpPr/>
          <p:nvPr userDrawn="1"/>
        </p:nvSpPr>
        <p:spPr>
          <a:xfrm rot="18900000">
            <a:off x="8706856" y="2728652"/>
            <a:ext cx="458196" cy="364520"/>
          </a:xfrm>
          <a:prstGeom prst="rect">
            <a:avLst/>
          </a:prstGeom>
          <a:solidFill>
            <a:srgbClr val="006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cxnSp>
        <p:nvCxnSpPr>
          <p:cNvPr id="38" name="Прямая соединительная линия 37"/>
          <p:cNvCxnSpPr/>
          <p:nvPr userDrawn="1"/>
        </p:nvCxnSpPr>
        <p:spPr>
          <a:xfrm>
            <a:off x="8295904" y="3393543"/>
            <a:ext cx="0" cy="662529"/>
          </a:xfrm>
          <a:prstGeom prst="line">
            <a:avLst/>
          </a:prstGeom>
          <a:ln w="31750">
            <a:solidFill>
              <a:srgbClr val="006AB4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Текст 19"/>
          <p:cNvSpPr>
            <a:spLocks noGrp="1"/>
          </p:cNvSpPr>
          <p:nvPr>
            <p:ph type="body" sz="quarter" idx="16" hasCustomPrompt="1"/>
          </p:nvPr>
        </p:nvSpPr>
        <p:spPr>
          <a:xfrm>
            <a:off x="732836" y="4257699"/>
            <a:ext cx="2039924" cy="375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1</a:t>
            </a:r>
          </a:p>
        </p:txBody>
      </p:sp>
      <p:sp>
        <p:nvSpPr>
          <p:cNvPr id="40" name="Текст 18"/>
          <p:cNvSpPr>
            <a:spLocks noGrp="1"/>
          </p:cNvSpPr>
          <p:nvPr>
            <p:ph type="body" sz="quarter" idx="24" hasCustomPrompt="1"/>
          </p:nvPr>
        </p:nvSpPr>
        <p:spPr>
          <a:xfrm>
            <a:off x="732836" y="4639480"/>
            <a:ext cx="2039924" cy="122469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ctr">
              <a:buNone/>
              <a:defRPr sz="998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составляющей 1.</a:t>
            </a:r>
          </a:p>
        </p:txBody>
      </p:sp>
      <p:sp>
        <p:nvSpPr>
          <p:cNvPr id="41" name="Текст 19"/>
          <p:cNvSpPr>
            <a:spLocks noGrp="1"/>
          </p:cNvSpPr>
          <p:nvPr>
            <p:ph type="body" sz="quarter" idx="25" hasCustomPrompt="1"/>
          </p:nvPr>
        </p:nvSpPr>
        <p:spPr>
          <a:xfrm>
            <a:off x="5085351" y="4265226"/>
            <a:ext cx="2039924" cy="375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3</a:t>
            </a:r>
          </a:p>
        </p:txBody>
      </p:sp>
      <p:sp>
        <p:nvSpPr>
          <p:cNvPr id="42" name="Текст 18"/>
          <p:cNvSpPr>
            <a:spLocks noGrp="1"/>
          </p:cNvSpPr>
          <p:nvPr>
            <p:ph type="body" sz="quarter" idx="26" hasCustomPrompt="1"/>
          </p:nvPr>
        </p:nvSpPr>
        <p:spPr>
          <a:xfrm>
            <a:off x="5085351" y="4647006"/>
            <a:ext cx="2039924" cy="122469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ctr">
              <a:buNone/>
              <a:defRPr sz="998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составляющей 1.</a:t>
            </a:r>
          </a:p>
        </p:txBody>
      </p:sp>
      <p:sp>
        <p:nvSpPr>
          <p:cNvPr id="43" name="Текст 19"/>
          <p:cNvSpPr>
            <a:spLocks noGrp="1"/>
          </p:cNvSpPr>
          <p:nvPr>
            <p:ph type="body" sz="quarter" idx="27" hasCustomPrompt="1"/>
          </p:nvPr>
        </p:nvSpPr>
        <p:spPr>
          <a:xfrm>
            <a:off x="9469208" y="4272385"/>
            <a:ext cx="2039924" cy="375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5</a:t>
            </a:r>
          </a:p>
        </p:txBody>
      </p:sp>
      <p:sp>
        <p:nvSpPr>
          <p:cNvPr id="44" name="Текст 18"/>
          <p:cNvSpPr>
            <a:spLocks noGrp="1"/>
          </p:cNvSpPr>
          <p:nvPr>
            <p:ph type="body" sz="quarter" idx="28" hasCustomPrompt="1"/>
          </p:nvPr>
        </p:nvSpPr>
        <p:spPr>
          <a:xfrm>
            <a:off x="9469208" y="4654166"/>
            <a:ext cx="2039924" cy="122469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ctr">
              <a:buNone/>
              <a:defRPr sz="998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составляющей 1.</a:t>
            </a:r>
          </a:p>
        </p:txBody>
      </p:sp>
      <p:sp>
        <p:nvSpPr>
          <p:cNvPr id="45" name="Текст 19"/>
          <p:cNvSpPr>
            <a:spLocks noGrp="1"/>
          </p:cNvSpPr>
          <p:nvPr>
            <p:ph type="body" sz="quarter" idx="29" hasCustomPrompt="1"/>
          </p:nvPr>
        </p:nvSpPr>
        <p:spPr>
          <a:xfrm>
            <a:off x="2908473" y="4264557"/>
            <a:ext cx="2039924" cy="375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2</a:t>
            </a:r>
          </a:p>
        </p:txBody>
      </p:sp>
      <p:sp>
        <p:nvSpPr>
          <p:cNvPr id="46" name="Текст 18"/>
          <p:cNvSpPr>
            <a:spLocks noGrp="1"/>
          </p:cNvSpPr>
          <p:nvPr>
            <p:ph type="body" sz="quarter" idx="30" hasCustomPrompt="1"/>
          </p:nvPr>
        </p:nvSpPr>
        <p:spPr>
          <a:xfrm>
            <a:off x="2908473" y="4646337"/>
            <a:ext cx="2039924" cy="122469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ctr">
              <a:buNone/>
              <a:defRPr sz="998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составляющей 1.</a:t>
            </a:r>
          </a:p>
        </p:txBody>
      </p:sp>
      <p:sp>
        <p:nvSpPr>
          <p:cNvPr id="47" name="Текст 19"/>
          <p:cNvSpPr>
            <a:spLocks noGrp="1"/>
          </p:cNvSpPr>
          <p:nvPr>
            <p:ph type="body" sz="quarter" idx="31" hasCustomPrompt="1"/>
          </p:nvPr>
        </p:nvSpPr>
        <p:spPr>
          <a:xfrm>
            <a:off x="7281468" y="4264557"/>
            <a:ext cx="2039924" cy="375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89" baseline="0">
                <a:latin typeface="+mj-lt"/>
              </a:defRPr>
            </a:lvl1pPr>
          </a:lstStyle>
          <a:p>
            <a:pPr lvl="0"/>
            <a:r>
              <a:rPr lang="ru-RU" dirty="0"/>
              <a:t>Составляющая 4</a:t>
            </a:r>
          </a:p>
        </p:txBody>
      </p:sp>
      <p:sp>
        <p:nvSpPr>
          <p:cNvPr id="48" name="Текст 18"/>
          <p:cNvSpPr>
            <a:spLocks noGrp="1"/>
          </p:cNvSpPr>
          <p:nvPr>
            <p:ph type="body" sz="quarter" idx="32" hasCustomPrompt="1"/>
          </p:nvPr>
        </p:nvSpPr>
        <p:spPr>
          <a:xfrm>
            <a:off x="7281468" y="4646337"/>
            <a:ext cx="2039924" cy="122469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ctr">
              <a:buNone/>
              <a:defRPr sz="998" baseline="0">
                <a:solidFill>
                  <a:schemeClr val="tx1">
                    <a:lumMod val="75000"/>
                    <a:lumOff val="25000"/>
                  </a:schemeClr>
                </a:solidFill>
                <a:latin typeface="Bliss Pro Light" panose="02000506050000020004" pitchFamily="50" charset="-52"/>
              </a:defRPr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r>
              <a:rPr lang="ru-RU" dirty="0"/>
              <a:t>Комментарий </a:t>
            </a:r>
            <a:br>
              <a:rPr lang="ru-RU" dirty="0"/>
            </a:br>
            <a:r>
              <a:rPr lang="ru-RU" dirty="0"/>
              <a:t>к составляющей 1.</a:t>
            </a:r>
          </a:p>
        </p:txBody>
      </p:sp>
    </p:spTree>
    <p:extLst>
      <p:ext uri="{BB962C8B-B14F-4D97-AF65-F5344CB8AC3E}">
        <p14:creationId xmlns:p14="http://schemas.microsoft.com/office/powerpoint/2010/main" val="2543027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цесс (хронология) из шест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1318679" y="1831424"/>
            <a:ext cx="9622443" cy="2836874"/>
            <a:chOff x="1232619" y="1933080"/>
            <a:chExt cx="9750296" cy="3613281"/>
          </a:xfrm>
        </p:grpSpPr>
        <p:sp>
          <p:nvSpPr>
            <p:cNvPr id="8" name="Овал 7"/>
            <p:cNvSpPr/>
            <p:nvPr userDrawn="1"/>
          </p:nvSpPr>
          <p:spPr>
            <a:xfrm>
              <a:off x="2896093" y="1941914"/>
              <a:ext cx="1247775" cy="1247775"/>
            </a:xfrm>
            <a:prstGeom prst="ellipse">
              <a:avLst/>
            </a:prstGeom>
            <a:noFill/>
            <a:ln w="38100">
              <a:solidFill>
                <a:srgbClr val="006A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9" name="Прямоугольник 8"/>
            <p:cNvSpPr/>
            <p:nvPr userDrawn="1"/>
          </p:nvSpPr>
          <p:spPr>
            <a:xfrm>
              <a:off x="3519980" y="2565801"/>
              <a:ext cx="793751" cy="845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10" name="Прямая соединительная линия 9"/>
            <p:cNvCxnSpPr>
              <a:endCxn id="11" idx="3"/>
            </p:cNvCxnSpPr>
            <p:nvPr userDrawn="1"/>
          </p:nvCxnSpPr>
          <p:spPr>
            <a:xfrm>
              <a:off x="4124325" y="2563004"/>
              <a:ext cx="250826" cy="1"/>
            </a:xfrm>
            <a:prstGeom prst="line">
              <a:avLst/>
            </a:prstGeom>
            <a:ln w="38100">
              <a:solidFill>
                <a:srgbClr val="006A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Равнобедренный треугольник 10"/>
            <p:cNvSpPr/>
            <p:nvPr userDrawn="1"/>
          </p:nvSpPr>
          <p:spPr>
            <a:xfrm rot="5400000">
              <a:off x="4364756" y="2503473"/>
              <a:ext cx="139851" cy="119062"/>
            </a:xfrm>
            <a:prstGeom prst="triangle">
              <a:avLst/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12" name="Прямая соединительная линия 11"/>
            <p:cNvCxnSpPr/>
            <p:nvPr userDrawn="1"/>
          </p:nvCxnSpPr>
          <p:spPr>
            <a:xfrm rot="5400000">
              <a:off x="3394567" y="3296054"/>
              <a:ext cx="250826" cy="1"/>
            </a:xfrm>
            <a:prstGeom prst="line">
              <a:avLst/>
            </a:prstGeom>
            <a:ln w="38100">
              <a:solidFill>
                <a:srgbClr val="006A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Равнобедренный треугольник 18"/>
            <p:cNvSpPr/>
            <p:nvPr userDrawn="1"/>
          </p:nvSpPr>
          <p:spPr>
            <a:xfrm rot="10800000">
              <a:off x="3450055" y="3419086"/>
              <a:ext cx="139851" cy="119062"/>
            </a:xfrm>
            <a:prstGeom prst="triangle">
              <a:avLst/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0" name="Овал 19"/>
            <p:cNvSpPr/>
            <p:nvPr userDrawn="1"/>
          </p:nvSpPr>
          <p:spPr>
            <a:xfrm>
              <a:off x="3072959" y="2113766"/>
              <a:ext cx="900927" cy="900927"/>
            </a:xfrm>
            <a:prstGeom prst="ellipse">
              <a:avLst/>
            </a:prstGeom>
            <a:noFill/>
            <a:ln w="38100">
              <a:solidFill>
                <a:srgbClr val="006A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1" name="Овал 20"/>
            <p:cNvSpPr/>
            <p:nvPr userDrawn="1"/>
          </p:nvSpPr>
          <p:spPr>
            <a:xfrm>
              <a:off x="4523357" y="1933080"/>
              <a:ext cx="1247775" cy="1247775"/>
            </a:xfrm>
            <a:prstGeom prst="ellipse">
              <a:avLst/>
            </a:prstGeom>
            <a:noFill/>
            <a:ln w="38100">
              <a:solidFill>
                <a:srgbClr val="3BA9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2" name="Прямоугольник 21"/>
            <p:cNvSpPr/>
            <p:nvPr userDrawn="1"/>
          </p:nvSpPr>
          <p:spPr>
            <a:xfrm>
              <a:off x="5147244" y="2556967"/>
              <a:ext cx="793751" cy="845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23" name="Прямая соединительная линия 22"/>
            <p:cNvCxnSpPr>
              <a:endCxn id="24" idx="3"/>
            </p:cNvCxnSpPr>
            <p:nvPr userDrawn="1"/>
          </p:nvCxnSpPr>
          <p:spPr>
            <a:xfrm>
              <a:off x="5751589" y="2554170"/>
              <a:ext cx="250826" cy="1"/>
            </a:xfrm>
            <a:prstGeom prst="line">
              <a:avLst/>
            </a:prstGeom>
            <a:ln w="38100">
              <a:solidFill>
                <a:srgbClr val="3BA9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Равнобедренный треугольник 23"/>
            <p:cNvSpPr/>
            <p:nvPr userDrawn="1"/>
          </p:nvSpPr>
          <p:spPr>
            <a:xfrm rot="5400000">
              <a:off x="5992020" y="2494639"/>
              <a:ext cx="139851" cy="119062"/>
            </a:xfrm>
            <a:prstGeom prst="triangle">
              <a:avLst/>
            </a:prstGeom>
            <a:solidFill>
              <a:srgbClr val="3BA9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25" name="Прямая соединительная линия 24"/>
            <p:cNvCxnSpPr/>
            <p:nvPr userDrawn="1"/>
          </p:nvCxnSpPr>
          <p:spPr>
            <a:xfrm rot="5400000">
              <a:off x="5021831" y="3287220"/>
              <a:ext cx="250826" cy="1"/>
            </a:xfrm>
            <a:prstGeom prst="line">
              <a:avLst/>
            </a:prstGeom>
            <a:ln w="38100">
              <a:solidFill>
                <a:srgbClr val="3BA9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Равнобедренный треугольник 25"/>
            <p:cNvSpPr/>
            <p:nvPr userDrawn="1"/>
          </p:nvSpPr>
          <p:spPr>
            <a:xfrm rot="10800000">
              <a:off x="5077319" y="3410252"/>
              <a:ext cx="139851" cy="119062"/>
            </a:xfrm>
            <a:prstGeom prst="triangle">
              <a:avLst/>
            </a:prstGeom>
            <a:solidFill>
              <a:srgbClr val="3BA9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7" name="Овал 26"/>
            <p:cNvSpPr/>
            <p:nvPr userDrawn="1"/>
          </p:nvSpPr>
          <p:spPr>
            <a:xfrm>
              <a:off x="4700223" y="2104932"/>
              <a:ext cx="900927" cy="900927"/>
            </a:xfrm>
            <a:prstGeom prst="ellipse">
              <a:avLst/>
            </a:prstGeom>
            <a:noFill/>
            <a:ln w="38100">
              <a:solidFill>
                <a:srgbClr val="3BA9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8" name="Овал 27"/>
            <p:cNvSpPr/>
            <p:nvPr userDrawn="1"/>
          </p:nvSpPr>
          <p:spPr>
            <a:xfrm>
              <a:off x="6136397" y="1937365"/>
              <a:ext cx="1247775" cy="1247775"/>
            </a:xfrm>
            <a:prstGeom prst="ellipse">
              <a:avLst/>
            </a:prstGeom>
            <a:noFill/>
            <a:ln w="38100">
              <a:solidFill>
                <a:srgbClr val="006A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29" name="Прямоугольник 28"/>
            <p:cNvSpPr/>
            <p:nvPr userDrawn="1"/>
          </p:nvSpPr>
          <p:spPr>
            <a:xfrm>
              <a:off x="6760284" y="2561252"/>
              <a:ext cx="793751" cy="845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30" name="Прямая соединительная линия 29"/>
            <p:cNvCxnSpPr>
              <a:endCxn id="31" idx="3"/>
            </p:cNvCxnSpPr>
            <p:nvPr userDrawn="1"/>
          </p:nvCxnSpPr>
          <p:spPr>
            <a:xfrm flipV="1">
              <a:off x="7364629" y="2558456"/>
              <a:ext cx="248445" cy="2795"/>
            </a:xfrm>
            <a:prstGeom prst="line">
              <a:avLst/>
            </a:prstGeom>
            <a:ln w="38100">
              <a:solidFill>
                <a:srgbClr val="006A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Равнобедренный треугольник 30"/>
            <p:cNvSpPr/>
            <p:nvPr userDrawn="1"/>
          </p:nvSpPr>
          <p:spPr>
            <a:xfrm rot="5400000">
              <a:off x="7602679" y="2498924"/>
              <a:ext cx="139851" cy="119062"/>
            </a:xfrm>
            <a:prstGeom prst="triangle">
              <a:avLst/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32" name="Прямая соединительная линия 31"/>
            <p:cNvCxnSpPr/>
            <p:nvPr userDrawn="1"/>
          </p:nvCxnSpPr>
          <p:spPr>
            <a:xfrm rot="5400000">
              <a:off x="6634871" y="3291505"/>
              <a:ext cx="250826" cy="1"/>
            </a:xfrm>
            <a:prstGeom prst="line">
              <a:avLst/>
            </a:prstGeom>
            <a:ln w="38100">
              <a:solidFill>
                <a:srgbClr val="006A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Равнобедренный треугольник 32"/>
            <p:cNvSpPr/>
            <p:nvPr userDrawn="1"/>
          </p:nvSpPr>
          <p:spPr>
            <a:xfrm rot="10800000">
              <a:off x="6690359" y="3414537"/>
              <a:ext cx="139851" cy="119062"/>
            </a:xfrm>
            <a:prstGeom prst="triangle">
              <a:avLst/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4" name="Овал 33"/>
            <p:cNvSpPr/>
            <p:nvPr userDrawn="1"/>
          </p:nvSpPr>
          <p:spPr>
            <a:xfrm>
              <a:off x="6313263" y="2109217"/>
              <a:ext cx="900927" cy="900927"/>
            </a:xfrm>
            <a:prstGeom prst="ellipse">
              <a:avLst/>
            </a:prstGeom>
            <a:noFill/>
            <a:ln w="38100">
              <a:solidFill>
                <a:srgbClr val="006A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5" name="Овал 34"/>
            <p:cNvSpPr/>
            <p:nvPr userDrawn="1"/>
          </p:nvSpPr>
          <p:spPr>
            <a:xfrm>
              <a:off x="7761343" y="1937364"/>
              <a:ext cx="1247775" cy="1247775"/>
            </a:xfrm>
            <a:prstGeom prst="ellipse">
              <a:avLst/>
            </a:prstGeom>
            <a:noFill/>
            <a:ln w="38100">
              <a:solidFill>
                <a:srgbClr val="3BA9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36" name="Прямоугольник 35"/>
            <p:cNvSpPr/>
            <p:nvPr userDrawn="1"/>
          </p:nvSpPr>
          <p:spPr>
            <a:xfrm>
              <a:off x="8385230" y="2561251"/>
              <a:ext cx="793751" cy="845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37" name="Прямая соединительная линия 36"/>
            <p:cNvCxnSpPr>
              <a:endCxn id="38" idx="3"/>
            </p:cNvCxnSpPr>
            <p:nvPr userDrawn="1"/>
          </p:nvCxnSpPr>
          <p:spPr>
            <a:xfrm>
              <a:off x="8989575" y="2558454"/>
              <a:ext cx="250826" cy="1"/>
            </a:xfrm>
            <a:prstGeom prst="line">
              <a:avLst/>
            </a:prstGeom>
            <a:ln w="38100">
              <a:solidFill>
                <a:srgbClr val="3BA9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Равнобедренный треугольник 37"/>
            <p:cNvSpPr/>
            <p:nvPr userDrawn="1"/>
          </p:nvSpPr>
          <p:spPr>
            <a:xfrm rot="5400000">
              <a:off x="9230006" y="2498923"/>
              <a:ext cx="139851" cy="119062"/>
            </a:xfrm>
            <a:prstGeom prst="triangle">
              <a:avLst/>
            </a:prstGeom>
            <a:solidFill>
              <a:srgbClr val="3BA9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39" name="Прямая соединительная линия 38"/>
            <p:cNvCxnSpPr/>
            <p:nvPr userDrawn="1"/>
          </p:nvCxnSpPr>
          <p:spPr>
            <a:xfrm rot="5400000">
              <a:off x="8259817" y="3291504"/>
              <a:ext cx="250826" cy="1"/>
            </a:xfrm>
            <a:prstGeom prst="line">
              <a:avLst/>
            </a:prstGeom>
            <a:ln w="38100">
              <a:solidFill>
                <a:srgbClr val="3BA9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Равнобедренный треугольник 39"/>
            <p:cNvSpPr/>
            <p:nvPr userDrawn="1"/>
          </p:nvSpPr>
          <p:spPr>
            <a:xfrm rot="10800000">
              <a:off x="8315305" y="3414536"/>
              <a:ext cx="139851" cy="119062"/>
            </a:xfrm>
            <a:prstGeom prst="triangle">
              <a:avLst/>
            </a:prstGeom>
            <a:solidFill>
              <a:srgbClr val="3BA9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1" name="Овал 40"/>
            <p:cNvSpPr/>
            <p:nvPr userDrawn="1"/>
          </p:nvSpPr>
          <p:spPr>
            <a:xfrm>
              <a:off x="7938209" y="2109216"/>
              <a:ext cx="900927" cy="900927"/>
            </a:xfrm>
            <a:prstGeom prst="ellipse">
              <a:avLst/>
            </a:prstGeom>
            <a:noFill/>
            <a:ln w="38100">
              <a:solidFill>
                <a:srgbClr val="3BA9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2" name="Овал 41"/>
            <p:cNvSpPr/>
            <p:nvPr userDrawn="1"/>
          </p:nvSpPr>
          <p:spPr>
            <a:xfrm>
              <a:off x="9384795" y="1933715"/>
              <a:ext cx="1247775" cy="1247775"/>
            </a:xfrm>
            <a:prstGeom prst="ellipse">
              <a:avLst/>
            </a:prstGeom>
            <a:noFill/>
            <a:ln w="38100">
              <a:solidFill>
                <a:srgbClr val="006A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3" name="Прямоугольник 42"/>
            <p:cNvSpPr/>
            <p:nvPr userDrawn="1"/>
          </p:nvSpPr>
          <p:spPr>
            <a:xfrm>
              <a:off x="10008682" y="2557602"/>
              <a:ext cx="793751" cy="845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44" name="Прямая соединительная линия 43"/>
            <p:cNvCxnSpPr/>
            <p:nvPr userDrawn="1"/>
          </p:nvCxnSpPr>
          <p:spPr>
            <a:xfrm flipH="1">
              <a:off x="10615332" y="2554170"/>
              <a:ext cx="294278" cy="0"/>
            </a:xfrm>
            <a:prstGeom prst="line">
              <a:avLst/>
            </a:prstGeom>
            <a:ln w="38100">
              <a:solidFill>
                <a:srgbClr val="006A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Равнобедренный треугольник 44"/>
            <p:cNvSpPr/>
            <p:nvPr userDrawn="1"/>
          </p:nvSpPr>
          <p:spPr>
            <a:xfrm rot="5400000">
              <a:off x="10853458" y="2495274"/>
              <a:ext cx="139851" cy="119062"/>
            </a:xfrm>
            <a:prstGeom prst="triangle">
              <a:avLst/>
            </a:prstGeom>
            <a:solidFill>
              <a:srgbClr val="0065B8"/>
            </a:solidFill>
            <a:ln>
              <a:solidFill>
                <a:srgbClr val="006A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46" name="Прямая соединительная линия 45"/>
            <p:cNvCxnSpPr/>
            <p:nvPr userDrawn="1"/>
          </p:nvCxnSpPr>
          <p:spPr>
            <a:xfrm rot="5400000">
              <a:off x="9883269" y="3285410"/>
              <a:ext cx="250826" cy="1"/>
            </a:xfrm>
            <a:prstGeom prst="line">
              <a:avLst/>
            </a:prstGeom>
            <a:ln w="38100">
              <a:solidFill>
                <a:srgbClr val="006A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Равнобедренный треугольник 46"/>
            <p:cNvSpPr/>
            <p:nvPr userDrawn="1"/>
          </p:nvSpPr>
          <p:spPr>
            <a:xfrm rot="10800000">
              <a:off x="9938757" y="3405997"/>
              <a:ext cx="139851" cy="119062"/>
            </a:xfrm>
            <a:prstGeom prst="triangle">
              <a:avLst/>
            </a:prstGeom>
            <a:solidFill>
              <a:srgbClr val="0065B8"/>
            </a:solidFill>
            <a:ln>
              <a:solidFill>
                <a:srgbClr val="006A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8" name="Овал 47"/>
            <p:cNvSpPr/>
            <p:nvPr userDrawn="1"/>
          </p:nvSpPr>
          <p:spPr>
            <a:xfrm>
              <a:off x="9561661" y="2105567"/>
              <a:ext cx="900927" cy="900927"/>
            </a:xfrm>
            <a:prstGeom prst="ellipse">
              <a:avLst/>
            </a:prstGeom>
            <a:noFill/>
            <a:ln w="38100">
              <a:solidFill>
                <a:srgbClr val="006A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49" name="Овал 48"/>
            <p:cNvSpPr/>
            <p:nvPr userDrawn="1"/>
          </p:nvSpPr>
          <p:spPr>
            <a:xfrm>
              <a:off x="1283105" y="1937364"/>
              <a:ext cx="1247775" cy="1247775"/>
            </a:xfrm>
            <a:prstGeom prst="ellipse">
              <a:avLst/>
            </a:prstGeom>
            <a:noFill/>
            <a:ln w="38100">
              <a:solidFill>
                <a:srgbClr val="3BA9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0" name="Прямоугольник 49"/>
            <p:cNvSpPr/>
            <p:nvPr userDrawn="1"/>
          </p:nvSpPr>
          <p:spPr>
            <a:xfrm>
              <a:off x="1906992" y="2561251"/>
              <a:ext cx="793751" cy="845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51" name="Прямая соединительная линия 50"/>
            <p:cNvCxnSpPr>
              <a:endCxn id="52" idx="3"/>
            </p:cNvCxnSpPr>
            <p:nvPr userDrawn="1"/>
          </p:nvCxnSpPr>
          <p:spPr>
            <a:xfrm>
              <a:off x="2511337" y="2558454"/>
              <a:ext cx="250826" cy="1"/>
            </a:xfrm>
            <a:prstGeom prst="line">
              <a:avLst/>
            </a:prstGeom>
            <a:ln w="38100">
              <a:solidFill>
                <a:srgbClr val="3BA9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Равнобедренный треугольник 51"/>
            <p:cNvSpPr/>
            <p:nvPr userDrawn="1"/>
          </p:nvSpPr>
          <p:spPr>
            <a:xfrm rot="5400000">
              <a:off x="2751768" y="2498923"/>
              <a:ext cx="139851" cy="119062"/>
            </a:xfrm>
            <a:prstGeom prst="triangle">
              <a:avLst/>
            </a:prstGeom>
            <a:solidFill>
              <a:srgbClr val="3BA9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cxnSp>
          <p:nvCxnSpPr>
            <p:cNvPr id="53" name="Прямая соединительная линия 52"/>
            <p:cNvCxnSpPr/>
            <p:nvPr userDrawn="1"/>
          </p:nvCxnSpPr>
          <p:spPr>
            <a:xfrm rot="5400000">
              <a:off x="1781579" y="3291504"/>
              <a:ext cx="250826" cy="1"/>
            </a:xfrm>
            <a:prstGeom prst="line">
              <a:avLst/>
            </a:prstGeom>
            <a:ln w="38100">
              <a:solidFill>
                <a:srgbClr val="3BA9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Равнобедренный треугольник 53"/>
            <p:cNvSpPr/>
            <p:nvPr userDrawn="1"/>
          </p:nvSpPr>
          <p:spPr>
            <a:xfrm rot="10800000">
              <a:off x="1837067" y="3414536"/>
              <a:ext cx="139851" cy="119062"/>
            </a:xfrm>
            <a:prstGeom prst="triangle">
              <a:avLst/>
            </a:prstGeom>
            <a:solidFill>
              <a:srgbClr val="3BA9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5" name="Овал 54"/>
            <p:cNvSpPr/>
            <p:nvPr userDrawn="1"/>
          </p:nvSpPr>
          <p:spPr>
            <a:xfrm>
              <a:off x="1459971" y="2109216"/>
              <a:ext cx="900927" cy="900927"/>
            </a:xfrm>
            <a:prstGeom prst="ellipse">
              <a:avLst/>
            </a:prstGeom>
            <a:noFill/>
            <a:ln w="38100">
              <a:solidFill>
                <a:srgbClr val="3BA9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6" name="Скругленный прямоугольник 55"/>
            <p:cNvSpPr/>
            <p:nvPr userDrawn="1"/>
          </p:nvSpPr>
          <p:spPr>
            <a:xfrm>
              <a:off x="1232619" y="3799905"/>
              <a:ext cx="1348744" cy="1742857"/>
            </a:xfrm>
            <a:prstGeom prst="roundRect">
              <a:avLst/>
            </a:prstGeom>
            <a:solidFill>
              <a:srgbClr val="3BA9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7" name="Скругленный прямоугольник 56"/>
            <p:cNvSpPr/>
            <p:nvPr userDrawn="1"/>
          </p:nvSpPr>
          <p:spPr>
            <a:xfrm>
              <a:off x="2849086" y="3800307"/>
              <a:ext cx="1348744" cy="1742857"/>
            </a:xfrm>
            <a:prstGeom prst="roundRect">
              <a:avLst/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8" name="Скругленный прямоугольник 57"/>
            <p:cNvSpPr/>
            <p:nvPr userDrawn="1"/>
          </p:nvSpPr>
          <p:spPr>
            <a:xfrm>
              <a:off x="4470966" y="3800308"/>
              <a:ext cx="1348744" cy="1742857"/>
            </a:xfrm>
            <a:prstGeom prst="roundRect">
              <a:avLst/>
            </a:prstGeom>
            <a:solidFill>
              <a:srgbClr val="3BA9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59" name="Скругленный прямоугольник 58"/>
            <p:cNvSpPr/>
            <p:nvPr userDrawn="1"/>
          </p:nvSpPr>
          <p:spPr>
            <a:xfrm>
              <a:off x="6087816" y="3801653"/>
              <a:ext cx="1348744" cy="1742857"/>
            </a:xfrm>
            <a:prstGeom prst="roundRect">
              <a:avLst/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0" name="Скругленный прямоугольник 59"/>
            <p:cNvSpPr/>
            <p:nvPr userDrawn="1"/>
          </p:nvSpPr>
          <p:spPr>
            <a:xfrm>
              <a:off x="7712075" y="3803504"/>
              <a:ext cx="1348744" cy="1742857"/>
            </a:xfrm>
            <a:prstGeom prst="roundRect">
              <a:avLst/>
            </a:prstGeom>
            <a:solidFill>
              <a:srgbClr val="3BA9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1" name="Скругленный прямоугольник 60"/>
            <p:cNvSpPr/>
            <p:nvPr userDrawn="1"/>
          </p:nvSpPr>
          <p:spPr>
            <a:xfrm>
              <a:off x="9333272" y="3801294"/>
              <a:ext cx="1348744" cy="1742857"/>
            </a:xfrm>
            <a:prstGeom prst="roundRect">
              <a:avLst/>
            </a:prstGeom>
            <a:solidFill>
              <a:srgbClr val="006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2" name="Прямоугольник с двумя скругленными соседними углами 61"/>
            <p:cNvSpPr/>
            <p:nvPr userDrawn="1"/>
          </p:nvSpPr>
          <p:spPr>
            <a:xfrm rot="10800000">
              <a:off x="1319070" y="4545013"/>
              <a:ext cx="1169131" cy="902498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3" name="Прямоугольник с двумя скругленными соседними углами 62"/>
            <p:cNvSpPr/>
            <p:nvPr userDrawn="1"/>
          </p:nvSpPr>
          <p:spPr>
            <a:xfrm rot="10800000">
              <a:off x="2935413" y="4545013"/>
              <a:ext cx="1169131" cy="902498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33"/>
            </a:p>
          </p:txBody>
        </p:sp>
        <p:sp>
          <p:nvSpPr>
            <p:cNvPr id="64" name="Прямоугольник с двумя скругленными соседними углами 63"/>
            <p:cNvSpPr/>
            <p:nvPr userDrawn="1"/>
          </p:nvSpPr>
          <p:spPr>
            <a:xfrm rot="10800000">
              <a:off x="4560772" y="4545013"/>
              <a:ext cx="1169131" cy="902498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ru-RU" sz="1633"/>
            </a:p>
          </p:txBody>
        </p:sp>
        <p:sp>
          <p:nvSpPr>
            <p:cNvPr id="65" name="Прямоугольник с двумя скругленными соседними углами 64"/>
            <p:cNvSpPr/>
            <p:nvPr userDrawn="1"/>
          </p:nvSpPr>
          <p:spPr>
            <a:xfrm rot="10800000">
              <a:off x="6170187" y="4546502"/>
              <a:ext cx="1169131" cy="902498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ru-RU" sz="1633"/>
            </a:p>
          </p:txBody>
        </p:sp>
        <p:sp>
          <p:nvSpPr>
            <p:cNvPr id="66" name="Прямоугольник с двумя скругленными соседними углами 65"/>
            <p:cNvSpPr/>
            <p:nvPr userDrawn="1"/>
          </p:nvSpPr>
          <p:spPr>
            <a:xfrm rot="10800000">
              <a:off x="7800663" y="4546502"/>
              <a:ext cx="1169131" cy="902498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ru-RU" sz="1633"/>
            </a:p>
          </p:txBody>
        </p:sp>
        <p:sp>
          <p:nvSpPr>
            <p:cNvPr id="67" name="Прямоугольник с двумя скругленными соседними углами 66"/>
            <p:cNvSpPr/>
            <p:nvPr userDrawn="1"/>
          </p:nvSpPr>
          <p:spPr>
            <a:xfrm rot="10800000">
              <a:off x="9423078" y="4551051"/>
              <a:ext cx="1169131" cy="902498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ru-RU" sz="1633"/>
            </a:p>
          </p:txBody>
        </p:sp>
      </p:grpSp>
      <p:sp>
        <p:nvSpPr>
          <p:cNvPr id="80" name="Текст 19"/>
          <p:cNvSpPr>
            <a:spLocks noGrp="1"/>
          </p:cNvSpPr>
          <p:nvPr>
            <p:ph type="body" sz="quarter" idx="15" hasCustomPrompt="1"/>
          </p:nvPr>
        </p:nvSpPr>
        <p:spPr>
          <a:xfrm>
            <a:off x="1221917" y="5148093"/>
            <a:ext cx="9800665" cy="112232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1089" baseline="0">
                <a:latin typeface="+mn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Дополнительный комментарий.</a:t>
            </a:r>
          </a:p>
        </p:txBody>
      </p:sp>
      <p:sp>
        <p:nvSpPr>
          <p:cNvPr id="81" name="Текст 19"/>
          <p:cNvSpPr>
            <a:spLocks noGrp="1"/>
          </p:cNvSpPr>
          <p:nvPr>
            <p:ph type="body" sz="quarter" idx="16" hasCustomPrompt="1"/>
          </p:nvPr>
        </p:nvSpPr>
        <p:spPr>
          <a:xfrm>
            <a:off x="1318678" y="3293438"/>
            <a:ext cx="1323368" cy="5800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+mj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Составляющая 1</a:t>
            </a:r>
          </a:p>
        </p:txBody>
      </p:sp>
      <p:sp>
        <p:nvSpPr>
          <p:cNvPr id="82" name="Текст 19"/>
          <p:cNvSpPr>
            <a:spLocks noGrp="1"/>
          </p:cNvSpPr>
          <p:nvPr>
            <p:ph type="body" sz="quarter" idx="17" hasCustomPrompt="1"/>
          </p:nvPr>
        </p:nvSpPr>
        <p:spPr>
          <a:xfrm>
            <a:off x="2914997" y="3286847"/>
            <a:ext cx="1323368" cy="5800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+mj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Составляющая 2</a:t>
            </a:r>
          </a:p>
        </p:txBody>
      </p:sp>
      <p:sp>
        <p:nvSpPr>
          <p:cNvPr id="83" name="Текст 19"/>
          <p:cNvSpPr>
            <a:spLocks noGrp="1"/>
          </p:cNvSpPr>
          <p:nvPr>
            <p:ph type="body" sz="quarter" idx="18" hasCustomPrompt="1"/>
          </p:nvPr>
        </p:nvSpPr>
        <p:spPr>
          <a:xfrm>
            <a:off x="4517222" y="3293437"/>
            <a:ext cx="1323368" cy="5800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+mj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Составляющая 3</a:t>
            </a:r>
          </a:p>
        </p:txBody>
      </p:sp>
      <p:sp>
        <p:nvSpPr>
          <p:cNvPr id="84" name="Текст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16112" y="3291931"/>
            <a:ext cx="1323368" cy="5800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+mj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Составляющая 4</a:t>
            </a:r>
          </a:p>
        </p:txBody>
      </p:sp>
      <p:sp>
        <p:nvSpPr>
          <p:cNvPr id="85" name="Текст 19"/>
          <p:cNvSpPr>
            <a:spLocks noGrp="1"/>
          </p:cNvSpPr>
          <p:nvPr>
            <p:ph type="body" sz="quarter" idx="20" hasCustomPrompt="1"/>
          </p:nvPr>
        </p:nvSpPr>
        <p:spPr>
          <a:xfrm>
            <a:off x="7720562" y="3293437"/>
            <a:ext cx="1323368" cy="5800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+mj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Составляющая 5</a:t>
            </a:r>
          </a:p>
        </p:txBody>
      </p:sp>
      <p:sp>
        <p:nvSpPr>
          <p:cNvPr id="86" name="Текст 19"/>
          <p:cNvSpPr>
            <a:spLocks noGrp="1"/>
          </p:cNvSpPr>
          <p:nvPr>
            <p:ph type="body" sz="quarter" idx="21" hasCustomPrompt="1"/>
          </p:nvPr>
        </p:nvSpPr>
        <p:spPr>
          <a:xfrm>
            <a:off x="9309650" y="3302078"/>
            <a:ext cx="1323368" cy="5800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7" baseline="0">
                <a:solidFill>
                  <a:schemeClr val="bg1"/>
                </a:solidFill>
                <a:latin typeface="+mj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Составляющая 6</a:t>
            </a:r>
          </a:p>
        </p:txBody>
      </p:sp>
      <p:sp>
        <p:nvSpPr>
          <p:cNvPr id="87" name="Текст 19"/>
          <p:cNvSpPr>
            <a:spLocks noGrp="1"/>
          </p:cNvSpPr>
          <p:nvPr>
            <p:ph type="body" sz="quarter" idx="28" hasCustomPrompt="1"/>
          </p:nvPr>
        </p:nvSpPr>
        <p:spPr>
          <a:xfrm>
            <a:off x="1403997" y="3889430"/>
            <a:ext cx="1153802" cy="6124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ОПИСАНИЕ СОСТАВЛЯЮЩЕЙ </a:t>
            </a:r>
          </a:p>
        </p:txBody>
      </p:sp>
      <p:sp>
        <p:nvSpPr>
          <p:cNvPr id="88" name="Текст 19"/>
          <p:cNvSpPr>
            <a:spLocks noGrp="1"/>
          </p:cNvSpPr>
          <p:nvPr>
            <p:ph type="body" sz="quarter" idx="29" hasCustomPrompt="1"/>
          </p:nvPr>
        </p:nvSpPr>
        <p:spPr>
          <a:xfrm>
            <a:off x="2999144" y="3880789"/>
            <a:ext cx="1153802" cy="6124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ОПИСАНИЕ СОСТАВЛЯЮЩЕЙ </a:t>
            </a:r>
          </a:p>
        </p:txBody>
      </p:sp>
      <p:sp>
        <p:nvSpPr>
          <p:cNvPr id="89" name="Текст 19"/>
          <p:cNvSpPr>
            <a:spLocks noGrp="1"/>
          </p:cNvSpPr>
          <p:nvPr>
            <p:ph type="body" sz="quarter" idx="30" hasCustomPrompt="1"/>
          </p:nvPr>
        </p:nvSpPr>
        <p:spPr>
          <a:xfrm>
            <a:off x="4606801" y="3880789"/>
            <a:ext cx="1153802" cy="6124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ОПИСАНИЕ СОСТАВЛЯЮЩЕЙ </a:t>
            </a:r>
          </a:p>
        </p:txBody>
      </p:sp>
      <p:sp>
        <p:nvSpPr>
          <p:cNvPr id="90" name="Текст 19"/>
          <p:cNvSpPr>
            <a:spLocks noGrp="1"/>
          </p:cNvSpPr>
          <p:nvPr>
            <p:ph type="body" sz="quarter" idx="31" hasCustomPrompt="1"/>
          </p:nvPr>
        </p:nvSpPr>
        <p:spPr>
          <a:xfrm>
            <a:off x="6187014" y="3888515"/>
            <a:ext cx="1153802" cy="6124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ОПИСАНИЕ СОСТАВЛЯЮЩЕЙ </a:t>
            </a:r>
          </a:p>
        </p:txBody>
      </p:sp>
      <p:sp>
        <p:nvSpPr>
          <p:cNvPr id="91" name="Текст 19"/>
          <p:cNvSpPr>
            <a:spLocks noGrp="1"/>
          </p:cNvSpPr>
          <p:nvPr>
            <p:ph type="body" sz="quarter" idx="32" hasCustomPrompt="1"/>
          </p:nvPr>
        </p:nvSpPr>
        <p:spPr>
          <a:xfrm>
            <a:off x="7795857" y="3889133"/>
            <a:ext cx="1153802" cy="6124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ОПИСАНИЕ СОСТАВЛЯЮЩЕЙ </a:t>
            </a:r>
          </a:p>
        </p:txBody>
      </p:sp>
      <p:sp>
        <p:nvSpPr>
          <p:cNvPr id="92" name="Текст 19"/>
          <p:cNvSpPr>
            <a:spLocks noGrp="1"/>
          </p:cNvSpPr>
          <p:nvPr>
            <p:ph type="body" sz="quarter" idx="33" hasCustomPrompt="1"/>
          </p:nvPr>
        </p:nvSpPr>
        <p:spPr>
          <a:xfrm>
            <a:off x="9402836" y="3898781"/>
            <a:ext cx="1153802" cy="6124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726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ОПИСАНИЕ СОСТАВЛЯЮЩЕЙ </a:t>
            </a:r>
          </a:p>
        </p:txBody>
      </p:sp>
    </p:spTree>
    <p:extLst>
      <p:ext uri="{BB962C8B-B14F-4D97-AF65-F5344CB8AC3E}">
        <p14:creationId xmlns:p14="http://schemas.microsoft.com/office/powerpoint/2010/main" val="92382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равнения двух блоков данных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Объект 2"/>
          <p:cNvSpPr>
            <a:spLocks noGrp="1"/>
          </p:cNvSpPr>
          <p:nvPr>
            <p:ph sz="quarter" idx="13" hasCustomPrompt="1"/>
          </p:nvPr>
        </p:nvSpPr>
        <p:spPr>
          <a:xfrm>
            <a:off x="1211054" y="1975886"/>
            <a:ext cx="4515635" cy="3592440"/>
          </a:xfrm>
          <a:prstGeom prst="rect">
            <a:avLst/>
          </a:prstGeom>
        </p:spPr>
        <p:txBody>
          <a:bodyPr tIns="1080000" anchor="ctr">
            <a:normAutofit/>
          </a:bodyPr>
          <a:lstStyle>
            <a:lvl1pPr marL="0" indent="0" algn="ctr">
              <a:buNone/>
              <a:defRPr sz="1270" baseline="0"/>
            </a:lvl1pPr>
            <a:lvl2pPr>
              <a:defRPr sz="1633"/>
            </a:lvl2pPr>
            <a:lvl3pPr>
              <a:defRPr sz="1452"/>
            </a:lvl3pPr>
            <a:lvl4pPr>
              <a:defRPr sz="1270"/>
            </a:lvl4pPr>
            <a:lvl5pPr>
              <a:defRPr sz="1270"/>
            </a:lvl5pPr>
          </a:lstStyle>
          <a:p>
            <a:pPr lvl="0"/>
            <a:r>
              <a:rPr lang="ru-RU" dirty="0"/>
              <a:t>Вставьте данные в слайд</a:t>
            </a:r>
          </a:p>
        </p:txBody>
      </p:sp>
      <p:sp>
        <p:nvSpPr>
          <p:cNvPr id="9" name="Объект 2"/>
          <p:cNvSpPr>
            <a:spLocks noGrp="1"/>
          </p:cNvSpPr>
          <p:nvPr>
            <p:ph sz="quarter" idx="14" hasCustomPrompt="1"/>
          </p:nvPr>
        </p:nvSpPr>
        <p:spPr>
          <a:xfrm>
            <a:off x="6506947" y="1975886"/>
            <a:ext cx="4515635" cy="3592440"/>
          </a:xfrm>
          <a:prstGeom prst="rect">
            <a:avLst/>
          </a:prstGeom>
        </p:spPr>
        <p:txBody>
          <a:bodyPr tIns="1080000" anchor="ctr">
            <a:normAutofit/>
          </a:bodyPr>
          <a:lstStyle>
            <a:lvl1pPr marL="0" indent="0" algn="ctr">
              <a:buNone/>
              <a:defRPr sz="1270" baseline="0"/>
            </a:lvl1pPr>
            <a:lvl2pPr>
              <a:defRPr sz="1633"/>
            </a:lvl2pPr>
            <a:lvl3pPr>
              <a:defRPr sz="1452"/>
            </a:lvl3pPr>
            <a:lvl4pPr>
              <a:defRPr sz="1270"/>
            </a:lvl4pPr>
            <a:lvl5pPr>
              <a:defRPr sz="1270"/>
            </a:lvl5pPr>
          </a:lstStyle>
          <a:p>
            <a:pPr lvl="0"/>
            <a:r>
              <a:rPr lang="ru-RU" dirty="0"/>
              <a:t>Вставьте данные в слайд</a:t>
            </a: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120898" y="1975886"/>
            <a:ext cx="0" cy="3592440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9"/>
          <p:cNvSpPr>
            <a:spLocks noGrp="1"/>
          </p:cNvSpPr>
          <p:nvPr>
            <p:ph type="body" sz="quarter" idx="17" hasCustomPrompt="1"/>
          </p:nvPr>
        </p:nvSpPr>
        <p:spPr>
          <a:xfrm>
            <a:off x="1211054" y="1580970"/>
            <a:ext cx="9816958" cy="3826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70" baseline="0">
                <a:latin typeface="+mj-lt"/>
              </a:defRPr>
            </a:lvl1pPr>
          </a:lstStyle>
          <a:p>
            <a:pPr lvl="0"/>
            <a:r>
              <a:rPr lang="ru-RU" dirty="0"/>
              <a:t>Дополнительный заголовок</a:t>
            </a:r>
          </a:p>
        </p:txBody>
      </p:sp>
      <p:sp>
        <p:nvSpPr>
          <p:cNvPr id="19" name="Текст 19"/>
          <p:cNvSpPr>
            <a:spLocks noGrp="1"/>
          </p:cNvSpPr>
          <p:nvPr>
            <p:ph type="body" sz="quarter" idx="15" hasCustomPrompt="1"/>
          </p:nvPr>
        </p:nvSpPr>
        <p:spPr>
          <a:xfrm>
            <a:off x="1221917" y="5763487"/>
            <a:ext cx="9800665" cy="5069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1089" baseline="0">
                <a:latin typeface="+mn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Дополнительный комментарий.</a:t>
            </a:r>
          </a:p>
        </p:txBody>
      </p:sp>
    </p:spTree>
    <p:extLst>
      <p:ext uri="{BB962C8B-B14F-4D97-AF65-F5344CB8AC3E}">
        <p14:creationId xmlns:p14="http://schemas.microsoft.com/office/powerpoint/2010/main" val="13999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равнения трех блоков данных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8" y="541496"/>
            <a:ext cx="574060" cy="456600"/>
          </a:xfrm>
          <a:prstGeom prst="rect">
            <a:avLst/>
          </a:prstGeom>
        </p:spPr>
      </p:pic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200195" y="593871"/>
            <a:ext cx="9827818" cy="293532"/>
          </a:xfrm>
          <a:prstGeom prst="rect">
            <a:avLst/>
          </a:prstGeom>
        </p:spPr>
        <p:txBody>
          <a:bodyPr lIns="144000" tIns="0" anchor="t">
            <a:normAutofit/>
          </a:bodyPr>
          <a:lstStyle>
            <a:lvl1pPr algn="l">
              <a:defRPr sz="2268" b="0" baseline="0">
                <a:latin typeface="+mj-lt"/>
                <a:ea typeface="Stem Medium" panose="020B0603020203020204" pitchFamily="34" charset="-52"/>
              </a:defRPr>
            </a:lvl1pPr>
          </a:lstStyle>
          <a:p>
            <a:r>
              <a:rPr lang="ru-RU" dirty="0"/>
              <a:t>Введите название слайда</a:t>
            </a:r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00195" y="943056"/>
            <a:ext cx="9827818" cy="26982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>
              <a:buNone/>
              <a:defRPr sz="1452" baseline="0">
                <a:latin typeface="Stem Thin" panose="020B0303020203020204" pitchFamily="34" charset="-52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Введите комментарий или описание слайда.</a:t>
            </a: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26308" y="6419085"/>
            <a:ext cx="546168" cy="43891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400">
                <a:solidFill>
                  <a:schemeClr val="tx1"/>
                </a:solidFill>
                <a:latin typeface="DINPro-Medium" panose="02000503030000020004" pitchFamily="50" charset="0"/>
              </a:defRPr>
            </a:lvl1pPr>
          </a:lstStyle>
          <a:p>
            <a:fld id="{7AA1B1C1-C365-41D6-80E4-1EDD994B283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1409705" y="6419085"/>
            <a:ext cx="0" cy="438916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9347191" y="6382329"/>
            <a:ext cx="2018424" cy="285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98" baseline="0"/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Объект 2"/>
          <p:cNvSpPr>
            <a:spLocks noGrp="1"/>
          </p:cNvSpPr>
          <p:nvPr>
            <p:ph sz="quarter" idx="13" hasCustomPrompt="1"/>
          </p:nvPr>
        </p:nvSpPr>
        <p:spPr>
          <a:xfrm>
            <a:off x="1211055" y="1993167"/>
            <a:ext cx="3078842" cy="2286098"/>
          </a:xfrm>
          <a:prstGeom prst="rect">
            <a:avLst/>
          </a:prstGeom>
        </p:spPr>
        <p:txBody>
          <a:bodyPr tIns="1080000" anchor="ctr">
            <a:normAutofit/>
          </a:bodyPr>
          <a:lstStyle>
            <a:lvl1pPr marL="0" indent="0" algn="ctr">
              <a:buNone/>
              <a:defRPr sz="1270" baseline="0"/>
            </a:lvl1pPr>
            <a:lvl2pPr>
              <a:defRPr sz="1633"/>
            </a:lvl2pPr>
            <a:lvl3pPr>
              <a:defRPr sz="1452"/>
            </a:lvl3pPr>
            <a:lvl4pPr>
              <a:defRPr sz="1270"/>
            </a:lvl4pPr>
            <a:lvl5pPr>
              <a:defRPr sz="1270"/>
            </a:lvl5pPr>
          </a:lstStyle>
          <a:p>
            <a:pPr lvl="0"/>
            <a:r>
              <a:rPr lang="ru-RU" dirty="0"/>
              <a:t>Вставьте данные в слайд</a:t>
            </a:r>
          </a:p>
        </p:txBody>
      </p:sp>
      <p:sp>
        <p:nvSpPr>
          <p:cNvPr id="9" name="Объект 2"/>
          <p:cNvSpPr>
            <a:spLocks noGrp="1"/>
          </p:cNvSpPr>
          <p:nvPr>
            <p:ph sz="quarter" idx="14" hasCustomPrompt="1"/>
          </p:nvPr>
        </p:nvSpPr>
        <p:spPr>
          <a:xfrm>
            <a:off x="7940662" y="1993167"/>
            <a:ext cx="3078842" cy="2286098"/>
          </a:xfrm>
          <a:prstGeom prst="rect">
            <a:avLst/>
          </a:prstGeom>
        </p:spPr>
        <p:txBody>
          <a:bodyPr tIns="1080000" anchor="ctr">
            <a:normAutofit/>
          </a:bodyPr>
          <a:lstStyle>
            <a:lvl1pPr marL="0" indent="0" algn="ctr">
              <a:buNone/>
              <a:defRPr sz="1270" baseline="0"/>
            </a:lvl1pPr>
            <a:lvl2pPr>
              <a:defRPr sz="1633"/>
            </a:lvl2pPr>
            <a:lvl3pPr>
              <a:defRPr sz="1452"/>
            </a:lvl3pPr>
            <a:lvl4pPr>
              <a:defRPr sz="1270"/>
            </a:lvl4pPr>
            <a:lvl5pPr>
              <a:defRPr sz="1270"/>
            </a:lvl5pPr>
          </a:lstStyle>
          <a:p>
            <a:pPr lvl="0"/>
            <a:r>
              <a:rPr lang="ru-RU" dirty="0"/>
              <a:t>Вставьте данные в слайд</a:t>
            </a: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4426508" y="1993167"/>
            <a:ext cx="0" cy="2286098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9"/>
          <p:cNvSpPr>
            <a:spLocks noGrp="1"/>
          </p:cNvSpPr>
          <p:nvPr>
            <p:ph type="body" sz="quarter" idx="17" hasCustomPrompt="1"/>
          </p:nvPr>
        </p:nvSpPr>
        <p:spPr>
          <a:xfrm>
            <a:off x="1211054" y="1598252"/>
            <a:ext cx="9816958" cy="3826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70" baseline="0">
                <a:latin typeface="+mj-lt"/>
              </a:defRPr>
            </a:lvl1pPr>
          </a:lstStyle>
          <a:p>
            <a:pPr lvl="0"/>
            <a:r>
              <a:rPr lang="ru-RU" dirty="0"/>
              <a:t>Дополнительный заголовок</a:t>
            </a:r>
          </a:p>
        </p:txBody>
      </p:sp>
      <p:sp>
        <p:nvSpPr>
          <p:cNvPr id="19" name="Текст 19"/>
          <p:cNvSpPr>
            <a:spLocks noGrp="1"/>
          </p:cNvSpPr>
          <p:nvPr>
            <p:ph type="body" sz="quarter" idx="15" hasCustomPrompt="1"/>
          </p:nvPr>
        </p:nvSpPr>
        <p:spPr>
          <a:xfrm>
            <a:off x="1221917" y="4398224"/>
            <a:ext cx="9800665" cy="5069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1089" baseline="0">
                <a:latin typeface="+mn-lt"/>
                <a:ea typeface="Stem Thin" panose="020B0303020203020204" pitchFamily="34" charset="-52"/>
              </a:defRPr>
            </a:lvl1pPr>
            <a:lvl2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2pPr>
            <a:lvl3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3pPr>
            <a:lvl4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4pPr>
            <a:lvl5pPr>
              <a:defRPr sz="1452">
                <a:latin typeface="Stem Thin" panose="020B0303020203020204" pitchFamily="34" charset="-52"/>
                <a:ea typeface="Stem Thin" panose="020B0303020203020204" pitchFamily="34" charset="-52"/>
              </a:defRPr>
            </a:lvl5pPr>
          </a:lstStyle>
          <a:p>
            <a:pPr lvl="0"/>
            <a:r>
              <a:rPr lang="ru-RU" dirty="0"/>
              <a:t>Дополнительный комментарий.</a:t>
            </a:r>
          </a:p>
        </p:txBody>
      </p:sp>
      <p:sp>
        <p:nvSpPr>
          <p:cNvPr id="22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4581099" y="1993167"/>
            <a:ext cx="3078842" cy="2286098"/>
          </a:xfrm>
          <a:prstGeom prst="rect">
            <a:avLst/>
          </a:prstGeom>
        </p:spPr>
        <p:txBody>
          <a:bodyPr tIns="1080000" anchor="ctr">
            <a:normAutofit/>
          </a:bodyPr>
          <a:lstStyle>
            <a:lvl1pPr marL="0" indent="0" algn="ctr">
              <a:buNone/>
              <a:defRPr sz="1270" baseline="0"/>
            </a:lvl1pPr>
            <a:lvl2pPr>
              <a:defRPr sz="1633"/>
            </a:lvl2pPr>
            <a:lvl3pPr>
              <a:defRPr sz="1452"/>
            </a:lvl3pPr>
            <a:lvl4pPr>
              <a:defRPr sz="1270"/>
            </a:lvl4pPr>
            <a:lvl5pPr>
              <a:defRPr sz="1270"/>
            </a:lvl5pPr>
          </a:lstStyle>
          <a:p>
            <a:pPr lvl="0"/>
            <a:r>
              <a:rPr lang="ru-RU" dirty="0"/>
              <a:t>Вставьте данные в слайд</a:t>
            </a:r>
          </a:p>
        </p:txBody>
      </p:sp>
      <p:cxnSp>
        <p:nvCxnSpPr>
          <p:cNvPr id="23" name="Прямая соединительная линия 22"/>
          <p:cNvCxnSpPr/>
          <p:nvPr userDrawn="1"/>
        </p:nvCxnSpPr>
        <p:spPr>
          <a:xfrm flipV="1">
            <a:off x="7793564" y="1993167"/>
            <a:ext cx="0" cy="2286098"/>
          </a:xfrm>
          <a:prstGeom prst="line">
            <a:avLst/>
          </a:prstGeom>
          <a:ln w="28575">
            <a:solidFill>
              <a:srgbClr val="006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409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547EBF"/>
          </p15:clr>
        </p15:guide>
        <p15:guide id="2" orient="horz" pos="3949" userDrawn="1">
          <p15:clr>
            <a:srgbClr val="547EBF"/>
          </p15:clr>
        </p15:guide>
        <p15:guide id="3" pos="763" userDrawn="1">
          <p15:clr>
            <a:srgbClr val="547EBF"/>
          </p15:clr>
        </p15:guide>
        <p15:guide id="4" pos="6944" userDrawn="1">
          <p15:clr>
            <a:srgbClr val="547EBF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071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иерархией текста и боковой панел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59"/>
            <a:ext cx="10283495" cy="461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иерархией текста с боковой панелью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pic>
        <p:nvPicPr>
          <p:cNvPr id="8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13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20" hasCustomPrompt="1"/>
          </p:nvPr>
        </p:nvSpPr>
        <p:spPr>
          <a:xfrm>
            <a:off x="726364" y="1734760"/>
            <a:ext cx="4930775" cy="2862707"/>
          </a:xfrm>
          <a:prstGeom prst="rect">
            <a:avLst/>
          </a:prstGeom>
        </p:spPr>
        <p:txBody>
          <a:bodyPr/>
          <a:lstStyle>
            <a:lvl1pPr marL="0" marR="0" indent="0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57B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в тексте</a:t>
            </a:r>
          </a:p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8209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Подзаголовок/пункт</a:t>
            </a:r>
          </a:p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 </a:t>
            </a:r>
          </a:p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8209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Подзаголовок/пункт</a:t>
            </a:r>
          </a:p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 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21" hasCustomPrompt="1"/>
          </p:nvPr>
        </p:nvSpPr>
        <p:spPr>
          <a:xfrm>
            <a:off x="5999122" y="1734761"/>
            <a:ext cx="4930775" cy="3290168"/>
          </a:xfrm>
          <a:prstGeom prst="rect">
            <a:avLst/>
          </a:prstGeom>
        </p:spPr>
        <p:txBody>
          <a:bodyPr/>
          <a:lstStyle>
            <a:lvl1pPr marL="180001" marR="0" indent="-180001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2096C"/>
              </a:buClr>
              <a:buSzTx/>
              <a:buFont typeface="Cera CY" panose="00000500000000000000" pitchFamily="2" charset="-52"/>
              <a:buChar char="•"/>
              <a:tabLst/>
              <a:defRPr/>
            </a:lvl1pPr>
          </a:lstStyle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57B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в тексте</a:t>
            </a:r>
          </a:p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8209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Подзаголовок/пункт</a:t>
            </a:r>
          </a:p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 Основной текст:</a:t>
            </a:r>
          </a:p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180001" marR="0" lvl="0" indent="-180001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2096C"/>
              </a:buClr>
              <a:buSzTx/>
              <a:buFont typeface="Cera CY" panose="00000500000000000000" pitchFamily="2" charset="-52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Текст буллита текст буллита текст буллита текст буллита текст буллита текст буллита </a:t>
            </a:r>
          </a:p>
          <a:p>
            <a:pPr marL="180001" marR="0" lvl="0" indent="-180001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2096C"/>
              </a:buClr>
              <a:buSzTx/>
              <a:buFont typeface="Cera CY" panose="00000500000000000000" pitchFamily="2" charset="-52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Текст буллита текст буллита текст буллита текст буллита</a:t>
            </a:r>
          </a:p>
          <a:p>
            <a:pPr marL="180001" marR="0" lvl="0" indent="-180001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2096C"/>
              </a:buClr>
              <a:buSzTx/>
              <a:buFont typeface="Cera CY" panose="00000500000000000000" pitchFamily="2" charset="-52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Текст буллита текст буллита текст буллита текст буллита</a:t>
            </a:r>
          </a:p>
          <a:p>
            <a:pPr marL="180001" marR="0" lvl="0" indent="-180001" algn="l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2096C"/>
              </a:buClr>
              <a:buSzTx/>
              <a:buFont typeface="Cera CY" panose="00000500000000000000" pitchFamily="2" charset="-52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Текст буллита текст буллита текст буллита текст буллита текст буллита текст буллита текст буллита</a:t>
            </a:r>
          </a:p>
        </p:txBody>
      </p:sp>
    </p:spTree>
    <p:extLst>
      <p:ext uri="{BB962C8B-B14F-4D97-AF65-F5344CB8AC3E}">
        <p14:creationId xmlns:p14="http://schemas.microsoft.com/office/powerpoint/2010/main" val="5011885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Газпромбанк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algn="ctr"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dirty="0"/>
              <a:t>Изображение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568391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-914397" y="227015"/>
            <a:ext cx="4171949" cy="199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3505203" y="227015"/>
            <a:ext cx="6210300" cy="199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6286688" y="2432303"/>
            <a:ext cx="3728171" cy="199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0254342" y="2432303"/>
            <a:ext cx="3728171" cy="199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9113346" y="4628582"/>
            <a:ext cx="4354287" cy="199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4476032" y="4628582"/>
            <a:ext cx="4354287" cy="199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-914399" y="4628582"/>
            <a:ext cx="5107402" cy="199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-2415877" y="2432303"/>
            <a:ext cx="3856589" cy="199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9963151" y="213922"/>
            <a:ext cx="4405995" cy="199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79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8" userDrawn="1">
          <p15:clr>
            <a:srgbClr val="FBAE40"/>
          </p15:clr>
        </p15:guide>
        <p15:guide id="2" orient="horz" pos="4012" userDrawn="1">
          <p15:clr>
            <a:srgbClr val="FBAE40"/>
          </p15:clr>
        </p15:guide>
        <p15:guide id="3" pos="298" userDrawn="1">
          <p15:clr>
            <a:srgbClr val="FBAE40"/>
          </p15:clr>
        </p15:guide>
        <p15:guide id="4" pos="5812" userDrawn="1">
          <p15:clr>
            <a:srgbClr val="FBAE40"/>
          </p15:clr>
        </p15:guide>
        <p15:guide id="5" pos="2129" userDrawn="1">
          <p15:clr>
            <a:srgbClr val="FBAE40"/>
          </p15:clr>
        </p15:guide>
        <p15:guide id="6" pos="39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вумя текстовыми блоками и боковой панел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60"/>
            <a:ext cx="10283495" cy="50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двумя блоками текста с боковой панелью</a:t>
            </a:r>
          </a:p>
        </p:txBody>
      </p:sp>
      <p:pic>
        <p:nvPicPr>
          <p:cNvPr id="11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19" name="Текст 3"/>
          <p:cNvSpPr>
            <a:spLocks noGrp="1"/>
          </p:cNvSpPr>
          <p:nvPr>
            <p:ph type="body" sz="quarter" idx="17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28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1334781" y="2938006"/>
            <a:ext cx="4145242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первого блока</a:t>
            </a:r>
          </a:p>
        </p:txBody>
      </p:sp>
      <p:sp>
        <p:nvSpPr>
          <p:cNvPr id="29" name="Текст 13"/>
          <p:cNvSpPr>
            <a:spLocks noGrp="1"/>
          </p:cNvSpPr>
          <p:nvPr>
            <p:ph type="body" sz="quarter" idx="12" hasCustomPrompt="1"/>
          </p:nvPr>
        </p:nvSpPr>
        <p:spPr>
          <a:xfrm>
            <a:off x="6735115" y="2938006"/>
            <a:ext cx="4145242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второго блока</a:t>
            </a:r>
          </a:p>
        </p:txBody>
      </p:sp>
      <p:sp>
        <p:nvSpPr>
          <p:cNvPr id="30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34781" y="3389828"/>
            <a:ext cx="4145242" cy="12376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первого блока</a:t>
            </a:r>
          </a:p>
        </p:txBody>
      </p:sp>
      <p:sp>
        <p:nvSpPr>
          <p:cNvPr id="31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6735115" y="3389828"/>
            <a:ext cx="4145242" cy="1237686"/>
          </a:xfrm>
          <a:prstGeom prst="rect">
            <a:avLst/>
          </a:prstGeom>
        </p:spPr>
        <p:txBody>
          <a:bodyPr/>
          <a:lstStyle>
            <a:lvl1pPr marL="0" marR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marL="0" marR="0" lvl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второго блока</a:t>
            </a:r>
          </a:p>
          <a:p>
            <a:pPr lvl="0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864344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  <p15:guide id="7" pos="1940" userDrawn="1">
          <p15:clr>
            <a:srgbClr val="547EBF"/>
          </p15:clr>
        </p15:guide>
        <p15:guide id="8" pos="5027" userDrawn="1">
          <p15:clr>
            <a:srgbClr val="547EBF"/>
          </p15:clr>
        </p15:guide>
        <p15:guide id="9" orient="horz" pos="1467" userDrawn="1">
          <p15:clr>
            <a:srgbClr val="547EB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ремя текстовыми блоками и боковой панел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60"/>
            <a:ext cx="10283495" cy="50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baseline="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тремя блоками текста с боковой панелью</a:t>
            </a:r>
          </a:p>
        </p:txBody>
      </p:sp>
      <p:pic>
        <p:nvPicPr>
          <p:cNvPr id="23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19" name="Текст 3"/>
          <p:cNvSpPr>
            <a:spLocks noGrp="1"/>
          </p:cNvSpPr>
          <p:nvPr>
            <p:ph type="body" sz="quarter" idx="18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sp>
        <p:nvSpPr>
          <p:cNvPr id="26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22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803277" y="2949295"/>
            <a:ext cx="310084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первого блока</a:t>
            </a:r>
          </a:p>
        </p:txBody>
      </p:sp>
      <p:sp>
        <p:nvSpPr>
          <p:cNvPr id="25" name="Текст 13"/>
          <p:cNvSpPr>
            <a:spLocks noGrp="1"/>
          </p:cNvSpPr>
          <p:nvPr>
            <p:ph type="body" sz="quarter" idx="12" hasCustomPrompt="1"/>
          </p:nvPr>
        </p:nvSpPr>
        <p:spPr>
          <a:xfrm>
            <a:off x="8294854" y="2949295"/>
            <a:ext cx="310084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третьего блока </a:t>
            </a:r>
          </a:p>
        </p:txBody>
      </p:sp>
      <p:sp>
        <p:nvSpPr>
          <p:cNvPr id="27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803277" y="3401117"/>
            <a:ext cx="3100845" cy="12376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первого блока</a:t>
            </a:r>
          </a:p>
        </p:txBody>
      </p:sp>
      <p:sp>
        <p:nvSpPr>
          <p:cNvPr id="28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8294854" y="3401117"/>
            <a:ext cx="3100845" cy="12376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второго блока</a:t>
            </a:r>
          </a:p>
        </p:txBody>
      </p:sp>
      <p:sp>
        <p:nvSpPr>
          <p:cNvPr id="29" name="Текст 13"/>
          <p:cNvSpPr>
            <a:spLocks noGrp="1"/>
          </p:cNvSpPr>
          <p:nvPr>
            <p:ph type="body" sz="quarter" idx="16" hasCustomPrompt="1"/>
          </p:nvPr>
        </p:nvSpPr>
        <p:spPr>
          <a:xfrm>
            <a:off x="4549546" y="2949295"/>
            <a:ext cx="310084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второго блока</a:t>
            </a:r>
          </a:p>
        </p:txBody>
      </p:sp>
      <p:sp>
        <p:nvSpPr>
          <p:cNvPr id="30" name="Текст 13"/>
          <p:cNvSpPr>
            <a:spLocks noGrp="1"/>
          </p:cNvSpPr>
          <p:nvPr>
            <p:ph type="body" sz="quarter" idx="17" hasCustomPrompt="1"/>
          </p:nvPr>
        </p:nvSpPr>
        <p:spPr>
          <a:xfrm>
            <a:off x="4549546" y="3401117"/>
            <a:ext cx="3100845" cy="12376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Текст второго блока</a:t>
            </a:r>
          </a:p>
        </p:txBody>
      </p:sp>
    </p:spTree>
    <p:extLst>
      <p:ext uri="{BB962C8B-B14F-4D97-AF65-F5344CB8AC3E}">
        <p14:creationId xmlns:p14="http://schemas.microsoft.com/office/powerpoint/2010/main" val="322216297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547EBF"/>
          </p15:clr>
        </p15:guide>
        <p15:guide id="7" pos="1344" userDrawn="1">
          <p15:clr>
            <a:srgbClr val="547EBF"/>
          </p15:clr>
        </p15:guide>
        <p15:guide id="8" pos="5624" userDrawn="1">
          <p15:clr>
            <a:srgbClr val="547EBF"/>
          </p15:clr>
        </p15:guide>
        <p15:guide id="9" orient="horz" pos="1467" userDrawn="1">
          <p15:clr>
            <a:srgbClr val="547EB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четырьмя текстовыми блоками и боковой панел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31" y="613960"/>
            <a:ext cx="10283495" cy="50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2800" b="1" kern="1200" baseline="0" dirty="0" smtClean="0">
                <a:solidFill>
                  <a:srgbClr val="0057B5"/>
                </a:solidFill>
                <a:latin typeface="Cera CY" panose="00000500000000000000" pitchFamily="2" charset="-52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Слайд с четырьмя блоками текста с боковой панелью</a:t>
            </a:r>
          </a:p>
        </p:txBody>
      </p:sp>
      <p:pic>
        <p:nvPicPr>
          <p:cNvPr id="16" name="Рисунок 35">
            <a:extLst>
              <a:ext uri="{FF2B5EF4-FFF2-40B4-BE49-F238E27FC236}">
                <a16:creationId xmlns:a16="http://schemas.microsoft.com/office/drawing/2014/main" id="{6BDAB64A-1363-FA47-8568-4F7F1C1E5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11674549" y="0"/>
            <a:ext cx="5174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11674549" y="6364590"/>
            <a:ext cx="517451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Cera CY" panose="00000500000000000000" pitchFamily="2" charset="-52"/>
              </a:defRPr>
            </a:lvl1pPr>
          </a:lstStyle>
          <a:p>
            <a:fld id="{7AA1B1C1-C365-41D6-80E4-1EDD994B2838}" type="slidenum">
              <a:rPr lang="ru-RU" smtClean="0"/>
              <a:t>‹#›</a:t>
            </a:fld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email">
            <a:lum bright="7000" contras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473"/>
          <a:stretch/>
        </p:blipFill>
        <p:spPr>
          <a:xfrm>
            <a:off x="531463" y="560299"/>
            <a:ext cx="573824" cy="540000"/>
          </a:xfrm>
          <a:prstGeom prst="rect">
            <a:avLst/>
          </a:prstGeom>
        </p:spPr>
      </p:pic>
      <p:sp>
        <p:nvSpPr>
          <p:cNvPr id="19" name="Текст 3"/>
          <p:cNvSpPr>
            <a:spLocks noGrp="1"/>
          </p:cNvSpPr>
          <p:nvPr>
            <p:ph type="body" sz="quarter" idx="22" hasCustomPrompt="1"/>
          </p:nvPr>
        </p:nvSpPr>
        <p:spPr>
          <a:xfrm>
            <a:off x="1105229" y="1081630"/>
            <a:ext cx="10283495" cy="174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424242"/>
                </a:solidFill>
              </a:defRPr>
            </a:lvl1pPr>
          </a:lstStyle>
          <a:p>
            <a:pPr lvl="0"/>
            <a:r>
              <a:rPr lang="ru-RU" dirty="0"/>
              <a:t>Подзаголовок, комментарий по теме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7AC7E7FD-2C74-7040-82E7-897A76C0F5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9353733" y="3136639"/>
            <a:ext cx="5137362" cy="2116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21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1334781" y="2367826"/>
            <a:ext cx="4145242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первого блока</a:t>
            </a:r>
          </a:p>
        </p:txBody>
      </p:sp>
      <p:sp>
        <p:nvSpPr>
          <p:cNvPr id="22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34781" y="2735422"/>
            <a:ext cx="4145242" cy="780626"/>
          </a:xfrm>
          <a:prstGeom prst="rect">
            <a:avLst/>
          </a:prstGeom>
        </p:spPr>
        <p:txBody>
          <a:bodyPr/>
          <a:lstStyle>
            <a:lvl1pPr marL="0" marR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marL="0" marR="0" lvl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первого блока</a:t>
            </a:r>
          </a:p>
        </p:txBody>
      </p:sp>
      <p:sp>
        <p:nvSpPr>
          <p:cNvPr id="23" name="Текст 13"/>
          <p:cNvSpPr>
            <a:spLocks noGrp="1"/>
          </p:cNvSpPr>
          <p:nvPr>
            <p:ph type="body" sz="quarter" idx="16" hasCustomPrompt="1"/>
          </p:nvPr>
        </p:nvSpPr>
        <p:spPr>
          <a:xfrm>
            <a:off x="1334781" y="4934637"/>
            <a:ext cx="4145242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третьего блока</a:t>
            </a:r>
          </a:p>
        </p:txBody>
      </p:sp>
      <p:sp>
        <p:nvSpPr>
          <p:cNvPr id="24" name="Текст 13"/>
          <p:cNvSpPr>
            <a:spLocks noGrp="1"/>
          </p:cNvSpPr>
          <p:nvPr>
            <p:ph type="body" sz="quarter" idx="17" hasCustomPrompt="1"/>
          </p:nvPr>
        </p:nvSpPr>
        <p:spPr>
          <a:xfrm>
            <a:off x="1334781" y="5302234"/>
            <a:ext cx="4145242" cy="780626"/>
          </a:xfrm>
          <a:prstGeom prst="rect">
            <a:avLst/>
          </a:prstGeom>
        </p:spPr>
        <p:txBody>
          <a:bodyPr/>
          <a:lstStyle>
            <a:lvl1pPr marL="0" marR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marL="0" marR="0" lvl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третьего блока</a:t>
            </a:r>
          </a:p>
        </p:txBody>
      </p:sp>
      <p:sp>
        <p:nvSpPr>
          <p:cNvPr id="33" name="Текст 13"/>
          <p:cNvSpPr>
            <a:spLocks noGrp="1"/>
          </p:cNvSpPr>
          <p:nvPr>
            <p:ph type="body" sz="quarter" idx="18" hasCustomPrompt="1"/>
          </p:nvPr>
        </p:nvSpPr>
        <p:spPr>
          <a:xfrm>
            <a:off x="6732136" y="2367826"/>
            <a:ext cx="4145242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второго блока </a:t>
            </a:r>
          </a:p>
        </p:txBody>
      </p:sp>
      <p:sp>
        <p:nvSpPr>
          <p:cNvPr id="34" name="Текст 13"/>
          <p:cNvSpPr>
            <a:spLocks noGrp="1"/>
          </p:cNvSpPr>
          <p:nvPr>
            <p:ph type="body" sz="quarter" idx="19" hasCustomPrompt="1"/>
          </p:nvPr>
        </p:nvSpPr>
        <p:spPr>
          <a:xfrm>
            <a:off x="6732136" y="2735422"/>
            <a:ext cx="4145242" cy="780626"/>
          </a:xfrm>
          <a:prstGeom prst="rect">
            <a:avLst/>
          </a:prstGeom>
        </p:spPr>
        <p:txBody>
          <a:bodyPr/>
          <a:lstStyle>
            <a:lvl1pPr marL="0" marR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marL="0" marR="0" lvl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второго блока</a:t>
            </a:r>
          </a:p>
        </p:txBody>
      </p:sp>
      <p:sp>
        <p:nvSpPr>
          <p:cNvPr id="35" name="Текст 13"/>
          <p:cNvSpPr>
            <a:spLocks noGrp="1"/>
          </p:cNvSpPr>
          <p:nvPr>
            <p:ph type="body" sz="quarter" idx="20" hasCustomPrompt="1"/>
          </p:nvPr>
        </p:nvSpPr>
        <p:spPr>
          <a:xfrm>
            <a:off x="6732136" y="4934637"/>
            <a:ext cx="4145242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accent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lvl="0"/>
            <a:r>
              <a:rPr lang="ru-RU" dirty="0"/>
              <a:t>Название четвертого блока </a:t>
            </a:r>
          </a:p>
        </p:txBody>
      </p:sp>
      <p:sp>
        <p:nvSpPr>
          <p:cNvPr id="36" name="Текст 13"/>
          <p:cNvSpPr>
            <a:spLocks noGrp="1"/>
          </p:cNvSpPr>
          <p:nvPr>
            <p:ph type="body" sz="quarter" idx="21" hasCustomPrompt="1"/>
          </p:nvPr>
        </p:nvSpPr>
        <p:spPr>
          <a:xfrm>
            <a:off x="6732136" y="5302234"/>
            <a:ext cx="4145242" cy="780626"/>
          </a:xfrm>
          <a:prstGeom prst="rect">
            <a:avLst/>
          </a:prstGeom>
        </p:spPr>
        <p:txBody>
          <a:bodyPr/>
          <a:lstStyle>
            <a:lvl1pPr marL="0" marR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baseline="0">
                <a:solidFill>
                  <a:srgbClr val="424242"/>
                </a:solidFill>
              </a:defRPr>
            </a:lvl1pPr>
            <a:lvl2pPr marL="457203" indent="0">
              <a:buNone/>
              <a:defRPr sz="1500" b="1"/>
            </a:lvl2pPr>
            <a:lvl3pPr marL="914406" indent="0">
              <a:buNone/>
              <a:defRPr sz="1500" b="1"/>
            </a:lvl3pPr>
            <a:lvl4pPr marL="1371609" indent="0">
              <a:buNone/>
              <a:defRPr sz="1500" b="1"/>
            </a:lvl4pPr>
            <a:lvl5pPr marL="1828812" indent="0">
              <a:buNone/>
              <a:defRPr sz="1500" b="1"/>
            </a:lvl5pPr>
          </a:lstStyle>
          <a:p>
            <a:pPr marL="0" marR="0" lvl="0" indent="0" algn="ctr" defTabSz="91440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четвертого блока</a:t>
            </a:r>
          </a:p>
        </p:txBody>
      </p:sp>
    </p:spTree>
    <p:extLst>
      <p:ext uri="{BB962C8B-B14F-4D97-AF65-F5344CB8AC3E}">
        <p14:creationId xmlns:p14="http://schemas.microsoft.com/office/powerpoint/2010/main" val="374052895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59" userDrawn="1">
          <p15:clr>
            <a:srgbClr val="F26B43"/>
          </p15:clr>
        </p15:guide>
        <p15:guide id="2" pos="6508" userDrawn="1">
          <p15:clr>
            <a:srgbClr val="F26B43"/>
          </p15:clr>
        </p15:guide>
        <p15:guide id="3" orient="horz" pos="726" userDrawn="1">
          <p15:clr>
            <a:srgbClr val="F26B43"/>
          </p15:clr>
        </p15:guide>
        <p15:guide id="4" orient="horz" pos="3647" userDrawn="1">
          <p15:clr>
            <a:srgbClr val="F26B43"/>
          </p15:clr>
        </p15:guide>
        <p15:guide id="5" pos="3484" userDrawn="1">
          <p15:clr>
            <a:srgbClr val="A4A3A4"/>
          </p15:clr>
        </p15:guide>
        <p15:guide id="7" pos="1940" userDrawn="1">
          <p15:clr>
            <a:srgbClr val="547EBF"/>
          </p15:clr>
        </p15:guide>
        <p15:guide id="8" pos="5027" userDrawn="1">
          <p15:clr>
            <a:srgbClr val="547EBF"/>
          </p15:clr>
        </p15:guide>
        <p15:guide id="9" orient="horz" pos="1156" userDrawn="1">
          <p15:clr>
            <a:srgbClr val="547EBF"/>
          </p15:clr>
        </p15:guide>
        <p15:guide id="10" orient="horz" pos="2597" userDrawn="1">
          <p15:clr>
            <a:srgbClr val="547EB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id="{7752D9D0-A60C-A44E-A739-630BBBFB932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4"/>
            </p:custDataLst>
            <p:extLst>
              <p:ext uri="{D42A27DB-BD31-4B8C-83A1-F6EECF244321}">
                <p14:modId xmlns:p14="http://schemas.microsoft.com/office/powerpoint/2010/main" val="4179184361"/>
              </p:ext>
            </p:extLst>
          </p:nvPr>
        </p:nvGraphicFramePr>
        <p:xfrm>
          <a:off x="1442" y="1442"/>
          <a:ext cx="1440" cy="1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Слайд think-cell" r:id="rId66" imgW="235" imgH="235" progId="TCLayout.ActiveDocument.1">
                  <p:embed/>
                </p:oleObj>
              </mc:Choice>
              <mc:Fallback>
                <p:oleObj name="Слайд think-cell" r:id="rId66" imgW="235" imgH="235" progId="TCLayout.ActiveDocument.1">
                  <p:embed/>
                  <p:pic>
                    <p:nvPicPr>
                      <p:cNvPr id="12" name="Объект 11" hidden="1"/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442" y="1442"/>
                        <a:ext cx="1440" cy="1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>
            <a:extLst>
              <a:ext uri="{FF2B5EF4-FFF2-40B4-BE49-F238E27FC236}">
                <a16:creationId xmlns:a16="http://schemas.microsoft.com/office/drawing/2014/main" id="{DDC112D4-EDB6-EB41-A564-CBF1F01C9B6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" y="0"/>
            <a:ext cx="144012" cy="1440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ru-RU" sz="4400" b="0" i="0" baseline="0" dirty="0">
              <a:latin typeface="Stem Medium" panose="020B0603020203020204" pitchFamily="34" charset="-52"/>
              <a:ea typeface="+mj-ea"/>
              <a:cs typeface="+mj-cs"/>
              <a:sym typeface="Stem Medium" panose="020B06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1888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  <p:sldLayoutId id="2147483740" r:id="rId19"/>
    <p:sldLayoutId id="2147483741" r:id="rId20"/>
    <p:sldLayoutId id="2147483676" r:id="rId21"/>
    <p:sldLayoutId id="2147483679" r:id="rId22"/>
    <p:sldLayoutId id="2147483683" r:id="rId23"/>
    <p:sldLayoutId id="2147483686" r:id="rId24"/>
    <p:sldLayoutId id="2147483687" r:id="rId25"/>
    <p:sldLayoutId id="2147483692" r:id="rId26"/>
    <p:sldLayoutId id="2147483677" r:id="rId27"/>
    <p:sldLayoutId id="2147483668" r:id="rId28"/>
    <p:sldLayoutId id="2147483669" r:id="rId29"/>
    <p:sldLayoutId id="2147483670" r:id="rId30"/>
    <p:sldLayoutId id="2147483671" r:id="rId31"/>
    <p:sldLayoutId id="2147483684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88" r:id="rId39"/>
    <p:sldLayoutId id="2147483706" r:id="rId40"/>
    <p:sldLayoutId id="2147483699" r:id="rId41"/>
    <p:sldLayoutId id="2147483701" r:id="rId42"/>
    <p:sldLayoutId id="2147483649" r:id="rId43"/>
    <p:sldLayoutId id="2147483650" r:id="rId44"/>
    <p:sldLayoutId id="2147483651" r:id="rId45"/>
    <p:sldLayoutId id="2147483702" r:id="rId46"/>
    <p:sldLayoutId id="2147483704" r:id="rId47"/>
    <p:sldLayoutId id="2147483705" r:id="rId48"/>
    <p:sldLayoutId id="2147483707" r:id="rId49"/>
    <p:sldLayoutId id="2147483708" r:id="rId50"/>
    <p:sldLayoutId id="2147483709" r:id="rId51"/>
    <p:sldLayoutId id="2147483703" r:id="rId52"/>
    <p:sldLayoutId id="2147483710" r:id="rId53"/>
    <p:sldLayoutId id="2147483712" r:id="rId54"/>
    <p:sldLayoutId id="2147483711" r:id="rId55"/>
    <p:sldLayoutId id="2147483713" r:id="rId56"/>
    <p:sldLayoutId id="2147483714" r:id="rId57"/>
    <p:sldLayoutId id="2147483715" r:id="rId58"/>
    <p:sldLayoutId id="2147483716" r:id="rId59"/>
    <p:sldLayoutId id="2147483717" r:id="rId60"/>
    <p:sldLayoutId id="2147483720" r:id="rId61"/>
  </p:sldLayoutIdLst>
  <p:hf hdr="0" ftr="0" dt="0"/>
  <p:txStyles>
    <p:titleStyle>
      <a:lvl1pPr algn="l" defTabSz="91440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40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4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8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0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7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9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2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5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6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9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5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8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1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4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18.emf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tags" Target="../tags/tag15.xml"/><Relationship Id="rId7" Type="http://schemas.openxmlformats.org/officeDocument/2006/relationships/oleObject" Target="../embeddings/oleObject8.bin"/><Relationship Id="rId2" Type="http://schemas.openxmlformats.org/officeDocument/2006/relationships/tags" Target="../tags/tag1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39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tags" Target="../tags/tag17.xml"/><Relationship Id="rId7" Type="http://schemas.openxmlformats.org/officeDocument/2006/relationships/oleObject" Target="../embeddings/oleObject9.bin"/><Relationship Id="rId2" Type="http://schemas.openxmlformats.org/officeDocument/2006/relationships/tags" Target="../tags/tag1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png"/><Relationship Id="rId11" Type="http://schemas.openxmlformats.org/officeDocument/2006/relationships/image" Target="../media/image42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19.xml"/><Relationship Id="rId7" Type="http://schemas.openxmlformats.org/officeDocument/2006/relationships/image" Target="../media/image21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0.png"/><Relationship Id="rId11" Type="http://schemas.openxmlformats.org/officeDocument/2006/relationships/image" Target="../media/image41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43.emf"/><Relationship Id="rId4" Type="http://schemas.openxmlformats.org/officeDocument/2006/relationships/slideLayout" Target="../slideLayouts/slideLayout5.xml"/><Relationship Id="rId9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21.xml"/><Relationship Id="rId7" Type="http://schemas.openxmlformats.org/officeDocument/2006/relationships/image" Target="../media/image43.emf"/><Relationship Id="rId2" Type="http://schemas.openxmlformats.org/officeDocument/2006/relationships/tags" Target="../tags/tag20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23.xml"/><Relationship Id="rId7" Type="http://schemas.openxmlformats.org/officeDocument/2006/relationships/image" Target="../media/image43.emf"/><Relationship Id="rId2" Type="http://schemas.openxmlformats.org/officeDocument/2006/relationships/tags" Target="../tags/tag2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6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25.xml"/><Relationship Id="rId7" Type="http://schemas.openxmlformats.org/officeDocument/2006/relationships/image" Target="../media/image18.emf"/><Relationship Id="rId2" Type="http://schemas.openxmlformats.org/officeDocument/2006/relationships/tags" Target="../tags/tag24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27.xml"/><Relationship Id="rId7" Type="http://schemas.openxmlformats.org/officeDocument/2006/relationships/image" Target="../media/image18.emf"/><Relationship Id="rId2" Type="http://schemas.openxmlformats.org/officeDocument/2006/relationships/tags" Target="../tags/tag2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9.xml"/><Relationship Id="rId7" Type="http://schemas.openxmlformats.org/officeDocument/2006/relationships/oleObject" Target="../embeddings/oleObject15.bin"/><Relationship Id="rId2" Type="http://schemas.openxmlformats.org/officeDocument/2006/relationships/tags" Target="../tags/tag28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tags" Target="../tags/tag31.xml"/><Relationship Id="rId7" Type="http://schemas.openxmlformats.org/officeDocument/2006/relationships/oleObject" Target="../embeddings/oleObject16.bin"/><Relationship Id="rId2" Type="http://schemas.openxmlformats.org/officeDocument/2006/relationships/tags" Target="../tags/tag30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12" Type="http://schemas.openxmlformats.org/officeDocument/2006/relationships/image" Target="../media/image74.sv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78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svg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5" Type="http://schemas.openxmlformats.org/officeDocument/2006/relationships/image" Target="../media/image57.png"/><Relationship Id="rId10" Type="http://schemas.openxmlformats.org/officeDocument/2006/relationships/image" Target="../media/image72.svg"/><Relationship Id="rId4" Type="http://schemas.openxmlformats.org/officeDocument/2006/relationships/image" Target="../media/image66.svg"/><Relationship Id="rId9" Type="http://schemas.openxmlformats.org/officeDocument/2006/relationships/image" Target="../media/image54.png"/><Relationship Id="rId14" Type="http://schemas.openxmlformats.org/officeDocument/2006/relationships/image" Target="../media/image7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33.xml"/><Relationship Id="rId7" Type="http://schemas.openxmlformats.org/officeDocument/2006/relationships/image" Target="../media/image58.emf"/><Relationship Id="rId2" Type="http://schemas.openxmlformats.org/officeDocument/2006/relationships/tags" Target="../tags/tag3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1.png"/><Relationship Id="rId2" Type="http://schemas.openxmlformats.org/officeDocument/2006/relationships/tags" Target="../tags/tag34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svg"/><Relationship Id="rId5" Type="http://schemas.openxmlformats.org/officeDocument/2006/relationships/image" Target="../media/image65.png"/><Relationship Id="rId10" Type="http://schemas.openxmlformats.org/officeDocument/2006/relationships/image" Target="../media/image91.svg"/><Relationship Id="rId4" Type="http://schemas.openxmlformats.org/officeDocument/2006/relationships/image" Target="../media/image66.svg"/><Relationship Id="rId9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5.png"/><Relationship Id="rId3" Type="http://schemas.openxmlformats.org/officeDocument/2006/relationships/tags" Target="../tags/tag9.xm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24.png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38.svg"/><Relationship Id="rId10" Type="http://schemas.openxmlformats.org/officeDocument/2006/relationships/image" Target="../media/image33.sv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tags" Target="../tags/tag36.xml"/><Relationship Id="rId7" Type="http://schemas.openxmlformats.org/officeDocument/2006/relationships/image" Target="../media/image30.emf"/><Relationship Id="rId12" Type="http://schemas.openxmlformats.org/officeDocument/2006/relationships/image" Target="../media/image72.png"/><Relationship Id="rId2" Type="http://schemas.openxmlformats.org/officeDocument/2006/relationships/tags" Target="../tags/tag35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71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70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70.png"/><Relationship Id="rId18" Type="http://schemas.openxmlformats.org/officeDocument/2006/relationships/image" Target="../media/image82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69.png"/><Relationship Id="rId17" Type="http://schemas.openxmlformats.org/officeDocument/2006/relationships/image" Target="../media/image108.sv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image" Target="../media/image104.svg"/><Relationship Id="rId5" Type="http://schemas.openxmlformats.org/officeDocument/2006/relationships/image" Target="../media/image74.png"/><Relationship Id="rId15" Type="http://schemas.openxmlformats.org/officeDocument/2006/relationships/image" Target="../media/image106.svg"/><Relationship Id="rId10" Type="http://schemas.openxmlformats.org/officeDocument/2006/relationships/image" Target="../media/image79.png"/><Relationship Id="rId19" Type="http://schemas.openxmlformats.org/officeDocument/2006/relationships/image" Target="../media/image110.sv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hyperlink" Target="https://privetmir.ru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8.png"/><Relationship Id="rId2" Type="http://schemas.openxmlformats.org/officeDocument/2006/relationships/tags" Target="../tags/tag3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0.emf"/><Relationship Id="rId11" Type="http://schemas.openxmlformats.org/officeDocument/2006/relationships/image" Target="../media/image87.png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71.png"/><Relationship Id="rId4" Type="http://schemas.openxmlformats.org/officeDocument/2006/relationships/notesSlide" Target="../notesSlides/notesSlide33.xml"/><Relationship Id="rId9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0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tags" Target="../tags/tag39.xml"/><Relationship Id="rId7" Type="http://schemas.openxmlformats.org/officeDocument/2006/relationships/image" Target="../media/image30.emf"/><Relationship Id="rId2" Type="http://schemas.openxmlformats.org/officeDocument/2006/relationships/tags" Target="../tags/tag38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1.bin"/><Relationship Id="rId5" Type="http://schemas.openxmlformats.org/officeDocument/2006/relationships/notesSlide" Target="../notesSlides/notesSlide35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9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99.png"/><Relationship Id="rId3" Type="http://schemas.openxmlformats.org/officeDocument/2006/relationships/tags" Target="../tags/tag41.xml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98.png"/><Relationship Id="rId2" Type="http://schemas.openxmlformats.org/officeDocument/2006/relationships/tags" Target="../tags/tag40.xml"/><Relationship Id="rId16" Type="http://schemas.openxmlformats.org/officeDocument/2006/relationships/image" Target="../media/image102.png"/><Relationship Id="rId1" Type="http://schemas.openxmlformats.org/officeDocument/2006/relationships/vmlDrawing" Target="../drawings/vmlDrawing22.vml"/><Relationship Id="rId6" Type="http://schemas.openxmlformats.org/officeDocument/2006/relationships/image" Target="../media/image94.png"/><Relationship Id="rId11" Type="http://schemas.openxmlformats.org/officeDocument/2006/relationships/image" Target="../media/image97.png"/><Relationship Id="rId5" Type="http://schemas.openxmlformats.org/officeDocument/2006/relationships/notesSlide" Target="../notesSlides/notesSlide36.xml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18" Type="http://schemas.openxmlformats.org/officeDocument/2006/relationships/image" Target="../media/image116.png"/><Relationship Id="rId26" Type="http://schemas.openxmlformats.org/officeDocument/2006/relationships/image" Target="../media/image203.svg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198.sv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5" Type="http://schemas.openxmlformats.org/officeDocument/2006/relationships/image" Target="../media/image121.png"/><Relationship Id="rId2" Type="http://schemas.openxmlformats.org/officeDocument/2006/relationships/tags" Target="../tags/tag42.xml"/><Relationship Id="rId16" Type="http://schemas.openxmlformats.org/officeDocument/2006/relationships/image" Target="../media/image114.png"/><Relationship Id="rId20" Type="http://schemas.openxmlformats.org/officeDocument/2006/relationships/image" Target="../media/image118.png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24" Type="http://schemas.openxmlformats.org/officeDocument/2006/relationships/image" Target="../media/image201.svg"/><Relationship Id="rId5" Type="http://schemas.openxmlformats.org/officeDocument/2006/relationships/image" Target="../media/image103.emf"/><Relationship Id="rId15" Type="http://schemas.openxmlformats.org/officeDocument/2006/relationships/image" Target="../media/image113.png"/><Relationship Id="rId23" Type="http://schemas.openxmlformats.org/officeDocument/2006/relationships/image" Target="../media/image120.png"/><Relationship Id="rId10" Type="http://schemas.openxmlformats.org/officeDocument/2006/relationships/image" Target="../media/image108.png"/><Relationship Id="rId19" Type="http://schemas.openxmlformats.org/officeDocument/2006/relationships/image" Target="../media/image117.png"/><Relationship Id="rId4" Type="http://schemas.openxmlformats.org/officeDocument/2006/relationships/oleObject" Target="../embeddings/oleObject23.bin"/><Relationship Id="rId9" Type="http://schemas.openxmlformats.org/officeDocument/2006/relationships/image" Target="../media/image107.png"/><Relationship Id="rId14" Type="http://schemas.openxmlformats.org/officeDocument/2006/relationships/image" Target="../media/image112.png"/><Relationship Id="rId22" Type="http://schemas.openxmlformats.org/officeDocument/2006/relationships/image" Target="../media/image119.png"/><Relationship Id="rId27" Type="http://schemas.openxmlformats.org/officeDocument/2006/relationships/image" Target="../media/image1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7.emf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1.pn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3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26.png"/><Relationship Id="rId3" Type="http://schemas.openxmlformats.org/officeDocument/2006/relationships/tags" Target="../tags/tag44.xml"/><Relationship Id="rId7" Type="http://schemas.openxmlformats.org/officeDocument/2006/relationships/image" Target="../media/image18.emf"/><Relationship Id="rId12" Type="http://schemas.openxmlformats.org/officeDocument/2006/relationships/hyperlink" Target="http://app.gpb.ru/prsc" TargetMode="External"/><Relationship Id="rId2" Type="http://schemas.openxmlformats.org/officeDocument/2006/relationships/tags" Target="../tags/tag43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125.png"/><Relationship Id="rId5" Type="http://schemas.openxmlformats.org/officeDocument/2006/relationships/notesSlide" Target="../notesSlides/notesSlide39.xml"/><Relationship Id="rId10" Type="http://schemas.openxmlformats.org/officeDocument/2006/relationships/image" Target="../media/image124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23.png"/><Relationship Id="rId14" Type="http://schemas.openxmlformats.org/officeDocument/2006/relationships/image" Target="../media/image12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tags" Target="../tags/tag46.xml"/><Relationship Id="rId7" Type="http://schemas.openxmlformats.org/officeDocument/2006/relationships/image" Target="../media/image18.emf"/><Relationship Id="rId12" Type="http://schemas.openxmlformats.org/officeDocument/2006/relationships/image" Target="../media/image132.png"/><Relationship Id="rId2" Type="http://schemas.openxmlformats.org/officeDocument/2006/relationships/tags" Target="../tags/tag45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131.png"/><Relationship Id="rId5" Type="http://schemas.openxmlformats.org/officeDocument/2006/relationships/notesSlide" Target="../notesSlides/notesSlide40.xml"/><Relationship Id="rId10" Type="http://schemas.openxmlformats.org/officeDocument/2006/relationships/image" Target="../media/image130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2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48.xml"/><Relationship Id="rId7" Type="http://schemas.openxmlformats.org/officeDocument/2006/relationships/image" Target="../media/image18.emf"/><Relationship Id="rId2" Type="http://schemas.openxmlformats.org/officeDocument/2006/relationships/tags" Target="../tags/tag4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135.png"/><Relationship Id="rId5" Type="http://schemas.openxmlformats.org/officeDocument/2006/relationships/notesSlide" Target="../notesSlides/notesSlide41.xml"/><Relationship Id="rId10" Type="http://schemas.openxmlformats.org/officeDocument/2006/relationships/image" Target="../media/image227.sv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3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svg"/><Relationship Id="rId5" Type="http://schemas.openxmlformats.org/officeDocument/2006/relationships/image" Target="../media/image22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0.emf"/><Relationship Id="rId12" Type="http://schemas.openxmlformats.org/officeDocument/2006/relationships/image" Target="../media/image47.svg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33.png"/><Relationship Id="rId5" Type="http://schemas.openxmlformats.org/officeDocument/2006/relationships/image" Target="../media/image21.png"/><Relationship Id="rId10" Type="http://schemas.openxmlformats.org/officeDocument/2006/relationships/image" Target="../media/image45.sv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3.xml"/><Relationship Id="rId7" Type="http://schemas.openxmlformats.org/officeDocument/2006/relationships/oleObject" Target="../embeddings/oleObject7.bin"/><Relationship Id="rId2" Type="http://schemas.openxmlformats.org/officeDocument/2006/relationships/tags" Target="../tags/tag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37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274" name="Slide Number Placeholder 2"/>
          <p:cNvSpPr txBox="1">
            <a:spLocks/>
          </p:cNvSpPr>
          <p:nvPr/>
        </p:nvSpPr>
        <p:spPr>
          <a:xfrm>
            <a:off x="8613351" y="62968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5" name="TextBox 274"/>
          <p:cNvSpPr txBox="1"/>
          <p:nvPr/>
        </p:nvSpPr>
        <p:spPr>
          <a:xfrm>
            <a:off x="594223" y="2963041"/>
            <a:ext cx="871842" cy="35702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>
              <a:lnSpc>
                <a:spcPct val="113879"/>
              </a:lnSpc>
              <a:buSzPct val="25000"/>
            </a:pPr>
            <a:r>
              <a:rPr lang="ru-RU" sz="1600" b="1" dirty="0">
                <a:solidFill>
                  <a:srgbClr val="0057B6"/>
                </a:solidFill>
                <a:ea typeface="Raleway"/>
                <a:cs typeface="Raleway"/>
                <a:sym typeface="Raleway"/>
              </a:rPr>
              <a:t>Рейтинги:</a:t>
            </a:r>
            <a:endParaRPr lang="en-CA" sz="1600" b="1" dirty="0">
              <a:solidFill>
                <a:srgbClr val="0057B6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276" name="Oval 15"/>
          <p:cNvSpPr/>
          <p:nvPr/>
        </p:nvSpPr>
        <p:spPr>
          <a:xfrm>
            <a:off x="598476" y="3475778"/>
            <a:ext cx="471803" cy="471802"/>
          </a:xfrm>
          <a:prstGeom prst="ellipse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7" name="TextBox 276"/>
          <p:cNvSpPr txBox="1"/>
          <p:nvPr/>
        </p:nvSpPr>
        <p:spPr>
          <a:xfrm>
            <a:off x="1230699" y="3441007"/>
            <a:ext cx="1073706" cy="33361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CA" sz="14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Fitch</a:t>
            </a:r>
            <a:endParaRPr lang="ru-RU" sz="1400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278" name="Shape 109"/>
          <p:cNvSpPr txBox="1"/>
          <p:nvPr/>
        </p:nvSpPr>
        <p:spPr>
          <a:xfrm>
            <a:off x="660591" y="3594624"/>
            <a:ext cx="414690" cy="23411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21037"/>
              </a:lnSpc>
              <a:buSzPct val="25000"/>
            </a:pPr>
            <a:r>
              <a:rPr lang="en-CA" sz="14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B</a:t>
            </a:r>
            <a:r>
              <a:rPr lang="ru-RU" sz="14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ВВ-</a:t>
            </a:r>
            <a:endParaRPr sz="1400" b="1" dirty="0">
              <a:solidFill>
                <a:schemeClr val="bg1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279" name="Shape 97"/>
          <p:cNvSpPr txBox="1"/>
          <p:nvPr/>
        </p:nvSpPr>
        <p:spPr>
          <a:xfrm>
            <a:off x="560656" y="1622863"/>
            <a:ext cx="1404791" cy="847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14081"/>
              </a:lnSpc>
              <a:buSzPct val="25000"/>
            </a:pPr>
            <a:r>
              <a:rPr lang="en-CA" sz="5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3</a:t>
            </a:r>
            <a:endParaRPr sz="5400" dirty="0">
              <a:solidFill>
                <a:srgbClr val="800769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280" name="object 95">
            <a:extLst>
              <a:ext uri="{FF2B5EF4-FFF2-40B4-BE49-F238E27FC236}">
                <a16:creationId xmlns:a16="http://schemas.microsoft.com/office/drawing/2014/main" id="{C5F95C40-CDBC-4AFC-A0DA-6CF6E38B0F93}"/>
              </a:ext>
            </a:extLst>
          </p:cNvPr>
          <p:cNvSpPr txBox="1"/>
          <p:nvPr/>
        </p:nvSpPr>
        <p:spPr>
          <a:xfrm>
            <a:off x="8548225" y="1624458"/>
            <a:ext cx="1748789" cy="843819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5400" b="1" spc="-7" baseline="2777" dirty="0">
                <a:solidFill>
                  <a:srgbClr val="800769"/>
                </a:solidFill>
                <a:cs typeface="Arial" panose="020B0604020202020204" pitchFamily="34" charset="0"/>
              </a:rPr>
              <a:t>&gt;</a:t>
            </a:r>
            <a:r>
              <a:rPr lang="ru-RU" sz="5400" b="1" dirty="0">
                <a:solidFill>
                  <a:srgbClr val="800769"/>
                </a:solidFill>
                <a:cs typeface="Arial" panose="020B0604020202020204" pitchFamily="34" charset="0"/>
              </a:rPr>
              <a:t>400</a:t>
            </a:r>
            <a:endParaRPr sz="5400" dirty="0">
              <a:solidFill>
                <a:srgbClr val="800769"/>
              </a:solidFill>
              <a:cs typeface="Arial" panose="020B0604020202020204" pitchFamily="34" charset="0"/>
            </a:endParaRPr>
          </a:p>
        </p:txBody>
      </p:sp>
      <p:sp>
        <p:nvSpPr>
          <p:cNvPr id="281" name="object 95">
            <a:extLst>
              <a:ext uri="{FF2B5EF4-FFF2-40B4-BE49-F238E27FC236}">
                <a16:creationId xmlns:a16="http://schemas.microsoft.com/office/drawing/2014/main" id="{C40FE06E-83E3-41F5-8250-8D74A2AA30F6}"/>
              </a:ext>
            </a:extLst>
          </p:cNvPr>
          <p:cNvSpPr txBox="1"/>
          <p:nvPr/>
        </p:nvSpPr>
        <p:spPr>
          <a:xfrm>
            <a:off x="5904183" y="1624458"/>
            <a:ext cx="1031510" cy="843819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n-US" sz="5400" b="1" dirty="0">
                <a:solidFill>
                  <a:srgbClr val="800769"/>
                </a:solidFill>
                <a:cs typeface="Arial" panose="020B0604020202020204" pitchFamily="34" charset="0"/>
              </a:rPr>
              <a:t>2</a:t>
            </a:r>
            <a:r>
              <a:rPr lang="ru-RU" sz="5400" b="1" dirty="0">
                <a:solidFill>
                  <a:srgbClr val="800769"/>
                </a:solidFill>
                <a:cs typeface="Arial" panose="020B0604020202020204" pitchFamily="34" charset="0"/>
              </a:rPr>
              <a:t>0</a:t>
            </a:r>
            <a:endParaRPr sz="5400" dirty="0">
              <a:solidFill>
                <a:srgbClr val="800769"/>
              </a:solidFill>
              <a:cs typeface="Arial" panose="020B0604020202020204" pitchFamily="34" charset="0"/>
            </a:endParaRPr>
          </a:p>
        </p:txBody>
      </p:sp>
      <p:cxnSp>
        <p:nvCxnSpPr>
          <p:cNvPr id="282" name="Прямая соединительная линия 281"/>
          <p:cNvCxnSpPr/>
          <p:nvPr/>
        </p:nvCxnSpPr>
        <p:spPr>
          <a:xfrm>
            <a:off x="2075612" y="1762674"/>
            <a:ext cx="0" cy="68297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object 95">
            <a:extLst>
              <a:ext uri="{FF2B5EF4-FFF2-40B4-BE49-F238E27FC236}">
                <a16:creationId xmlns:a16="http://schemas.microsoft.com/office/drawing/2014/main" id="{C40FE06E-83E3-41F5-8250-8D74A2AA30F6}"/>
              </a:ext>
            </a:extLst>
          </p:cNvPr>
          <p:cNvSpPr txBox="1"/>
          <p:nvPr/>
        </p:nvSpPr>
        <p:spPr>
          <a:xfrm>
            <a:off x="974860" y="1873332"/>
            <a:ext cx="1404792" cy="461663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lnSpc>
                <a:spcPts val="170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800769"/>
                </a:solidFill>
                <a:cs typeface="Arial" panose="020B0604020202020204" pitchFamily="34" charset="0"/>
              </a:rPr>
              <a:t>-е место</a:t>
            </a:r>
          </a:p>
          <a:p>
            <a:pPr marL="12698">
              <a:lnSpc>
                <a:spcPts val="170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800769"/>
                </a:solidFill>
                <a:cs typeface="Arial" panose="020B0604020202020204" pitchFamily="34" charset="0"/>
              </a:rPr>
              <a:t> в России</a:t>
            </a:r>
            <a:endParaRPr sz="1600" dirty="0">
              <a:solidFill>
                <a:srgbClr val="800769"/>
              </a:solidFill>
              <a:cs typeface="Arial" panose="020B0604020202020204" pitchFamily="34" charset="0"/>
            </a:endParaRPr>
          </a:p>
        </p:txBody>
      </p:sp>
      <p:cxnSp>
        <p:nvCxnSpPr>
          <p:cNvPr id="286" name="Прямая соединительная линия 285"/>
          <p:cNvCxnSpPr/>
          <p:nvPr/>
        </p:nvCxnSpPr>
        <p:spPr>
          <a:xfrm>
            <a:off x="6818048" y="1762674"/>
            <a:ext cx="0" cy="68297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Прямая соединительная линия 286"/>
          <p:cNvCxnSpPr/>
          <p:nvPr/>
        </p:nvCxnSpPr>
        <p:spPr>
          <a:xfrm>
            <a:off x="10173726" y="1762674"/>
            <a:ext cx="0" cy="68297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3" name="Группа 292"/>
          <p:cNvGrpSpPr>
            <a:grpSpLocks noChangeAspect="1"/>
          </p:cNvGrpSpPr>
          <p:nvPr/>
        </p:nvGrpSpPr>
        <p:grpSpPr>
          <a:xfrm>
            <a:off x="6276941" y="3290756"/>
            <a:ext cx="4543539" cy="2391571"/>
            <a:chOff x="6259687" y="2930551"/>
            <a:chExt cx="5489402" cy="2894387"/>
          </a:xfrm>
          <a:solidFill>
            <a:srgbClr val="3859C0"/>
          </a:solidFill>
        </p:grpSpPr>
        <p:sp>
          <p:nvSpPr>
            <p:cNvPr id="294" name="Shape 2959"/>
            <p:cNvSpPr/>
            <p:nvPr/>
          </p:nvSpPr>
          <p:spPr>
            <a:xfrm>
              <a:off x="10896119" y="5268056"/>
              <a:ext cx="282196" cy="5568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11" y="10654"/>
                  </a:moveTo>
                  <a:lnTo>
                    <a:pt x="19300" y="10654"/>
                  </a:lnTo>
                  <a:lnTo>
                    <a:pt x="19300" y="11861"/>
                  </a:lnTo>
                  <a:lnTo>
                    <a:pt x="18808" y="11861"/>
                  </a:lnTo>
                  <a:lnTo>
                    <a:pt x="18808" y="12111"/>
                  </a:lnTo>
                  <a:lnTo>
                    <a:pt x="18315" y="12111"/>
                  </a:lnTo>
                  <a:lnTo>
                    <a:pt x="18808" y="12319"/>
                  </a:lnTo>
                  <a:lnTo>
                    <a:pt x="18808" y="12569"/>
                  </a:lnTo>
                  <a:lnTo>
                    <a:pt x="18315" y="12569"/>
                  </a:lnTo>
                  <a:lnTo>
                    <a:pt x="18315" y="13068"/>
                  </a:lnTo>
                  <a:lnTo>
                    <a:pt x="18808" y="13068"/>
                  </a:lnTo>
                  <a:lnTo>
                    <a:pt x="18315" y="13068"/>
                  </a:lnTo>
                  <a:lnTo>
                    <a:pt x="18315" y="13526"/>
                  </a:lnTo>
                  <a:lnTo>
                    <a:pt x="18808" y="13526"/>
                  </a:lnTo>
                  <a:lnTo>
                    <a:pt x="18808" y="13776"/>
                  </a:lnTo>
                  <a:lnTo>
                    <a:pt x="18315" y="13776"/>
                  </a:lnTo>
                  <a:lnTo>
                    <a:pt x="18315" y="14234"/>
                  </a:lnTo>
                  <a:lnTo>
                    <a:pt x="17822" y="14234"/>
                  </a:lnTo>
                  <a:lnTo>
                    <a:pt x="17822" y="14483"/>
                  </a:lnTo>
                  <a:lnTo>
                    <a:pt x="18315" y="14483"/>
                  </a:lnTo>
                  <a:lnTo>
                    <a:pt x="17822" y="14483"/>
                  </a:lnTo>
                  <a:lnTo>
                    <a:pt x="18315" y="14483"/>
                  </a:lnTo>
                  <a:lnTo>
                    <a:pt x="18315" y="14733"/>
                  </a:lnTo>
                  <a:lnTo>
                    <a:pt x="17822" y="14733"/>
                  </a:lnTo>
                  <a:lnTo>
                    <a:pt x="18315" y="14733"/>
                  </a:lnTo>
                  <a:lnTo>
                    <a:pt x="18315" y="14941"/>
                  </a:lnTo>
                  <a:lnTo>
                    <a:pt x="17822" y="14941"/>
                  </a:lnTo>
                  <a:lnTo>
                    <a:pt x="17822" y="15191"/>
                  </a:lnTo>
                  <a:lnTo>
                    <a:pt x="17411" y="15191"/>
                  </a:lnTo>
                  <a:lnTo>
                    <a:pt x="17822" y="15191"/>
                  </a:lnTo>
                  <a:lnTo>
                    <a:pt x="17411" y="15191"/>
                  </a:lnTo>
                  <a:lnTo>
                    <a:pt x="17411" y="15649"/>
                  </a:lnTo>
                  <a:lnTo>
                    <a:pt x="16919" y="15649"/>
                  </a:lnTo>
                  <a:lnTo>
                    <a:pt x="16919" y="16148"/>
                  </a:lnTo>
                  <a:lnTo>
                    <a:pt x="16426" y="16148"/>
                  </a:lnTo>
                  <a:lnTo>
                    <a:pt x="16426" y="16398"/>
                  </a:lnTo>
                  <a:lnTo>
                    <a:pt x="16015" y="16606"/>
                  </a:lnTo>
                  <a:lnTo>
                    <a:pt x="16015" y="16398"/>
                  </a:lnTo>
                  <a:lnTo>
                    <a:pt x="16015" y="16855"/>
                  </a:lnTo>
                  <a:lnTo>
                    <a:pt x="15522" y="16855"/>
                  </a:lnTo>
                  <a:lnTo>
                    <a:pt x="15522" y="17313"/>
                  </a:lnTo>
                  <a:lnTo>
                    <a:pt x="15030" y="17563"/>
                  </a:lnTo>
                  <a:lnTo>
                    <a:pt x="15030" y="17313"/>
                  </a:lnTo>
                  <a:lnTo>
                    <a:pt x="15030" y="17563"/>
                  </a:lnTo>
                  <a:lnTo>
                    <a:pt x="14537" y="17563"/>
                  </a:lnTo>
                  <a:lnTo>
                    <a:pt x="14537" y="17813"/>
                  </a:lnTo>
                  <a:lnTo>
                    <a:pt x="14126" y="17813"/>
                  </a:lnTo>
                  <a:lnTo>
                    <a:pt x="13633" y="18021"/>
                  </a:lnTo>
                  <a:lnTo>
                    <a:pt x="13633" y="18271"/>
                  </a:lnTo>
                  <a:lnTo>
                    <a:pt x="13141" y="18271"/>
                  </a:lnTo>
                  <a:lnTo>
                    <a:pt x="13141" y="18520"/>
                  </a:lnTo>
                  <a:lnTo>
                    <a:pt x="12730" y="18520"/>
                  </a:lnTo>
                  <a:lnTo>
                    <a:pt x="12730" y="18770"/>
                  </a:lnTo>
                  <a:lnTo>
                    <a:pt x="12237" y="18770"/>
                  </a:lnTo>
                  <a:lnTo>
                    <a:pt x="12237" y="18520"/>
                  </a:lnTo>
                  <a:lnTo>
                    <a:pt x="12730" y="18520"/>
                  </a:lnTo>
                  <a:lnTo>
                    <a:pt x="12237" y="18520"/>
                  </a:lnTo>
                  <a:lnTo>
                    <a:pt x="12237" y="18271"/>
                  </a:lnTo>
                  <a:lnTo>
                    <a:pt x="11744" y="18271"/>
                  </a:lnTo>
                  <a:lnTo>
                    <a:pt x="11744" y="18770"/>
                  </a:lnTo>
                  <a:lnTo>
                    <a:pt x="11252" y="18770"/>
                  </a:lnTo>
                  <a:lnTo>
                    <a:pt x="11252" y="18520"/>
                  </a:lnTo>
                  <a:lnTo>
                    <a:pt x="10348" y="18520"/>
                  </a:lnTo>
                  <a:lnTo>
                    <a:pt x="10348" y="18770"/>
                  </a:lnTo>
                  <a:lnTo>
                    <a:pt x="9856" y="18520"/>
                  </a:lnTo>
                  <a:lnTo>
                    <a:pt x="9363" y="18520"/>
                  </a:lnTo>
                  <a:lnTo>
                    <a:pt x="9363" y="18770"/>
                  </a:lnTo>
                  <a:lnTo>
                    <a:pt x="9856" y="18770"/>
                  </a:lnTo>
                  <a:lnTo>
                    <a:pt x="9363" y="18770"/>
                  </a:lnTo>
                  <a:lnTo>
                    <a:pt x="9363" y="18978"/>
                  </a:lnTo>
                  <a:lnTo>
                    <a:pt x="9363" y="18520"/>
                  </a:lnTo>
                  <a:lnTo>
                    <a:pt x="8952" y="18520"/>
                  </a:lnTo>
                  <a:lnTo>
                    <a:pt x="8952" y="18021"/>
                  </a:lnTo>
                  <a:lnTo>
                    <a:pt x="8459" y="18021"/>
                  </a:lnTo>
                  <a:lnTo>
                    <a:pt x="8459" y="17813"/>
                  </a:lnTo>
                  <a:lnTo>
                    <a:pt x="8459" y="18021"/>
                  </a:lnTo>
                  <a:lnTo>
                    <a:pt x="7967" y="18021"/>
                  </a:lnTo>
                  <a:lnTo>
                    <a:pt x="7967" y="18770"/>
                  </a:lnTo>
                  <a:lnTo>
                    <a:pt x="7556" y="18770"/>
                  </a:lnTo>
                  <a:lnTo>
                    <a:pt x="7556" y="18520"/>
                  </a:lnTo>
                  <a:lnTo>
                    <a:pt x="7556" y="18770"/>
                  </a:lnTo>
                  <a:lnTo>
                    <a:pt x="7556" y="18021"/>
                  </a:lnTo>
                  <a:lnTo>
                    <a:pt x="6570" y="18021"/>
                  </a:lnTo>
                  <a:lnTo>
                    <a:pt x="6570" y="18520"/>
                  </a:lnTo>
                  <a:lnTo>
                    <a:pt x="6078" y="18520"/>
                  </a:lnTo>
                  <a:lnTo>
                    <a:pt x="6078" y="18770"/>
                  </a:lnTo>
                  <a:lnTo>
                    <a:pt x="6570" y="18520"/>
                  </a:lnTo>
                  <a:lnTo>
                    <a:pt x="6570" y="18770"/>
                  </a:lnTo>
                  <a:lnTo>
                    <a:pt x="6078" y="18770"/>
                  </a:lnTo>
                  <a:lnTo>
                    <a:pt x="6078" y="18978"/>
                  </a:lnTo>
                  <a:lnTo>
                    <a:pt x="6570" y="18978"/>
                  </a:lnTo>
                  <a:lnTo>
                    <a:pt x="6078" y="19228"/>
                  </a:lnTo>
                  <a:lnTo>
                    <a:pt x="6078" y="19477"/>
                  </a:lnTo>
                  <a:lnTo>
                    <a:pt x="5667" y="19477"/>
                  </a:lnTo>
                  <a:lnTo>
                    <a:pt x="6078" y="19477"/>
                  </a:lnTo>
                  <a:lnTo>
                    <a:pt x="6078" y="19935"/>
                  </a:lnTo>
                  <a:lnTo>
                    <a:pt x="5667" y="19686"/>
                  </a:lnTo>
                  <a:lnTo>
                    <a:pt x="5667" y="20435"/>
                  </a:lnTo>
                  <a:lnTo>
                    <a:pt x="6078" y="20435"/>
                  </a:lnTo>
                  <a:lnTo>
                    <a:pt x="4681" y="20435"/>
                  </a:lnTo>
                  <a:lnTo>
                    <a:pt x="4681" y="20643"/>
                  </a:lnTo>
                  <a:lnTo>
                    <a:pt x="4271" y="20643"/>
                  </a:lnTo>
                  <a:lnTo>
                    <a:pt x="4681" y="20643"/>
                  </a:lnTo>
                  <a:lnTo>
                    <a:pt x="4681" y="20435"/>
                  </a:lnTo>
                  <a:lnTo>
                    <a:pt x="4271" y="20435"/>
                  </a:lnTo>
                  <a:lnTo>
                    <a:pt x="4271" y="20643"/>
                  </a:lnTo>
                  <a:lnTo>
                    <a:pt x="4271" y="20435"/>
                  </a:lnTo>
                  <a:lnTo>
                    <a:pt x="3778" y="20643"/>
                  </a:lnTo>
                  <a:lnTo>
                    <a:pt x="4271" y="20643"/>
                  </a:lnTo>
                  <a:lnTo>
                    <a:pt x="4271" y="20892"/>
                  </a:lnTo>
                  <a:lnTo>
                    <a:pt x="4271" y="20643"/>
                  </a:lnTo>
                  <a:lnTo>
                    <a:pt x="4271" y="20892"/>
                  </a:lnTo>
                  <a:lnTo>
                    <a:pt x="4681" y="20892"/>
                  </a:lnTo>
                  <a:lnTo>
                    <a:pt x="4681" y="21350"/>
                  </a:lnTo>
                  <a:lnTo>
                    <a:pt x="4271" y="21600"/>
                  </a:lnTo>
                  <a:lnTo>
                    <a:pt x="4271" y="21350"/>
                  </a:lnTo>
                  <a:lnTo>
                    <a:pt x="3778" y="21142"/>
                  </a:lnTo>
                  <a:lnTo>
                    <a:pt x="3778" y="20892"/>
                  </a:lnTo>
                  <a:lnTo>
                    <a:pt x="3285" y="20643"/>
                  </a:lnTo>
                  <a:lnTo>
                    <a:pt x="2792" y="20643"/>
                  </a:lnTo>
                  <a:lnTo>
                    <a:pt x="2792" y="20435"/>
                  </a:lnTo>
                  <a:lnTo>
                    <a:pt x="3285" y="20435"/>
                  </a:lnTo>
                  <a:lnTo>
                    <a:pt x="3285" y="20185"/>
                  </a:lnTo>
                  <a:lnTo>
                    <a:pt x="3778" y="20185"/>
                  </a:lnTo>
                  <a:lnTo>
                    <a:pt x="3778" y="19935"/>
                  </a:lnTo>
                  <a:lnTo>
                    <a:pt x="4681" y="19935"/>
                  </a:lnTo>
                  <a:lnTo>
                    <a:pt x="4271" y="19686"/>
                  </a:lnTo>
                  <a:lnTo>
                    <a:pt x="4681" y="19686"/>
                  </a:lnTo>
                  <a:lnTo>
                    <a:pt x="4681" y="18271"/>
                  </a:lnTo>
                  <a:lnTo>
                    <a:pt x="4271" y="18271"/>
                  </a:lnTo>
                  <a:lnTo>
                    <a:pt x="4271" y="18021"/>
                  </a:lnTo>
                  <a:lnTo>
                    <a:pt x="3778" y="17813"/>
                  </a:lnTo>
                  <a:lnTo>
                    <a:pt x="3778" y="17313"/>
                  </a:lnTo>
                  <a:lnTo>
                    <a:pt x="3285" y="17313"/>
                  </a:lnTo>
                  <a:lnTo>
                    <a:pt x="3285" y="16606"/>
                  </a:lnTo>
                  <a:lnTo>
                    <a:pt x="2792" y="16606"/>
                  </a:lnTo>
                  <a:lnTo>
                    <a:pt x="2792" y="16398"/>
                  </a:lnTo>
                  <a:lnTo>
                    <a:pt x="2382" y="16398"/>
                  </a:lnTo>
                  <a:lnTo>
                    <a:pt x="2382" y="15898"/>
                  </a:lnTo>
                  <a:lnTo>
                    <a:pt x="1889" y="15898"/>
                  </a:lnTo>
                  <a:lnTo>
                    <a:pt x="1396" y="15649"/>
                  </a:lnTo>
                  <a:lnTo>
                    <a:pt x="1396" y="15440"/>
                  </a:lnTo>
                  <a:lnTo>
                    <a:pt x="986" y="15440"/>
                  </a:lnTo>
                  <a:lnTo>
                    <a:pt x="986" y="15191"/>
                  </a:lnTo>
                  <a:lnTo>
                    <a:pt x="493" y="15191"/>
                  </a:lnTo>
                  <a:lnTo>
                    <a:pt x="493" y="14941"/>
                  </a:lnTo>
                  <a:lnTo>
                    <a:pt x="493" y="15191"/>
                  </a:lnTo>
                  <a:lnTo>
                    <a:pt x="0" y="14941"/>
                  </a:lnTo>
                  <a:lnTo>
                    <a:pt x="493" y="14941"/>
                  </a:lnTo>
                  <a:lnTo>
                    <a:pt x="493" y="14733"/>
                  </a:lnTo>
                  <a:lnTo>
                    <a:pt x="986" y="14733"/>
                  </a:lnTo>
                  <a:lnTo>
                    <a:pt x="986" y="14483"/>
                  </a:lnTo>
                  <a:lnTo>
                    <a:pt x="1396" y="14483"/>
                  </a:lnTo>
                  <a:lnTo>
                    <a:pt x="1396" y="14234"/>
                  </a:lnTo>
                  <a:lnTo>
                    <a:pt x="1889" y="14234"/>
                  </a:lnTo>
                  <a:lnTo>
                    <a:pt x="1889" y="13984"/>
                  </a:lnTo>
                  <a:lnTo>
                    <a:pt x="2382" y="13984"/>
                  </a:lnTo>
                  <a:lnTo>
                    <a:pt x="2382" y="13776"/>
                  </a:lnTo>
                  <a:lnTo>
                    <a:pt x="1889" y="13776"/>
                  </a:lnTo>
                  <a:lnTo>
                    <a:pt x="1889" y="13526"/>
                  </a:lnTo>
                  <a:lnTo>
                    <a:pt x="2382" y="13526"/>
                  </a:lnTo>
                  <a:lnTo>
                    <a:pt x="2382" y="13068"/>
                  </a:lnTo>
                  <a:lnTo>
                    <a:pt x="2792" y="13068"/>
                  </a:lnTo>
                  <a:lnTo>
                    <a:pt x="2792" y="13276"/>
                  </a:lnTo>
                  <a:lnTo>
                    <a:pt x="3285" y="13276"/>
                  </a:lnTo>
                  <a:lnTo>
                    <a:pt x="3285" y="13068"/>
                  </a:lnTo>
                  <a:lnTo>
                    <a:pt x="7063" y="13068"/>
                  </a:lnTo>
                  <a:lnTo>
                    <a:pt x="7063" y="12569"/>
                  </a:lnTo>
                  <a:lnTo>
                    <a:pt x="7556" y="12569"/>
                  </a:lnTo>
                  <a:lnTo>
                    <a:pt x="7063" y="12569"/>
                  </a:lnTo>
                  <a:lnTo>
                    <a:pt x="7063" y="12319"/>
                  </a:lnTo>
                  <a:lnTo>
                    <a:pt x="6570" y="12111"/>
                  </a:lnTo>
                  <a:lnTo>
                    <a:pt x="6570" y="11403"/>
                  </a:lnTo>
                  <a:lnTo>
                    <a:pt x="7063" y="11403"/>
                  </a:lnTo>
                  <a:lnTo>
                    <a:pt x="7063" y="11154"/>
                  </a:lnTo>
                  <a:lnTo>
                    <a:pt x="7556" y="11154"/>
                  </a:lnTo>
                  <a:lnTo>
                    <a:pt x="7063" y="11154"/>
                  </a:lnTo>
                  <a:lnTo>
                    <a:pt x="7063" y="10197"/>
                  </a:lnTo>
                  <a:lnTo>
                    <a:pt x="7556" y="10197"/>
                  </a:lnTo>
                  <a:lnTo>
                    <a:pt x="7063" y="10197"/>
                  </a:lnTo>
                  <a:lnTo>
                    <a:pt x="7063" y="9947"/>
                  </a:lnTo>
                  <a:lnTo>
                    <a:pt x="7556" y="9947"/>
                  </a:lnTo>
                  <a:lnTo>
                    <a:pt x="7556" y="9739"/>
                  </a:lnTo>
                  <a:lnTo>
                    <a:pt x="7063" y="9739"/>
                  </a:lnTo>
                  <a:lnTo>
                    <a:pt x="7063" y="9489"/>
                  </a:lnTo>
                  <a:lnTo>
                    <a:pt x="7556" y="9489"/>
                  </a:lnTo>
                  <a:lnTo>
                    <a:pt x="7556" y="9031"/>
                  </a:lnTo>
                  <a:lnTo>
                    <a:pt x="7063" y="9031"/>
                  </a:lnTo>
                  <a:lnTo>
                    <a:pt x="7063" y="8782"/>
                  </a:lnTo>
                  <a:lnTo>
                    <a:pt x="6570" y="8782"/>
                  </a:lnTo>
                  <a:lnTo>
                    <a:pt x="6570" y="8282"/>
                  </a:lnTo>
                  <a:lnTo>
                    <a:pt x="7063" y="8282"/>
                  </a:lnTo>
                  <a:lnTo>
                    <a:pt x="7063" y="8074"/>
                  </a:lnTo>
                  <a:lnTo>
                    <a:pt x="7063" y="8282"/>
                  </a:lnTo>
                  <a:lnTo>
                    <a:pt x="7063" y="8074"/>
                  </a:lnTo>
                  <a:lnTo>
                    <a:pt x="7556" y="8074"/>
                  </a:lnTo>
                  <a:lnTo>
                    <a:pt x="7556" y="7824"/>
                  </a:lnTo>
                  <a:lnTo>
                    <a:pt x="7967" y="7824"/>
                  </a:lnTo>
                  <a:lnTo>
                    <a:pt x="7967" y="7117"/>
                  </a:lnTo>
                  <a:lnTo>
                    <a:pt x="7556" y="7117"/>
                  </a:lnTo>
                  <a:lnTo>
                    <a:pt x="7556" y="6867"/>
                  </a:lnTo>
                  <a:lnTo>
                    <a:pt x="7967" y="6867"/>
                  </a:lnTo>
                  <a:lnTo>
                    <a:pt x="7967" y="6409"/>
                  </a:lnTo>
                  <a:lnTo>
                    <a:pt x="8459" y="6409"/>
                  </a:lnTo>
                  <a:lnTo>
                    <a:pt x="8459" y="6160"/>
                  </a:lnTo>
                  <a:lnTo>
                    <a:pt x="8952" y="6160"/>
                  </a:lnTo>
                  <a:lnTo>
                    <a:pt x="8952" y="5910"/>
                  </a:lnTo>
                  <a:lnTo>
                    <a:pt x="10841" y="5910"/>
                  </a:lnTo>
                  <a:lnTo>
                    <a:pt x="10841" y="6409"/>
                  </a:lnTo>
                  <a:lnTo>
                    <a:pt x="11252" y="6160"/>
                  </a:lnTo>
                  <a:lnTo>
                    <a:pt x="11744" y="6160"/>
                  </a:lnTo>
                  <a:lnTo>
                    <a:pt x="11744" y="5910"/>
                  </a:lnTo>
                  <a:lnTo>
                    <a:pt x="12237" y="5910"/>
                  </a:lnTo>
                  <a:lnTo>
                    <a:pt x="12237" y="6160"/>
                  </a:lnTo>
                  <a:lnTo>
                    <a:pt x="13141" y="6160"/>
                  </a:lnTo>
                  <a:lnTo>
                    <a:pt x="13141" y="5910"/>
                  </a:lnTo>
                  <a:lnTo>
                    <a:pt x="14537" y="5910"/>
                  </a:lnTo>
                  <a:lnTo>
                    <a:pt x="14537" y="5702"/>
                  </a:lnTo>
                  <a:lnTo>
                    <a:pt x="15522" y="5702"/>
                  </a:lnTo>
                  <a:lnTo>
                    <a:pt x="15522" y="4953"/>
                  </a:lnTo>
                  <a:lnTo>
                    <a:pt x="16015" y="4953"/>
                  </a:lnTo>
                  <a:lnTo>
                    <a:pt x="16015" y="4745"/>
                  </a:lnTo>
                  <a:lnTo>
                    <a:pt x="15522" y="4745"/>
                  </a:lnTo>
                  <a:lnTo>
                    <a:pt x="15522" y="4037"/>
                  </a:lnTo>
                  <a:lnTo>
                    <a:pt x="16015" y="4037"/>
                  </a:lnTo>
                  <a:lnTo>
                    <a:pt x="16015" y="3787"/>
                  </a:lnTo>
                  <a:lnTo>
                    <a:pt x="16426" y="3787"/>
                  </a:lnTo>
                  <a:lnTo>
                    <a:pt x="16426" y="4037"/>
                  </a:lnTo>
                  <a:lnTo>
                    <a:pt x="16919" y="4037"/>
                  </a:lnTo>
                  <a:lnTo>
                    <a:pt x="16919" y="3787"/>
                  </a:lnTo>
                  <a:lnTo>
                    <a:pt x="17411" y="3787"/>
                  </a:lnTo>
                  <a:lnTo>
                    <a:pt x="17411" y="3288"/>
                  </a:lnTo>
                  <a:lnTo>
                    <a:pt x="17822" y="3288"/>
                  </a:lnTo>
                  <a:lnTo>
                    <a:pt x="17822" y="2830"/>
                  </a:lnTo>
                  <a:lnTo>
                    <a:pt x="18315" y="2830"/>
                  </a:lnTo>
                  <a:lnTo>
                    <a:pt x="18315" y="2372"/>
                  </a:lnTo>
                  <a:lnTo>
                    <a:pt x="17822" y="2372"/>
                  </a:lnTo>
                  <a:lnTo>
                    <a:pt x="17822" y="2123"/>
                  </a:lnTo>
                  <a:lnTo>
                    <a:pt x="17411" y="2372"/>
                  </a:lnTo>
                  <a:lnTo>
                    <a:pt x="17411" y="2123"/>
                  </a:lnTo>
                  <a:lnTo>
                    <a:pt x="17411" y="2372"/>
                  </a:lnTo>
                  <a:lnTo>
                    <a:pt x="15522" y="2372"/>
                  </a:lnTo>
                  <a:lnTo>
                    <a:pt x="15522" y="2580"/>
                  </a:lnTo>
                  <a:lnTo>
                    <a:pt x="15522" y="2123"/>
                  </a:lnTo>
                  <a:lnTo>
                    <a:pt x="16015" y="2123"/>
                  </a:lnTo>
                  <a:lnTo>
                    <a:pt x="15522" y="1873"/>
                  </a:lnTo>
                  <a:lnTo>
                    <a:pt x="15030" y="1873"/>
                  </a:lnTo>
                  <a:lnTo>
                    <a:pt x="15030" y="2123"/>
                  </a:lnTo>
                  <a:lnTo>
                    <a:pt x="15030" y="1873"/>
                  </a:lnTo>
                  <a:lnTo>
                    <a:pt x="14537" y="1873"/>
                  </a:lnTo>
                  <a:lnTo>
                    <a:pt x="14537" y="1415"/>
                  </a:lnTo>
                  <a:lnTo>
                    <a:pt x="15030" y="1165"/>
                  </a:lnTo>
                  <a:lnTo>
                    <a:pt x="16015" y="1165"/>
                  </a:lnTo>
                  <a:lnTo>
                    <a:pt x="16015" y="708"/>
                  </a:lnTo>
                  <a:lnTo>
                    <a:pt x="16426" y="708"/>
                  </a:lnTo>
                  <a:lnTo>
                    <a:pt x="16426" y="208"/>
                  </a:lnTo>
                  <a:lnTo>
                    <a:pt x="16919" y="0"/>
                  </a:lnTo>
                  <a:lnTo>
                    <a:pt x="17411" y="0"/>
                  </a:lnTo>
                  <a:lnTo>
                    <a:pt x="17411" y="208"/>
                  </a:lnTo>
                  <a:lnTo>
                    <a:pt x="17822" y="208"/>
                  </a:lnTo>
                  <a:lnTo>
                    <a:pt x="17822" y="458"/>
                  </a:lnTo>
                  <a:lnTo>
                    <a:pt x="18808" y="458"/>
                  </a:lnTo>
                  <a:lnTo>
                    <a:pt x="18808" y="708"/>
                  </a:lnTo>
                  <a:lnTo>
                    <a:pt x="18315" y="708"/>
                  </a:lnTo>
                  <a:lnTo>
                    <a:pt x="18808" y="708"/>
                  </a:lnTo>
                  <a:lnTo>
                    <a:pt x="18808" y="916"/>
                  </a:lnTo>
                  <a:lnTo>
                    <a:pt x="19711" y="916"/>
                  </a:lnTo>
                  <a:lnTo>
                    <a:pt x="19711" y="1165"/>
                  </a:lnTo>
                  <a:lnTo>
                    <a:pt x="20204" y="1415"/>
                  </a:lnTo>
                  <a:lnTo>
                    <a:pt x="19711" y="1415"/>
                  </a:lnTo>
                  <a:lnTo>
                    <a:pt x="19711" y="1665"/>
                  </a:lnTo>
                  <a:lnTo>
                    <a:pt x="19300" y="1665"/>
                  </a:lnTo>
                  <a:lnTo>
                    <a:pt x="19300" y="1873"/>
                  </a:lnTo>
                  <a:lnTo>
                    <a:pt x="19711" y="1873"/>
                  </a:lnTo>
                  <a:lnTo>
                    <a:pt x="19711" y="2123"/>
                  </a:lnTo>
                  <a:lnTo>
                    <a:pt x="20204" y="2123"/>
                  </a:lnTo>
                  <a:lnTo>
                    <a:pt x="19711" y="2123"/>
                  </a:lnTo>
                  <a:lnTo>
                    <a:pt x="19711" y="2372"/>
                  </a:lnTo>
                  <a:lnTo>
                    <a:pt x="20204" y="2372"/>
                  </a:lnTo>
                  <a:lnTo>
                    <a:pt x="20204" y="2123"/>
                  </a:lnTo>
                  <a:lnTo>
                    <a:pt x="20697" y="2123"/>
                  </a:lnTo>
                  <a:lnTo>
                    <a:pt x="21107" y="1873"/>
                  </a:lnTo>
                  <a:lnTo>
                    <a:pt x="21600" y="2123"/>
                  </a:lnTo>
                  <a:lnTo>
                    <a:pt x="21600" y="2830"/>
                  </a:lnTo>
                  <a:lnTo>
                    <a:pt x="21107" y="2830"/>
                  </a:lnTo>
                  <a:lnTo>
                    <a:pt x="21107" y="4245"/>
                  </a:lnTo>
                  <a:lnTo>
                    <a:pt x="21600" y="4495"/>
                  </a:lnTo>
                  <a:lnTo>
                    <a:pt x="21600" y="4953"/>
                  </a:lnTo>
                  <a:lnTo>
                    <a:pt x="21107" y="5202"/>
                  </a:lnTo>
                  <a:lnTo>
                    <a:pt x="21600" y="5202"/>
                  </a:lnTo>
                  <a:lnTo>
                    <a:pt x="21600" y="6409"/>
                  </a:lnTo>
                  <a:lnTo>
                    <a:pt x="21107" y="6617"/>
                  </a:lnTo>
                  <a:lnTo>
                    <a:pt x="21107" y="7575"/>
                  </a:lnTo>
                  <a:lnTo>
                    <a:pt x="20697" y="7575"/>
                  </a:lnTo>
                  <a:lnTo>
                    <a:pt x="20697" y="8532"/>
                  </a:lnTo>
                  <a:lnTo>
                    <a:pt x="20204" y="8782"/>
                  </a:lnTo>
                  <a:lnTo>
                    <a:pt x="20204" y="9239"/>
                  </a:lnTo>
                  <a:lnTo>
                    <a:pt x="19711" y="9239"/>
                  </a:lnTo>
                  <a:lnTo>
                    <a:pt x="19711" y="9489"/>
                  </a:lnTo>
                  <a:lnTo>
                    <a:pt x="20204" y="9739"/>
                  </a:lnTo>
                  <a:lnTo>
                    <a:pt x="19711" y="9739"/>
                  </a:lnTo>
                  <a:lnTo>
                    <a:pt x="19711" y="10654"/>
                  </a:lnTo>
                  <a:close/>
                </a:path>
              </a:pathLst>
            </a:custGeom>
            <a:solidFill>
              <a:srgbClr val="800769"/>
            </a:solidFill>
            <a:ln w="6350" cap="rnd">
              <a:solidFill>
                <a:srgbClr val="DCDEE0"/>
              </a:solidFill>
              <a:prstDash val="solid"/>
              <a:round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>
                <a:lnSpc>
                  <a:spcPct val="100000"/>
                </a:lnSpc>
                <a:defRPr sz="3000">
                  <a:solidFill>
                    <a:srgbClr val="FFFFFF"/>
                  </a:solidFill>
                </a:defRPr>
              </a:pPr>
              <a:endParaRPr sz="1500" dirty="0"/>
            </a:p>
          </p:txBody>
        </p:sp>
        <p:sp>
          <p:nvSpPr>
            <p:cNvPr id="295" name="Shape 2970"/>
            <p:cNvSpPr/>
            <p:nvPr/>
          </p:nvSpPr>
          <p:spPr>
            <a:xfrm>
              <a:off x="11215815" y="3549666"/>
              <a:ext cx="453874" cy="8573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302" y="8786"/>
                  </a:moveTo>
                  <a:lnTo>
                    <a:pt x="7864" y="8786"/>
                  </a:lnTo>
                  <a:lnTo>
                    <a:pt x="7864" y="8624"/>
                  </a:lnTo>
                  <a:lnTo>
                    <a:pt x="7557" y="8624"/>
                  </a:lnTo>
                  <a:lnTo>
                    <a:pt x="7557" y="8786"/>
                  </a:lnTo>
                  <a:lnTo>
                    <a:pt x="7557" y="8489"/>
                  </a:lnTo>
                  <a:lnTo>
                    <a:pt x="7864" y="8489"/>
                  </a:lnTo>
                  <a:lnTo>
                    <a:pt x="7864" y="8624"/>
                  </a:lnTo>
                  <a:lnTo>
                    <a:pt x="8170" y="8624"/>
                  </a:lnTo>
                  <a:lnTo>
                    <a:pt x="8170" y="8489"/>
                  </a:lnTo>
                  <a:lnTo>
                    <a:pt x="8426" y="8489"/>
                  </a:lnTo>
                  <a:lnTo>
                    <a:pt x="8426" y="8326"/>
                  </a:lnTo>
                  <a:lnTo>
                    <a:pt x="8170" y="8326"/>
                  </a:lnTo>
                  <a:lnTo>
                    <a:pt x="8426" y="8326"/>
                  </a:lnTo>
                  <a:lnTo>
                    <a:pt x="8170" y="8326"/>
                  </a:lnTo>
                  <a:lnTo>
                    <a:pt x="8170" y="8164"/>
                  </a:lnTo>
                  <a:lnTo>
                    <a:pt x="7864" y="8164"/>
                  </a:lnTo>
                  <a:lnTo>
                    <a:pt x="7864" y="8326"/>
                  </a:lnTo>
                  <a:lnTo>
                    <a:pt x="7557" y="8326"/>
                  </a:lnTo>
                  <a:lnTo>
                    <a:pt x="7557" y="8164"/>
                  </a:lnTo>
                  <a:lnTo>
                    <a:pt x="7302" y="8164"/>
                  </a:lnTo>
                  <a:lnTo>
                    <a:pt x="7302" y="7867"/>
                  </a:lnTo>
                  <a:lnTo>
                    <a:pt x="6996" y="7867"/>
                  </a:lnTo>
                  <a:lnTo>
                    <a:pt x="6996" y="7705"/>
                  </a:lnTo>
                  <a:lnTo>
                    <a:pt x="6689" y="7705"/>
                  </a:lnTo>
                  <a:lnTo>
                    <a:pt x="6689" y="7542"/>
                  </a:lnTo>
                  <a:lnTo>
                    <a:pt x="6383" y="7542"/>
                  </a:lnTo>
                  <a:lnTo>
                    <a:pt x="6689" y="7542"/>
                  </a:lnTo>
                  <a:lnTo>
                    <a:pt x="6689" y="7407"/>
                  </a:lnTo>
                  <a:lnTo>
                    <a:pt x="6383" y="7407"/>
                  </a:lnTo>
                  <a:lnTo>
                    <a:pt x="6689" y="7407"/>
                  </a:lnTo>
                  <a:lnTo>
                    <a:pt x="6689" y="7245"/>
                  </a:lnTo>
                  <a:lnTo>
                    <a:pt x="6383" y="7245"/>
                  </a:lnTo>
                  <a:lnTo>
                    <a:pt x="6383" y="7407"/>
                  </a:lnTo>
                  <a:lnTo>
                    <a:pt x="6383" y="7245"/>
                  </a:lnTo>
                  <a:lnTo>
                    <a:pt x="6128" y="7245"/>
                  </a:lnTo>
                  <a:lnTo>
                    <a:pt x="6128" y="6921"/>
                  </a:lnTo>
                  <a:lnTo>
                    <a:pt x="6383" y="6921"/>
                  </a:lnTo>
                  <a:lnTo>
                    <a:pt x="6383" y="6623"/>
                  </a:lnTo>
                  <a:lnTo>
                    <a:pt x="6689" y="6623"/>
                  </a:lnTo>
                  <a:lnTo>
                    <a:pt x="6689" y="6326"/>
                  </a:lnTo>
                  <a:lnTo>
                    <a:pt x="6996" y="6326"/>
                  </a:lnTo>
                  <a:lnTo>
                    <a:pt x="6996" y="6164"/>
                  </a:lnTo>
                  <a:lnTo>
                    <a:pt x="7302" y="6002"/>
                  </a:lnTo>
                  <a:lnTo>
                    <a:pt x="7557" y="6164"/>
                  </a:lnTo>
                  <a:lnTo>
                    <a:pt x="7864" y="6164"/>
                  </a:lnTo>
                  <a:lnTo>
                    <a:pt x="7864" y="6002"/>
                  </a:lnTo>
                  <a:lnTo>
                    <a:pt x="8426" y="6002"/>
                  </a:lnTo>
                  <a:lnTo>
                    <a:pt x="8426" y="5839"/>
                  </a:lnTo>
                  <a:lnTo>
                    <a:pt x="8732" y="5839"/>
                  </a:lnTo>
                  <a:lnTo>
                    <a:pt x="9038" y="5704"/>
                  </a:lnTo>
                  <a:lnTo>
                    <a:pt x="9038" y="5839"/>
                  </a:lnTo>
                  <a:lnTo>
                    <a:pt x="8732" y="5839"/>
                  </a:lnTo>
                  <a:lnTo>
                    <a:pt x="8426" y="6002"/>
                  </a:lnTo>
                  <a:lnTo>
                    <a:pt x="9038" y="6002"/>
                  </a:lnTo>
                  <a:lnTo>
                    <a:pt x="9038" y="6164"/>
                  </a:lnTo>
                  <a:lnTo>
                    <a:pt x="9038" y="6002"/>
                  </a:lnTo>
                  <a:lnTo>
                    <a:pt x="8732" y="6002"/>
                  </a:lnTo>
                  <a:lnTo>
                    <a:pt x="8732" y="6164"/>
                  </a:lnTo>
                  <a:lnTo>
                    <a:pt x="8170" y="6164"/>
                  </a:lnTo>
                  <a:lnTo>
                    <a:pt x="8170" y="6326"/>
                  </a:lnTo>
                  <a:lnTo>
                    <a:pt x="7864" y="6326"/>
                  </a:lnTo>
                  <a:lnTo>
                    <a:pt x="7864" y="6785"/>
                  </a:lnTo>
                  <a:lnTo>
                    <a:pt x="7557" y="6785"/>
                  </a:lnTo>
                  <a:lnTo>
                    <a:pt x="7864" y="6785"/>
                  </a:lnTo>
                  <a:lnTo>
                    <a:pt x="7864" y="7083"/>
                  </a:lnTo>
                  <a:lnTo>
                    <a:pt x="8170" y="7083"/>
                  </a:lnTo>
                  <a:lnTo>
                    <a:pt x="8170" y="7245"/>
                  </a:lnTo>
                  <a:lnTo>
                    <a:pt x="8426" y="7245"/>
                  </a:lnTo>
                  <a:lnTo>
                    <a:pt x="8426" y="7407"/>
                  </a:lnTo>
                  <a:lnTo>
                    <a:pt x="8732" y="7407"/>
                  </a:lnTo>
                  <a:lnTo>
                    <a:pt x="8732" y="7542"/>
                  </a:lnTo>
                  <a:lnTo>
                    <a:pt x="9038" y="7542"/>
                  </a:lnTo>
                  <a:lnTo>
                    <a:pt x="9038" y="8002"/>
                  </a:lnTo>
                  <a:lnTo>
                    <a:pt x="9345" y="8002"/>
                  </a:lnTo>
                  <a:lnTo>
                    <a:pt x="9345" y="8326"/>
                  </a:lnTo>
                  <a:lnTo>
                    <a:pt x="9600" y="8326"/>
                  </a:lnTo>
                  <a:lnTo>
                    <a:pt x="9600" y="8164"/>
                  </a:lnTo>
                  <a:lnTo>
                    <a:pt x="9906" y="8164"/>
                  </a:lnTo>
                  <a:lnTo>
                    <a:pt x="9906" y="8326"/>
                  </a:lnTo>
                  <a:lnTo>
                    <a:pt x="10213" y="8326"/>
                  </a:lnTo>
                  <a:lnTo>
                    <a:pt x="10213" y="9083"/>
                  </a:lnTo>
                  <a:lnTo>
                    <a:pt x="10774" y="9083"/>
                  </a:lnTo>
                  <a:lnTo>
                    <a:pt x="10774" y="8948"/>
                  </a:lnTo>
                  <a:lnTo>
                    <a:pt x="10774" y="9083"/>
                  </a:lnTo>
                  <a:lnTo>
                    <a:pt x="11081" y="9083"/>
                  </a:lnTo>
                  <a:lnTo>
                    <a:pt x="10774" y="9083"/>
                  </a:lnTo>
                  <a:lnTo>
                    <a:pt x="10774" y="9408"/>
                  </a:lnTo>
                  <a:lnTo>
                    <a:pt x="10468" y="9408"/>
                  </a:lnTo>
                  <a:lnTo>
                    <a:pt x="10774" y="9570"/>
                  </a:lnTo>
                  <a:lnTo>
                    <a:pt x="10468" y="9570"/>
                  </a:lnTo>
                  <a:lnTo>
                    <a:pt x="10468" y="9408"/>
                  </a:lnTo>
                  <a:lnTo>
                    <a:pt x="10468" y="9570"/>
                  </a:lnTo>
                  <a:lnTo>
                    <a:pt x="10213" y="9570"/>
                  </a:lnTo>
                  <a:lnTo>
                    <a:pt x="10468" y="9705"/>
                  </a:lnTo>
                  <a:lnTo>
                    <a:pt x="10213" y="9705"/>
                  </a:lnTo>
                  <a:lnTo>
                    <a:pt x="10213" y="10165"/>
                  </a:lnTo>
                  <a:lnTo>
                    <a:pt x="9906" y="10165"/>
                  </a:lnTo>
                  <a:lnTo>
                    <a:pt x="9906" y="10786"/>
                  </a:lnTo>
                  <a:lnTo>
                    <a:pt x="9600" y="10786"/>
                  </a:lnTo>
                  <a:lnTo>
                    <a:pt x="9600" y="10949"/>
                  </a:lnTo>
                  <a:lnTo>
                    <a:pt x="9906" y="10949"/>
                  </a:lnTo>
                  <a:lnTo>
                    <a:pt x="9906" y="11111"/>
                  </a:lnTo>
                  <a:lnTo>
                    <a:pt x="10213" y="11111"/>
                  </a:lnTo>
                  <a:lnTo>
                    <a:pt x="10213" y="12949"/>
                  </a:lnTo>
                  <a:lnTo>
                    <a:pt x="9906" y="12949"/>
                  </a:lnTo>
                  <a:lnTo>
                    <a:pt x="9906" y="13111"/>
                  </a:lnTo>
                  <a:lnTo>
                    <a:pt x="10213" y="13111"/>
                  </a:lnTo>
                  <a:lnTo>
                    <a:pt x="10213" y="14328"/>
                  </a:lnTo>
                  <a:lnTo>
                    <a:pt x="10468" y="14328"/>
                  </a:lnTo>
                  <a:lnTo>
                    <a:pt x="10468" y="14490"/>
                  </a:lnTo>
                  <a:lnTo>
                    <a:pt x="10774" y="14652"/>
                  </a:lnTo>
                  <a:lnTo>
                    <a:pt x="10468" y="14652"/>
                  </a:lnTo>
                  <a:lnTo>
                    <a:pt x="10774" y="14652"/>
                  </a:lnTo>
                  <a:lnTo>
                    <a:pt x="10774" y="15409"/>
                  </a:lnTo>
                  <a:lnTo>
                    <a:pt x="11081" y="15409"/>
                  </a:lnTo>
                  <a:lnTo>
                    <a:pt x="10774" y="15409"/>
                  </a:lnTo>
                  <a:lnTo>
                    <a:pt x="10774" y="15896"/>
                  </a:lnTo>
                  <a:lnTo>
                    <a:pt x="10468" y="16031"/>
                  </a:lnTo>
                  <a:lnTo>
                    <a:pt x="10468" y="16653"/>
                  </a:lnTo>
                  <a:lnTo>
                    <a:pt x="10774" y="16653"/>
                  </a:lnTo>
                  <a:lnTo>
                    <a:pt x="10774" y="16815"/>
                  </a:lnTo>
                  <a:lnTo>
                    <a:pt x="10774" y="16653"/>
                  </a:lnTo>
                  <a:lnTo>
                    <a:pt x="10468" y="16653"/>
                  </a:lnTo>
                  <a:lnTo>
                    <a:pt x="10468" y="16815"/>
                  </a:lnTo>
                  <a:lnTo>
                    <a:pt x="10213" y="16977"/>
                  </a:lnTo>
                  <a:lnTo>
                    <a:pt x="9906" y="17112"/>
                  </a:lnTo>
                  <a:lnTo>
                    <a:pt x="9600" y="17112"/>
                  </a:lnTo>
                  <a:lnTo>
                    <a:pt x="9906" y="17112"/>
                  </a:lnTo>
                  <a:lnTo>
                    <a:pt x="9906" y="17734"/>
                  </a:lnTo>
                  <a:lnTo>
                    <a:pt x="9345" y="17734"/>
                  </a:lnTo>
                  <a:lnTo>
                    <a:pt x="9345" y="17896"/>
                  </a:lnTo>
                  <a:lnTo>
                    <a:pt x="9345" y="17734"/>
                  </a:lnTo>
                  <a:lnTo>
                    <a:pt x="9038" y="17734"/>
                  </a:lnTo>
                  <a:lnTo>
                    <a:pt x="9038" y="18059"/>
                  </a:lnTo>
                  <a:lnTo>
                    <a:pt x="9345" y="18059"/>
                  </a:lnTo>
                  <a:lnTo>
                    <a:pt x="9600" y="18194"/>
                  </a:lnTo>
                  <a:lnTo>
                    <a:pt x="9906" y="18194"/>
                  </a:lnTo>
                  <a:lnTo>
                    <a:pt x="9906" y="18356"/>
                  </a:lnTo>
                  <a:lnTo>
                    <a:pt x="10213" y="18356"/>
                  </a:lnTo>
                  <a:lnTo>
                    <a:pt x="10213" y="18653"/>
                  </a:lnTo>
                  <a:lnTo>
                    <a:pt x="10468" y="18816"/>
                  </a:lnTo>
                  <a:lnTo>
                    <a:pt x="10468" y="19113"/>
                  </a:lnTo>
                  <a:lnTo>
                    <a:pt x="10213" y="19113"/>
                  </a:lnTo>
                  <a:lnTo>
                    <a:pt x="10213" y="19275"/>
                  </a:lnTo>
                  <a:lnTo>
                    <a:pt x="10468" y="19275"/>
                  </a:lnTo>
                  <a:lnTo>
                    <a:pt x="10468" y="19600"/>
                  </a:lnTo>
                  <a:lnTo>
                    <a:pt x="10213" y="19600"/>
                  </a:lnTo>
                  <a:lnTo>
                    <a:pt x="10213" y="19735"/>
                  </a:lnTo>
                  <a:lnTo>
                    <a:pt x="10468" y="19735"/>
                  </a:lnTo>
                  <a:lnTo>
                    <a:pt x="10213" y="19735"/>
                  </a:lnTo>
                  <a:lnTo>
                    <a:pt x="10213" y="19897"/>
                  </a:lnTo>
                  <a:lnTo>
                    <a:pt x="10468" y="20059"/>
                  </a:lnTo>
                  <a:lnTo>
                    <a:pt x="10213" y="20059"/>
                  </a:lnTo>
                  <a:lnTo>
                    <a:pt x="10213" y="19897"/>
                  </a:lnTo>
                  <a:lnTo>
                    <a:pt x="10213" y="20059"/>
                  </a:lnTo>
                  <a:lnTo>
                    <a:pt x="10468" y="20194"/>
                  </a:lnTo>
                  <a:lnTo>
                    <a:pt x="10468" y="20356"/>
                  </a:lnTo>
                  <a:lnTo>
                    <a:pt x="10774" y="20519"/>
                  </a:lnTo>
                  <a:lnTo>
                    <a:pt x="10774" y="20816"/>
                  </a:lnTo>
                  <a:lnTo>
                    <a:pt x="11081" y="20816"/>
                  </a:lnTo>
                  <a:lnTo>
                    <a:pt x="11081" y="21140"/>
                  </a:lnTo>
                  <a:lnTo>
                    <a:pt x="11387" y="21140"/>
                  </a:lnTo>
                  <a:lnTo>
                    <a:pt x="11387" y="21438"/>
                  </a:lnTo>
                  <a:lnTo>
                    <a:pt x="11643" y="21438"/>
                  </a:lnTo>
                  <a:lnTo>
                    <a:pt x="11643" y="21600"/>
                  </a:lnTo>
                  <a:lnTo>
                    <a:pt x="11949" y="21600"/>
                  </a:lnTo>
                  <a:lnTo>
                    <a:pt x="12255" y="21438"/>
                  </a:lnTo>
                  <a:lnTo>
                    <a:pt x="12817" y="21438"/>
                  </a:lnTo>
                  <a:lnTo>
                    <a:pt x="13123" y="21276"/>
                  </a:lnTo>
                  <a:lnTo>
                    <a:pt x="13430" y="21140"/>
                  </a:lnTo>
                  <a:lnTo>
                    <a:pt x="13430" y="20978"/>
                  </a:lnTo>
                  <a:lnTo>
                    <a:pt x="13685" y="20978"/>
                  </a:lnTo>
                  <a:lnTo>
                    <a:pt x="13685" y="20816"/>
                  </a:lnTo>
                  <a:lnTo>
                    <a:pt x="13991" y="20816"/>
                  </a:lnTo>
                  <a:lnTo>
                    <a:pt x="14298" y="20681"/>
                  </a:lnTo>
                  <a:lnTo>
                    <a:pt x="14553" y="20681"/>
                  </a:lnTo>
                  <a:lnTo>
                    <a:pt x="14553" y="20519"/>
                  </a:lnTo>
                  <a:lnTo>
                    <a:pt x="15166" y="20519"/>
                  </a:lnTo>
                  <a:lnTo>
                    <a:pt x="15166" y="20356"/>
                  </a:lnTo>
                  <a:lnTo>
                    <a:pt x="14860" y="20356"/>
                  </a:lnTo>
                  <a:lnTo>
                    <a:pt x="14860" y="19275"/>
                  </a:lnTo>
                  <a:lnTo>
                    <a:pt x="14553" y="19275"/>
                  </a:lnTo>
                  <a:lnTo>
                    <a:pt x="14553" y="19437"/>
                  </a:lnTo>
                  <a:lnTo>
                    <a:pt x="14298" y="19437"/>
                  </a:lnTo>
                  <a:lnTo>
                    <a:pt x="14298" y="19600"/>
                  </a:lnTo>
                  <a:lnTo>
                    <a:pt x="13991" y="19600"/>
                  </a:lnTo>
                  <a:lnTo>
                    <a:pt x="13685" y="19437"/>
                  </a:lnTo>
                  <a:lnTo>
                    <a:pt x="13123" y="19437"/>
                  </a:lnTo>
                  <a:lnTo>
                    <a:pt x="13123" y="19275"/>
                  </a:lnTo>
                  <a:lnTo>
                    <a:pt x="12817" y="19275"/>
                  </a:lnTo>
                  <a:lnTo>
                    <a:pt x="12817" y="19113"/>
                  </a:lnTo>
                  <a:lnTo>
                    <a:pt x="12511" y="19113"/>
                  </a:lnTo>
                  <a:lnTo>
                    <a:pt x="12511" y="18978"/>
                  </a:lnTo>
                  <a:lnTo>
                    <a:pt x="12817" y="18978"/>
                  </a:lnTo>
                  <a:lnTo>
                    <a:pt x="12817" y="18653"/>
                  </a:lnTo>
                  <a:lnTo>
                    <a:pt x="13430" y="18653"/>
                  </a:lnTo>
                  <a:lnTo>
                    <a:pt x="13430" y="18518"/>
                  </a:lnTo>
                  <a:lnTo>
                    <a:pt x="13685" y="18518"/>
                  </a:lnTo>
                  <a:lnTo>
                    <a:pt x="13685" y="18356"/>
                  </a:lnTo>
                  <a:lnTo>
                    <a:pt x="13991" y="18356"/>
                  </a:lnTo>
                  <a:lnTo>
                    <a:pt x="13991" y="18518"/>
                  </a:lnTo>
                  <a:lnTo>
                    <a:pt x="14298" y="18518"/>
                  </a:lnTo>
                  <a:lnTo>
                    <a:pt x="14298" y="18653"/>
                  </a:lnTo>
                  <a:lnTo>
                    <a:pt x="14298" y="18518"/>
                  </a:lnTo>
                  <a:lnTo>
                    <a:pt x="14553" y="18518"/>
                  </a:lnTo>
                  <a:lnTo>
                    <a:pt x="14553" y="18356"/>
                  </a:lnTo>
                  <a:lnTo>
                    <a:pt x="14860" y="18194"/>
                  </a:lnTo>
                  <a:lnTo>
                    <a:pt x="15166" y="18059"/>
                  </a:lnTo>
                  <a:lnTo>
                    <a:pt x="15166" y="17896"/>
                  </a:lnTo>
                  <a:lnTo>
                    <a:pt x="15472" y="17896"/>
                  </a:lnTo>
                  <a:lnTo>
                    <a:pt x="15472" y="17734"/>
                  </a:lnTo>
                  <a:lnTo>
                    <a:pt x="15728" y="17572"/>
                  </a:lnTo>
                  <a:lnTo>
                    <a:pt x="15728" y="17437"/>
                  </a:lnTo>
                  <a:lnTo>
                    <a:pt x="15472" y="17437"/>
                  </a:lnTo>
                  <a:lnTo>
                    <a:pt x="15728" y="17437"/>
                  </a:lnTo>
                  <a:lnTo>
                    <a:pt x="15472" y="17437"/>
                  </a:lnTo>
                  <a:lnTo>
                    <a:pt x="15472" y="16977"/>
                  </a:lnTo>
                  <a:lnTo>
                    <a:pt x="15166" y="16977"/>
                  </a:lnTo>
                  <a:lnTo>
                    <a:pt x="15166" y="16815"/>
                  </a:lnTo>
                  <a:lnTo>
                    <a:pt x="15472" y="16815"/>
                  </a:lnTo>
                  <a:lnTo>
                    <a:pt x="15166" y="16815"/>
                  </a:lnTo>
                  <a:lnTo>
                    <a:pt x="15166" y="16193"/>
                  </a:lnTo>
                  <a:lnTo>
                    <a:pt x="14860" y="16193"/>
                  </a:lnTo>
                  <a:lnTo>
                    <a:pt x="14860" y="15896"/>
                  </a:lnTo>
                  <a:lnTo>
                    <a:pt x="14553" y="15896"/>
                  </a:lnTo>
                  <a:lnTo>
                    <a:pt x="14860" y="15734"/>
                  </a:lnTo>
                  <a:lnTo>
                    <a:pt x="15472" y="15734"/>
                  </a:lnTo>
                  <a:lnTo>
                    <a:pt x="15472" y="15571"/>
                  </a:lnTo>
                  <a:lnTo>
                    <a:pt x="16034" y="15571"/>
                  </a:lnTo>
                  <a:lnTo>
                    <a:pt x="16034" y="15409"/>
                  </a:lnTo>
                  <a:lnTo>
                    <a:pt x="17209" y="15409"/>
                  </a:lnTo>
                  <a:lnTo>
                    <a:pt x="17209" y="15274"/>
                  </a:lnTo>
                  <a:lnTo>
                    <a:pt x="17515" y="15112"/>
                  </a:lnTo>
                  <a:lnTo>
                    <a:pt x="17515" y="14950"/>
                  </a:lnTo>
                  <a:lnTo>
                    <a:pt x="17770" y="14950"/>
                  </a:lnTo>
                  <a:lnTo>
                    <a:pt x="17770" y="14815"/>
                  </a:lnTo>
                  <a:lnTo>
                    <a:pt x="18077" y="14815"/>
                  </a:lnTo>
                  <a:lnTo>
                    <a:pt x="18077" y="14652"/>
                  </a:lnTo>
                  <a:lnTo>
                    <a:pt x="18383" y="14652"/>
                  </a:lnTo>
                  <a:lnTo>
                    <a:pt x="18383" y="14328"/>
                  </a:lnTo>
                  <a:lnTo>
                    <a:pt x="18689" y="14193"/>
                  </a:lnTo>
                  <a:lnTo>
                    <a:pt x="18383" y="14031"/>
                  </a:lnTo>
                  <a:lnTo>
                    <a:pt x="18383" y="13733"/>
                  </a:lnTo>
                  <a:lnTo>
                    <a:pt x="18077" y="13733"/>
                  </a:lnTo>
                  <a:lnTo>
                    <a:pt x="18077" y="13571"/>
                  </a:lnTo>
                  <a:lnTo>
                    <a:pt x="17770" y="13571"/>
                  </a:lnTo>
                  <a:lnTo>
                    <a:pt x="17770" y="13733"/>
                  </a:lnTo>
                  <a:lnTo>
                    <a:pt x="17209" y="13733"/>
                  </a:lnTo>
                  <a:lnTo>
                    <a:pt x="16902" y="13868"/>
                  </a:lnTo>
                  <a:lnTo>
                    <a:pt x="16647" y="13868"/>
                  </a:lnTo>
                  <a:lnTo>
                    <a:pt x="16647" y="14031"/>
                  </a:lnTo>
                  <a:lnTo>
                    <a:pt x="16902" y="14031"/>
                  </a:lnTo>
                  <a:lnTo>
                    <a:pt x="16902" y="14193"/>
                  </a:lnTo>
                  <a:lnTo>
                    <a:pt x="17209" y="14193"/>
                  </a:lnTo>
                  <a:lnTo>
                    <a:pt x="17209" y="14328"/>
                  </a:lnTo>
                  <a:lnTo>
                    <a:pt x="16902" y="14328"/>
                  </a:lnTo>
                  <a:lnTo>
                    <a:pt x="16902" y="14193"/>
                  </a:lnTo>
                  <a:lnTo>
                    <a:pt x="16902" y="14328"/>
                  </a:lnTo>
                  <a:lnTo>
                    <a:pt x="16034" y="14328"/>
                  </a:lnTo>
                  <a:lnTo>
                    <a:pt x="15728" y="14193"/>
                  </a:lnTo>
                  <a:lnTo>
                    <a:pt x="15472" y="14193"/>
                  </a:lnTo>
                  <a:lnTo>
                    <a:pt x="15472" y="13868"/>
                  </a:lnTo>
                  <a:lnTo>
                    <a:pt x="15166" y="13868"/>
                  </a:lnTo>
                  <a:lnTo>
                    <a:pt x="15166" y="13571"/>
                  </a:lnTo>
                  <a:lnTo>
                    <a:pt x="14860" y="13571"/>
                  </a:lnTo>
                  <a:lnTo>
                    <a:pt x="14860" y="12949"/>
                  </a:lnTo>
                  <a:lnTo>
                    <a:pt x="14553" y="12949"/>
                  </a:lnTo>
                  <a:lnTo>
                    <a:pt x="14553" y="12787"/>
                  </a:lnTo>
                  <a:lnTo>
                    <a:pt x="14860" y="12787"/>
                  </a:lnTo>
                  <a:lnTo>
                    <a:pt x="14860" y="12490"/>
                  </a:lnTo>
                  <a:lnTo>
                    <a:pt x="14553" y="12327"/>
                  </a:lnTo>
                  <a:lnTo>
                    <a:pt x="14860" y="12327"/>
                  </a:lnTo>
                  <a:lnTo>
                    <a:pt x="14860" y="12030"/>
                  </a:lnTo>
                  <a:lnTo>
                    <a:pt x="14553" y="12030"/>
                  </a:lnTo>
                  <a:lnTo>
                    <a:pt x="14553" y="12192"/>
                  </a:lnTo>
                  <a:lnTo>
                    <a:pt x="14298" y="12192"/>
                  </a:lnTo>
                  <a:lnTo>
                    <a:pt x="14298" y="11868"/>
                  </a:lnTo>
                  <a:lnTo>
                    <a:pt x="14553" y="11868"/>
                  </a:lnTo>
                  <a:lnTo>
                    <a:pt x="14553" y="12030"/>
                  </a:lnTo>
                  <a:lnTo>
                    <a:pt x="14553" y="11868"/>
                  </a:lnTo>
                  <a:lnTo>
                    <a:pt x="14860" y="11868"/>
                  </a:lnTo>
                  <a:lnTo>
                    <a:pt x="14860" y="12030"/>
                  </a:lnTo>
                  <a:lnTo>
                    <a:pt x="14860" y="11868"/>
                  </a:lnTo>
                  <a:lnTo>
                    <a:pt x="14298" y="11868"/>
                  </a:lnTo>
                  <a:lnTo>
                    <a:pt x="14298" y="11570"/>
                  </a:lnTo>
                  <a:lnTo>
                    <a:pt x="14553" y="11570"/>
                  </a:lnTo>
                  <a:lnTo>
                    <a:pt x="14553" y="11706"/>
                  </a:lnTo>
                  <a:lnTo>
                    <a:pt x="14553" y="11570"/>
                  </a:lnTo>
                  <a:lnTo>
                    <a:pt x="14298" y="11570"/>
                  </a:lnTo>
                  <a:lnTo>
                    <a:pt x="14298" y="11408"/>
                  </a:lnTo>
                  <a:lnTo>
                    <a:pt x="13685" y="11408"/>
                  </a:lnTo>
                  <a:lnTo>
                    <a:pt x="13685" y="10949"/>
                  </a:lnTo>
                  <a:lnTo>
                    <a:pt x="13123" y="10949"/>
                  </a:lnTo>
                  <a:lnTo>
                    <a:pt x="13123" y="10489"/>
                  </a:lnTo>
                  <a:lnTo>
                    <a:pt x="13430" y="10489"/>
                  </a:lnTo>
                  <a:lnTo>
                    <a:pt x="13123" y="10327"/>
                  </a:lnTo>
                  <a:lnTo>
                    <a:pt x="13123" y="10165"/>
                  </a:lnTo>
                  <a:lnTo>
                    <a:pt x="13430" y="10165"/>
                  </a:lnTo>
                  <a:lnTo>
                    <a:pt x="13430" y="10030"/>
                  </a:lnTo>
                  <a:lnTo>
                    <a:pt x="13991" y="10030"/>
                  </a:lnTo>
                  <a:lnTo>
                    <a:pt x="13991" y="9867"/>
                  </a:lnTo>
                  <a:lnTo>
                    <a:pt x="13685" y="9867"/>
                  </a:lnTo>
                  <a:lnTo>
                    <a:pt x="13685" y="9705"/>
                  </a:lnTo>
                  <a:lnTo>
                    <a:pt x="14860" y="9705"/>
                  </a:lnTo>
                  <a:lnTo>
                    <a:pt x="14860" y="9867"/>
                  </a:lnTo>
                  <a:lnTo>
                    <a:pt x="15166" y="9867"/>
                  </a:lnTo>
                  <a:lnTo>
                    <a:pt x="15166" y="9408"/>
                  </a:lnTo>
                  <a:lnTo>
                    <a:pt x="14860" y="9408"/>
                  </a:lnTo>
                  <a:lnTo>
                    <a:pt x="14860" y="9246"/>
                  </a:lnTo>
                  <a:lnTo>
                    <a:pt x="14553" y="9246"/>
                  </a:lnTo>
                  <a:lnTo>
                    <a:pt x="14553" y="9408"/>
                  </a:lnTo>
                  <a:lnTo>
                    <a:pt x="14553" y="9246"/>
                  </a:lnTo>
                  <a:lnTo>
                    <a:pt x="14860" y="9246"/>
                  </a:lnTo>
                  <a:lnTo>
                    <a:pt x="14860" y="8786"/>
                  </a:lnTo>
                  <a:lnTo>
                    <a:pt x="14553" y="8786"/>
                  </a:lnTo>
                  <a:lnTo>
                    <a:pt x="14860" y="8786"/>
                  </a:lnTo>
                  <a:lnTo>
                    <a:pt x="14860" y="8002"/>
                  </a:lnTo>
                  <a:lnTo>
                    <a:pt x="15166" y="8002"/>
                  </a:lnTo>
                  <a:lnTo>
                    <a:pt x="15166" y="7867"/>
                  </a:lnTo>
                  <a:lnTo>
                    <a:pt x="15472" y="7867"/>
                  </a:lnTo>
                  <a:lnTo>
                    <a:pt x="15472" y="8002"/>
                  </a:lnTo>
                  <a:lnTo>
                    <a:pt x="15166" y="8002"/>
                  </a:lnTo>
                  <a:lnTo>
                    <a:pt x="15472" y="8002"/>
                  </a:lnTo>
                  <a:lnTo>
                    <a:pt x="15472" y="8164"/>
                  </a:lnTo>
                  <a:lnTo>
                    <a:pt x="15728" y="8164"/>
                  </a:lnTo>
                  <a:lnTo>
                    <a:pt x="15728" y="8489"/>
                  </a:lnTo>
                  <a:lnTo>
                    <a:pt x="16034" y="8489"/>
                  </a:lnTo>
                  <a:lnTo>
                    <a:pt x="16034" y="8624"/>
                  </a:lnTo>
                  <a:lnTo>
                    <a:pt x="16340" y="8624"/>
                  </a:lnTo>
                  <a:lnTo>
                    <a:pt x="16340" y="8948"/>
                  </a:lnTo>
                  <a:lnTo>
                    <a:pt x="16647" y="8948"/>
                  </a:lnTo>
                  <a:lnTo>
                    <a:pt x="16902" y="8786"/>
                  </a:lnTo>
                  <a:lnTo>
                    <a:pt x="16902" y="8624"/>
                  </a:lnTo>
                  <a:lnTo>
                    <a:pt x="16647" y="8624"/>
                  </a:lnTo>
                  <a:lnTo>
                    <a:pt x="16647" y="7867"/>
                  </a:lnTo>
                  <a:lnTo>
                    <a:pt x="16340" y="7867"/>
                  </a:lnTo>
                  <a:lnTo>
                    <a:pt x="16340" y="7542"/>
                  </a:lnTo>
                  <a:lnTo>
                    <a:pt x="16034" y="7542"/>
                  </a:lnTo>
                  <a:lnTo>
                    <a:pt x="16034" y="7407"/>
                  </a:lnTo>
                  <a:lnTo>
                    <a:pt x="16340" y="7407"/>
                  </a:lnTo>
                  <a:lnTo>
                    <a:pt x="16340" y="7542"/>
                  </a:lnTo>
                  <a:lnTo>
                    <a:pt x="16647" y="7542"/>
                  </a:lnTo>
                  <a:lnTo>
                    <a:pt x="16647" y="7245"/>
                  </a:lnTo>
                  <a:lnTo>
                    <a:pt x="16340" y="7245"/>
                  </a:lnTo>
                  <a:lnTo>
                    <a:pt x="16647" y="7245"/>
                  </a:lnTo>
                  <a:lnTo>
                    <a:pt x="16647" y="7083"/>
                  </a:lnTo>
                  <a:lnTo>
                    <a:pt x="16902" y="7083"/>
                  </a:lnTo>
                  <a:lnTo>
                    <a:pt x="16902" y="6785"/>
                  </a:lnTo>
                  <a:lnTo>
                    <a:pt x="16647" y="6785"/>
                  </a:lnTo>
                  <a:lnTo>
                    <a:pt x="16902" y="6785"/>
                  </a:lnTo>
                  <a:lnTo>
                    <a:pt x="16902" y="6623"/>
                  </a:lnTo>
                  <a:lnTo>
                    <a:pt x="17209" y="6623"/>
                  </a:lnTo>
                  <a:lnTo>
                    <a:pt x="17209" y="6326"/>
                  </a:lnTo>
                  <a:lnTo>
                    <a:pt x="17515" y="6326"/>
                  </a:lnTo>
                  <a:lnTo>
                    <a:pt x="17515" y="6164"/>
                  </a:lnTo>
                  <a:lnTo>
                    <a:pt x="17770" y="6164"/>
                  </a:lnTo>
                  <a:lnTo>
                    <a:pt x="17770" y="6002"/>
                  </a:lnTo>
                  <a:lnTo>
                    <a:pt x="18077" y="6002"/>
                  </a:lnTo>
                  <a:lnTo>
                    <a:pt x="18077" y="5839"/>
                  </a:lnTo>
                  <a:lnTo>
                    <a:pt x="18383" y="5839"/>
                  </a:lnTo>
                  <a:lnTo>
                    <a:pt x="18383" y="5704"/>
                  </a:lnTo>
                  <a:lnTo>
                    <a:pt x="18689" y="5704"/>
                  </a:lnTo>
                  <a:lnTo>
                    <a:pt x="18383" y="5704"/>
                  </a:lnTo>
                  <a:lnTo>
                    <a:pt x="20119" y="5704"/>
                  </a:lnTo>
                  <a:lnTo>
                    <a:pt x="20119" y="5839"/>
                  </a:lnTo>
                  <a:lnTo>
                    <a:pt x="21600" y="5839"/>
                  </a:lnTo>
                  <a:lnTo>
                    <a:pt x="21600" y="5704"/>
                  </a:lnTo>
                  <a:lnTo>
                    <a:pt x="21294" y="5704"/>
                  </a:lnTo>
                  <a:lnTo>
                    <a:pt x="21294" y="5542"/>
                  </a:lnTo>
                  <a:lnTo>
                    <a:pt x="20732" y="5245"/>
                  </a:lnTo>
                  <a:lnTo>
                    <a:pt x="20732" y="5082"/>
                  </a:lnTo>
                  <a:lnTo>
                    <a:pt x="20426" y="5082"/>
                  </a:lnTo>
                  <a:lnTo>
                    <a:pt x="20426" y="4920"/>
                  </a:lnTo>
                  <a:lnTo>
                    <a:pt x="20426" y="5082"/>
                  </a:lnTo>
                  <a:lnTo>
                    <a:pt x="20426" y="4920"/>
                  </a:lnTo>
                  <a:lnTo>
                    <a:pt x="20732" y="4920"/>
                  </a:lnTo>
                  <a:lnTo>
                    <a:pt x="20732" y="4785"/>
                  </a:lnTo>
                  <a:lnTo>
                    <a:pt x="20426" y="4785"/>
                  </a:lnTo>
                  <a:lnTo>
                    <a:pt x="20426" y="4623"/>
                  </a:lnTo>
                  <a:lnTo>
                    <a:pt x="20732" y="4623"/>
                  </a:lnTo>
                  <a:lnTo>
                    <a:pt x="20732" y="4001"/>
                  </a:lnTo>
                  <a:lnTo>
                    <a:pt x="20426" y="4001"/>
                  </a:lnTo>
                  <a:lnTo>
                    <a:pt x="20426" y="3839"/>
                  </a:lnTo>
                  <a:lnTo>
                    <a:pt x="20426" y="4001"/>
                  </a:lnTo>
                  <a:lnTo>
                    <a:pt x="20732" y="4001"/>
                  </a:lnTo>
                  <a:lnTo>
                    <a:pt x="20732" y="3839"/>
                  </a:lnTo>
                  <a:lnTo>
                    <a:pt x="20426" y="3839"/>
                  </a:lnTo>
                  <a:lnTo>
                    <a:pt x="20426" y="3704"/>
                  </a:lnTo>
                  <a:lnTo>
                    <a:pt x="20732" y="3704"/>
                  </a:lnTo>
                  <a:lnTo>
                    <a:pt x="20426" y="3704"/>
                  </a:lnTo>
                  <a:lnTo>
                    <a:pt x="20426" y="3541"/>
                  </a:lnTo>
                  <a:lnTo>
                    <a:pt x="20732" y="3541"/>
                  </a:lnTo>
                  <a:lnTo>
                    <a:pt x="20732" y="3379"/>
                  </a:lnTo>
                  <a:lnTo>
                    <a:pt x="20987" y="3379"/>
                  </a:lnTo>
                  <a:lnTo>
                    <a:pt x="20732" y="3217"/>
                  </a:lnTo>
                  <a:lnTo>
                    <a:pt x="20732" y="3082"/>
                  </a:lnTo>
                  <a:lnTo>
                    <a:pt x="20426" y="3082"/>
                  </a:lnTo>
                  <a:lnTo>
                    <a:pt x="20732" y="3082"/>
                  </a:lnTo>
                  <a:lnTo>
                    <a:pt x="20732" y="2757"/>
                  </a:lnTo>
                  <a:lnTo>
                    <a:pt x="20426" y="2920"/>
                  </a:lnTo>
                  <a:lnTo>
                    <a:pt x="20426" y="2757"/>
                  </a:lnTo>
                  <a:lnTo>
                    <a:pt x="20119" y="2757"/>
                  </a:lnTo>
                  <a:lnTo>
                    <a:pt x="20119" y="2622"/>
                  </a:lnTo>
                  <a:lnTo>
                    <a:pt x="20732" y="2622"/>
                  </a:lnTo>
                  <a:lnTo>
                    <a:pt x="20732" y="2460"/>
                  </a:lnTo>
                  <a:lnTo>
                    <a:pt x="20426" y="2460"/>
                  </a:lnTo>
                  <a:lnTo>
                    <a:pt x="20732" y="2460"/>
                  </a:lnTo>
                  <a:lnTo>
                    <a:pt x="20732" y="2298"/>
                  </a:lnTo>
                  <a:lnTo>
                    <a:pt x="20426" y="2298"/>
                  </a:lnTo>
                  <a:lnTo>
                    <a:pt x="20732" y="2298"/>
                  </a:lnTo>
                  <a:lnTo>
                    <a:pt x="20732" y="2136"/>
                  </a:lnTo>
                  <a:lnTo>
                    <a:pt x="20119" y="2136"/>
                  </a:lnTo>
                  <a:lnTo>
                    <a:pt x="20119" y="2001"/>
                  </a:lnTo>
                  <a:lnTo>
                    <a:pt x="20426" y="2001"/>
                  </a:lnTo>
                  <a:lnTo>
                    <a:pt x="20732" y="1838"/>
                  </a:lnTo>
                  <a:lnTo>
                    <a:pt x="20732" y="1676"/>
                  </a:lnTo>
                  <a:lnTo>
                    <a:pt x="20426" y="1676"/>
                  </a:lnTo>
                  <a:lnTo>
                    <a:pt x="20426" y="1379"/>
                  </a:lnTo>
                  <a:lnTo>
                    <a:pt x="20119" y="1379"/>
                  </a:lnTo>
                  <a:lnTo>
                    <a:pt x="20119" y="1054"/>
                  </a:lnTo>
                  <a:lnTo>
                    <a:pt x="20732" y="1054"/>
                  </a:lnTo>
                  <a:lnTo>
                    <a:pt x="20732" y="919"/>
                  </a:lnTo>
                  <a:lnTo>
                    <a:pt x="20426" y="919"/>
                  </a:lnTo>
                  <a:lnTo>
                    <a:pt x="20426" y="595"/>
                  </a:lnTo>
                  <a:lnTo>
                    <a:pt x="20732" y="757"/>
                  </a:lnTo>
                  <a:lnTo>
                    <a:pt x="20732" y="460"/>
                  </a:lnTo>
                  <a:lnTo>
                    <a:pt x="20987" y="460"/>
                  </a:lnTo>
                  <a:lnTo>
                    <a:pt x="20732" y="460"/>
                  </a:lnTo>
                  <a:lnTo>
                    <a:pt x="20732" y="297"/>
                  </a:lnTo>
                  <a:lnTo>
                    <a:pt x="18945" y="297"/>
                  </a:lnTo>
                  <a:lnTo>
                    <a:pt x="18945" y="0"/>
                  </a:lnTo>
                  <a:lnTo>
                    <a:pt x="18383" y="0"/>
                  </a:lnTo>
                  <a:lnTo>
                    <a:pt x="18383" y="135"/>
                  </a:lnTo>
                  <a:lnTo>
                    <a:pt x="18077" y="135"/>
                  </a:lnTo>
                  <a:lnTo>
                    <a:pt x="18077" y="0"/>
                  </a:lnTo>
                  <a:lnTo>
                    <a:pt x="18077" y="135"/>
                  </a:lnTo>
                  <a:lnTo>
                    <a:pt x="17770" y="135"/>
                  </a:lnTo>
                  <a:lnTo>
                    <a:pt x="17770" y="297"/>
                  </a:lnTo>
                  <a:lnTo>
                    <a:pt x="17770" y="135"/>
                  </a:lnTo>
                  <a:lnTo>
                    <a:pt x="17770" y="595"/>
                  </a:lnTo>
                  <a:lnTo>
                    <a:pt x="17515" y="595"/>
                  </a:lnTo>
                  <a:lnTo>
                    <a:pt x="17515" y="919"/>
                  </a:lnTo>
                  <a:lnTo>
                    <a:pt x="17209" y="919"/>
                  </a:lnTo>
                  <a:lnTo>
                    <a:pt x="16902" y="1054"/>
                  </a:lnTo>
                  <a:lnTo>
                    <a:pt x="16902" y="1217"/>
                  </a:lnTo>
                  <a:lnTo>
                    <a:pt x="16647" y="1379"/>
                  </a:lnTo>
                  <a:lnTo>
                    <a:pt x="16647" y="1217"/>
                  </a:lnTo>
                  <a:lnTo>
                    <a:pt x="16340" y="1379"/>
                  </a:lnTo>
                  <a:lnTo>
                    <a:pt x="16340" y="1676"/>
                  </a:lnTo>
                  <a:lnTo>
                    <a:pt x="16034" y="1838"/>
                  </a:lnTo>
                  <a:lnTo>
                    <a:pt x="16340" y="1838"/>
                  </a:lnTo>
                  <a:lnTo>
                    <a:pt x="16034" y="1838"/>
                  </a:lnTo>
                  <a:lnTo>
                    <a:pt x="16034" y="2001"/>
                  </a:lnTo>
                  <a:lnTo>
                    <a:pt x="15728" y="2001"/>
                  </a:lnTo>
                  <a:lnTo>
                    <a:pt x="15728" y="2136"/>
                  </a:lnTo>
                  <a:lnTo>
                    <a:pt x="15728" y="2001"/>
                  </a:lnTo>
                  <a:lnTo>
                    <a:pt x="15728" y="2136"/>
                  </a:lnTo>
                  <a:lnTo>
                    <a:pt x="15472" y="2136"/>
                  </a:lnTo>
                  <a:lnTo>
                    <a:pt x="15472" y="2298"/>
                  </a:lnTo>
                  <a:lnTo>
                    <a:pt x="15728" y="2298"/>
                  </a:lnTo>
                  <a:lnTo>
                    <a:pt x="15472" y="2298"/>
                  </a:lnTo>
                  <a:lnTo>
                    <a:pt x="15472" y="2622"/>
                  </a:lnTo>
                  <a:lnTo>
                    <a:pt x="14860" y="2622"/>
                  </a:lnTo>
                  <a:lnTo>
                    <a:pt x="14860" y="2920"/>
                  </a:lnTo>
                  <a:lnTo>
                    <a:pt x="14553" y="2920"/>
                  </a:lnTo>
                  <a:lnTo>
                    <a:pt x="14553" y="2757"/>
                  </a:lnTo>
                  <a:lnTo>
                    <a:pt x="13991" y="2757"/>
                  </a:lnTo>
                  <a:lnTo>
                    <a:pt x="13991" y="2622"/>
                  </a:lnTo>
                  <a:lnTo>
                    <a:pt x="13991" y="2757"/>
                  </a:lnTo>
                  <a:lnTo>
                    <a:pt x="13685" y="2622"/>
                  </a:lnTo>
                  <a:lnTo>
                    <a:pt x="13685" y="2460"/>
                  </a:lnTo>
                  <a:lnTo>
                    <a:pt x="13430" y="2460"/>
                  </a:lnTo>
                  <a:lnTo>
                    <a:pt x="13430" y="2622"/>
                  </a:lnTo>
                  <a:lnTo>
                    <a:pt x="13123" y="2622"/>
                  </a:lnTo>
                  <a:lnTo>
                    <a:pt x="12817" y="2757"/>
                  </a:lnTo>
                  <a:lnTo>
                    <a:pt x="12817" y="2622"/>
                  </a:lnTo>
                  <a:lnTo>
                    <a:pt x="11949" y="2622"/>
                  </a:lnTo>
                  <a:lnTo>
                    <a:pt x="11949" y="2757"/>
                  </a:lnTo>
                  <a:lnTo>
                    <a:pt x="11643" y="2757"/>
                  </a:lnTo>
                  <a:lnTo>
                    <a:pt x="11643" y="2920"/>
                  </a:lnTo>
                  <a:lnTo>
                    <a:pt x="10774" y="2920"/>
                  </a:lnTo>
                  <a:lnTo>
                    <a:pt x="10774" y="3082"/>
                  </a:lnTo>
                  <a:lnTo>
                    <a:pt x="10468" y="3082"/>
                  </a:lnTo>
                  <a:lnTo>
                    <a:pt x="10468" y="2757"/>
                  </a:lnTo>
                  <a:lnTo>
                    <a:pt x="10774" y="2622"/>
                  </a:lnTo>
                  <a:lnTo>
                    <a:pt x="10468" y="2622"/>
                  </a:lnTo>
                  <a:lnTo>
                    <a:pt x="10468" y="2136"/>
                  </a:lnTo>
                  <a:lnTo>
                    <a:pt x="10213" y="2136"/>
                  </a:lnTo>
                  <a:lnTo>
                    <a:pt x="10213" y="1838"/>
                  </a:lnTo>
                  <a:lnTo>
                    <a:pt x="10468" y="1838"/>
                  </a:lnTo>
                  <a:lnTo>
                    <a:pt x="10468" y="1676"/>
                  </a:lnTo>
                  <a:lnTo>
                    <a:pt x="10213" y="1676"/>
                  </a:lnTo>
                  <a:lnTo>
                    <a:pt x="10213" y="1541"/>
                  </a:lnTo>
                  <a:lnTo>
                    <a:pt x="9906" y="1379"/>
                  </a:lnTo>
                  <a:lnTo>
                    <a:pt x="9345" y="1379"/>
                  </a:lnTo>
                  <a:lnTo>
                    <a:pt x="9345" y="1217"/>
                  </a:lnTo>
                  <a:lnTo>
                    <a:pt x="9038" y="1217"/>
                  </a:lnTo>
                  <a:lnTo>
                    <a:pt x="9038" y="1379"/>
                  </a:lnTo>
                  <a:lnTo>
                    <a:pt x="8732" y="1541"/>
                  </a:lnTo>
                  <a:lnTo>
                    <a:pt x="8426" y="1541"/>
                  </a:lnTo>
                  <a:lnTo>
                    <a:pt x="8426" y="1379"/>
                  </a:lnTo>
                  <a:lnTo>
                    <a:pt x="7302" y="1379"/>
                  </a:lnTo>
                  <a:lnTo>
                    <a:pt x="6996" y="1541"/>
                  </a:lnTo>
                  <a:lnTo>
                    <a:pt x="6996" y="1676"/>
                  </a:lnTo>
                  <a:lnTo>
                    <a:pt x="6383" y="1676"/>
                  </a:lnTo>
                  <a:lnTo>
                    <a:pt x="6383" y="1838"/>
                  </a:lnTo>
                  <a:lnTo>
                    <a:pt x="6128" y="1838"/>
                  </a:lnTo>
                  <a:lnTo>
                    <a:pt x="6128" y="1676"/>
                  </a:lnTo>
                  <a:lnTo>
                    <a:pt x="5821" y="1676"/>
                  </a:lnTo>
                  <a:lnTo>
                    <a:pt x="5821" y="1838"/>
                  </a:lnTo>
                  <a:lnTo>
                    <a:pt x="5821" y="1676"/>
                  </a:lnTo>
                  <a:lnTo>
                    <a:pt x="5515" y="1838"/>
                  </a:lnTo>
                  <a:lnTo>
                    <a:pt x="5260" y="1676"/>
                  </a:lnTo>
                  <a:lnTo>
                    <a:pt x="4953" y="1676"/>
                  </a:lnTo>
                  <a:lnTo>
                    <a:pt x="4953" y="2136"/>
                  </a:lnTo>
                  <a:lnTo>
                    <a:pt x="4647" y="2136"/>
                  </a:lnTo>
                  <a:lnTo>
                    <a:pt x="4647" y="2298"/>
                  </a:lnTo>
                  <a:lnTo>
                    <a:pt x="3779" y="2298"/>
                  </a:lnTo>
                  <a:lnTo>
                    <a:pt x="3779" y="2622"/>
                  </a:lnTo>
                  <a:lnTo>
                    <a:pt x="3217" y="2622"/>
                  </a:lnTo>
                  <a:lnTo>
                    <a:pt x="3217" y="2460"/>
                  </a:lnTo>
                  <a:lnTo>
                    <a:pt x="2911" y="2460"/>
                  </a:lnTo>
                  <a:lnTo>
                    <a:pt x="2911" y="2622"/>
                  </a:lnTo>
                  <a:lnTo>
                    <a:pt x="2043" y="2622"/>
                  </a:lnTo>
                  <a:lnTo>
                    <a:pt x="2043" y="2920"/>
                  </a:lnTo>
                  <a:lnTo>
                    <a:pt x="2298" y="2920"/>
                  </a:lnTo>
                  <a:lnTo>
                    <a:pt x="2298" y="3082"/>
                  </a:lnTo>
                  <a:lnTo>
                    <a:pt x="868" y="3082"/>
                  </a:lnTo>
                  <a:lnTo>
                    <a:pt x="868" y="3379"/>
                  </a:lnTo>
                  <a:lnTo>
                    <a:pt x="255" y="3379"/>
                  </a:lnTo>
                  <a:lnTo>
                    <a:pt x="255" y="3541"/>
                  </a:lnTo>
                  <a:lnTo>
                    <a:pt x="0" y="3541"/>
                  </a:lnTo>
                  <a:lnTo>
                    <a:pt x="255" y="3704"/>
                  </a:lnTo>
                  <a:lnTo>
                    <a:pt x="255" y="3839"/>
                  </a:lnTo>
                  <a:lnTo>
                    <a:pt x="0" y="3839"/>
                  </a:lnTo>
                  <a:lnTo>
                    <a:pt x="0" y="4001"/>
                  </a:lnTo>
                  <a:lnTo>
                    <a:pt x="255" y="4001"/>
                  </a:lnTo>
                  <a:lnTo>
                    <a:pt x="255" y="4163"/>
                  </a:lnTo>
                  <a:lnTo>
                    <a:pt x="562" y="4163"/>
                  </a:lnTo>
                  <a:lnTo>
                    <a:pt x="562" y="4298"/>
                  </a:lnTo>
                  <a:lnTo>
                    <a:pt x="1430" y="4298"/>
                  </a:lnTo>
                  <a:lnTo>
                    <a:pt x="1430" y="4785"/>
                  </a:lnTo>
                  <a:lnTo>
                    <a:pt x="1736" y="4785"/>
                  </a:lnTo>
                  <a:lnTo>
                    <a:pt x="1430" y="4920"/>
                  </a:lnTo>
                  <a:lnTo>
                    <a:pt x="1430" y="5245"/>
                  </a:lnTo>
                  <a:lnTo>
                    <a:pt x="2043" y="5245"/>
                  </a:lnTo>
                  <a:lnTo>
                    <a:pt x="2043" y="5380"/>
                  </a:lnTo>
                  <a:lnTo>
                    <a:pt x="2298" y="5380"/>
                  </a:lnTo>
                  <a:lnTo>
                    <a:pt x="2043" y="5380"/>
                  </a:lnTo>
                  <a:lnTo>
                    <a:pt x="2043" y="5542"/>
                  </a:lnTo>
                  <a:lnTo>
                    <a:pt x="2298" y="5704"/>
                  </a:lnTo>
                  <a:lnTo>
                    <a:pt x="2911" y="5704"/>
                  </a:lnTo>
                  <a:lnTo>
                    <a:pt x="2911" y="5839"/>
                  </a:lnTo>
                  <a:lnTo>
                    <a:pt x="3217" y="5839"/>
                  </a:lnTo>
                  <a:lnTo>
                    <a:pt x="3217" y="6326"/>
                  </a:lnTo>
                  <a:lnTo>
                    <a:pt x="3472" y="6326"/>
                  </a:lnTo>
                  <a:lnTo>
                    <a:pt x="3779" y="6461"/>
                  </a:lnTo>
                  <a:lnTo>
                    <a:pt x="3779" y="6623"/>
                  </a:lnTo>
                  <a:lnTo>
                    <a:pt x="3472" y="6623"/>
                  </a:lnTo>
                  <a:lnTo>
                    <a:pt x="3779" y="6623"/>
                  </a:lnTo>
                  <a:lnTo>
                    <a:pt x="3779" y="6785"/>
                  </a:lnTo>
                  <a:lnTo>
                    <a:pt x="3472" y="6785"/>
                  </a:lnTo>
                  <a:lnTo>
                    <a:pt x="3472" y="6921"/>
                  </a:lnTo>
                  <a:lnTo>
                    <a:pt x="3779" y="6921"/>
                  </a:lnTo>
                  <a:lnTo>
                    <a:pt x="3779" y="7245"/>
                  </a:lnTo>
                  <a:lnTo>
                    <a:pt x="4085" y="7245"/>
                  </a:lnTo>
                  <a:lnTo>
                    <a:pt x="4085" y="7083"/>
                  </a:lnTo>
                  <a:lnTo>
                    <a:pt x="4647" y="7083"/>
                  </a:lnTo>
                  <a:lnTo>
                    <a:pt x="4647" y="7245"/>
                  </a:lnTo>
                  <a:lnTo>
                    <a:pt x="4953" y="7245"/>
                  </a:lnTo>
                  <a:lnTo>
                    <a:pt x="4953" y="7083"/>
                  </a:lnTo>
                  <a:lnTo>
                    <a:pt x="5260" y="7245"/>
                  </a:lnTo>
                  <a:lnTo>
                    <a:pt x="5260" y="7407"/>
                  </a:lnTo>
                  <a:lnTo>
                    <a:pt x="5515" y="7407"/>
                  </a:lnTo>
                  <a:lnTo>
                    <a:pt x="5515" y="7542"/>
                  </a:lnTo>
                  <a:lnTo>
                    <a:pt x="5821" y="7542"/>
                  </a:lnTo>
                  <a:lnTo>
                    <a:pt x="5821" y="7705"/>
                  </a:lnTo>
                  <a:lnTo>
                    <a:pt x="6128" y="7705"/>
                  </a:lnTo>
                  <a:lnTo>
                    <a:pt x="6128" y="7867"/>
                  </a:lnTo>
                  <a:lnTo>
                    <a:pt x="5821" y="7867"/>
                  </a:lnTo>
                  <a:lnTo>
                    <a:pt x="5821" y="8164"/>
                  </a:lnTo>
                  <a:lnTo>
                    <a:pt x="5515" y="8164"/>
                  </a:lnTo>
                  <a:lnTo>
                    <a:pt x="5515" y="8326"/>
                  </a:lnTo>
                  <a:lnTo>
                    <a:pt x="6128" y="8326"/>
                  </a:lnTo>
                  <a:lnTo>
                    <a:pt x="6128" y="8164"/>
                  </a:lnTo>
                  <a:lnTo>
                    <a:pt x="6383" y="8164"/>
                  </a:lnTo>
                  <a:lnTo>
                    <a:pt x="6383" y="8489"/>
                  </a:lnTo>
                  <a:lnTo>
                    <a:pt x="6689" y="8489"/>
                  </a:lnTo>
                  <a:lnTo>
                    <a:pt x="6689" y="8624"/>
                  </a:lnTo>
                  <a:lnTo>
                    <a:pt x="6996" y="8624"/>
                  </a:lnTo>
                  <a:lnTo>
                    <a:pt x="6996" y="8786"/>
                  </a:lnTo>
                  <a:lnTo>
                    <a:pt x="7302" y="8786"/>
                  </a:lnTo>
                  <a:close/>
                </a:path>
              </a:pathLst>
            </a:custGeom>
            <a:solidFill>
              <a:srgbClr val="800769"/>
            </a:solidFill>
            <a:ln w="6350" cap="rnd">
              <a:solidFill>
                <a:schemeClr val="bg1"/>
              </a:solidFill>
              <a:prstDash val="solid"/>
              <a:round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>
                <a:lnSpc>
                  <a:spcPct val="100000"/>
                </a:lnSpc>
                <a:defRPr sz="3000">
                  <a:solidFill>
                    <a:srgbClr val="FFFFFF"/>
                  </a:solidFill>
                </a:defRPr>
              </a:pPr>
              <a:endParaRPr sz="1500" dirty="0"/>
            </a:p>
          </p:txBody>
        </p:sp>
        <p:grpSp>
          <p:nvGrpSpPr>
            <p:cNvPr id="296" name="Группа 295"/>
            <p:cNvGrpSpPr/>
            <p:nvPr/>
          </p:nvGrpSpPr>
          <p:grpSpPr>
            <a:xfrm>
              <a:off x="6259687" y="2930551"/>
              <a:ext cx="5489402" cy="2787624"/>
              <a:chOff x="6254750" y="2442535"/>
              <a:chExt cx="7388851" cy="3752198"/>
            </a:xfrm>
            <a:grpFill/>
          </p:grpSpPr>
          <p:sp>
            <p:nvSpPr>
              <p:cNvPr id="297" name="Shape 2777"/>
              <p:cNvSpPr/>
              <p:nvPr/>
            </p:nvSpPr>
            <p:spPr>
              <a:xfrm>
                <a:off x="9705095" y="4065166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298" name="Shape 2778"/>
              <p:cNvSpPr/>
              <p:nvPr/>
            </p:nvSpPr>
            <p:spPr>
              <a:xfrm>
                <a:off x="9673322" y="4041335"/>
                <a:ext cx="15888" cy="17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18" y="0"/>
                    </a:moveTo>
                    <a:lnTo>
                      <a:pt x="9818" y="10800"/>
                    </a:lnTo>
                    <a:lnTo>
                      <a:pt x="0" y="10800"/>
                    </a:lnTo>
                    <a:lnTo>
                      <a:pt x="9818" y="10800"/>
                    </a:lnTo>
                    <a:lnTo>
                      <a:pt x="9818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9818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299" name="Shape 2779"/>
              <p:cNvSpPr/>
              <p:nvPr/>
            </p:nvSpPr>
            <p:spPr>
              <a:xfrm>
                <a:off x="9837967" y="3613834"/>
                <a:ext cx="15888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9818"/>
                    </a:moveTo>
                    <a:lnTo>
                      <a:pt x="0" y="21600"/>
                    </a:lnTo>
                    <a:lnTo>
                      <a:pt x="11782" y="21600"/>
                    </a:lnTo>
                    <a:lnTo>
                      <a:pt x="11782" y="9818"/>
                    </a:lnTo>
                    <a:lnTo>
                      <a:pt x="21600" y="0"/>
                    </a:lnTo>
                    <a:lnTo>
                      <a:pt x="11782" y="0"/>
                    </a:lnTo>
                    <a:lnTo>
                      <a:pt x="11782" y="9818"/>
                    </a:lnTo>
                    <a:lnTo>
                      <a:pt x="0" y="9818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00" name="Shape 2780"/>
              <p:cNvSpPr/>
              <p:nvPr/>
            </p:nvSpPr>
            <p:spPr>
              <a:xfrm>
                <a:off x="10622202" y="3538732"/>
                <a:ext cx="66437" cy="577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148" y="12420"/>
                    </a:moveTo>
                    <a:lnTo>
                      <a:pt x="15965" y="12420"/>
                    </a:lnTo>
                    <a:lnTo>
                      <a:pt x="15965" y="9180"/>
                    </a:lnTo>
                    <a:lnTo>
                      <a:pt x="18783" y="9180"/>
                    </a:lnTo>
                    <a:lnTo>
                      <a:pt x="18783" y="6480"/>
                    </a:lnTo>
                    <a:lnTo>
                      <a:pt x="15965" y="6480"/>
                    </a:lnTo>
                    <a:lnTo>
                      <a:pt x="15965" y="0"/>
                    </a:lnTo>
                    <a:lnTo>
                      <a:pt x="18783" y="3240"/>
                    </a:lnTo>
                    <a:lnTo>
                      <a:pt x="18783" y="0"/>
                    </a:lnTo>
                    <a:lnTo>
                      <a:pt x="21600" y="0"/>
                    </a:lnTo>
                    <a:lnTo>
                      <a:pt x="15965" y="0"/>
                    </a:lnTo>
                    <a:lnTo>
                      <a:pt x="15965" y="6480"/>
                    </a:lnTo>
                    <a:lnTo>
                      <a:pt x="10800" y="6480"/>
                    </a:lnTo>
                    <a:lnTo>
                      <a:pt x="10800" y="3240"/>
                    </a:lnTo>
                    <a:lnTo>
                      <a:pt x="2817" y="3240"/>
                    </a:lnTo>
                    <a:lnTo>
                      <a:pt x="2817" y="12420"/>
                    </a:lnTo>
                    <a:lnTo>
                      <a:pt x="0" y="12420"/>
                    </a:lnTo>
                    <a:lnTo>
                      <a:pt x="0" y="18360"/>
                    </a:lnTo>
                    <a:lnTo>
                      <a:pt x="2817" y="18360"/>
                    </a:lnTo>
                    <a:lnTo>
                      <a:pt x="2817" y="21600"/>
                    </a:lnTo>
                    <a:lnTo>
                      <a:pt x="2817" y="18360"/>
                    </a:lnTo>
                    <a:lnTo>
                      <a:pt x="7983" y="18360"/>
                    </a:lnTo>
                    <a:lnTo>
                      <a:pt x="7983" y="15660"/>
                    </a:lnTo>
                    <a:lnTo>
                      <a:pt x="10800" y="15660"/>
                    </a:lnTo>
                    <a:lnTo>
                      <a:pt x="10800" y="12420"/>
                    </a:lnTo>
                    <a:lnTo>
                      <a:pt x="13148" y="1242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01" name="Shape 2783"/>
              <p:cNvSpPr/>
              <p:nvPr/>
            </p:nvSpPr>
            <p:spPr>
              <a:xfrm>
                <a:off x="11776169" y="2771827"/>
                <a:ext cx="11555" cy="17332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02" name="Shape 2784"/>
              <p:cNvSpPr/>
              <p:nvPr/>
            </p:nvSpPr>
            <p:spPr>
              <a:xfrm>
                <a:off x="11646186" y="2780492"/>
                <a:ext cx="15888" cy="24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18" y="0"/>
                    </a:moveTo>
                    <a:lnTo>
                      <a:pt x="21600" y="0"/>
                    </a:lnTo>
                    <a:lnTo>
                      <a:pt x="9818" y="0"/>
                    </a:lnTo>
                    <a:lnTo>
                      <a:pt x="9818" y="7624"/>
                    </a:lnTo>
                    <a:lnTo>
                      <a:pt x="21600" y="7624"/>
                    </a:lnTo>
                    <a:lnTo>
                      <a:pt x="21600" y="13976"/>
                    </a:lnTo>
                    <a:lnTo>
                      <a:pt x="9818" y="13976"/>
                    </a:lnTo>
                    <a:lnTo>
                      <a:pt x="9818" y="21600"/>
                    </a:lnTo>
                    <a:lnTo>
                      <a:pt x="0" y="21600"/>
                    </a:lnTo>
                    <a:lnTo>
                      <a:pt x="0" y="7624"/>
                    </a:lnTo>
                    <a:lnTo>
                      <a:pt x="9818" y="7624"/>
                    </a:lnTo>
                    <a:lnTo>
                      <a:pt x="9818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03" name="Shape 2785"/>
              <p:cNvSpPr/>
              <p:nvPr/>
            </p:nvSpPr>
            <p:spPr>
              <a:xfrm>
                <a:off x="11321948" y="3531510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04" name="Shape 2786"/>
              <p:cNvSpPr/>
              <p:nvPr/>
            </p:nvSpPr>
            <p:spPr>
              <a:xfrm>
                <a:off x="11314004" y="3522844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18" name="Shape 2787"/>
              <p:cNvSpPr/>
              <p:nvPr/>
            </p:nvSpPr>
            <p:spPr>
              <a:xfrm>
                <a:off x="11297396" y="3480961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22" name="Shape 2788"/>
              <p:cNvSpPr/>
              <p:nvPr/>
            </p:nvSpPr>
            <p:spPr>
              <a:xfrm>
                <a:off x="11321948" y="3595058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23" name="Shape 2789"/>
              <p:cNvSpPr/>
              <p:nvPr/>
            </p:nvSpPr>
            <p:spPr>
              <a:xfrm>
                <a:off x="11321948" y="3586393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24" name="Shape 2790"/>
              <p:cNvSpPr/>
              <p:nvPr/>
            </p:nvSpPr>
            <p:spPr>
              <a:xfrm>
                <a:off x="11321948" y="3587836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25" name="Shape 2791"/>
              <p:cNvSpPr/>
              <p:nvPr/>
            </p:nvSpPr>
            <p:spPr>
              <a:xfrm>
                <a:off x="11653406" y="3454964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26" name="Shape 2792"/>
              <p:cNvSpPr/>
              <p:nvPr/>
            </p:nvSpPr>
            <p:spPr>
              <a:xfrm>
                <a:off x="11660628" y="3471573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27" name="Shape 2793"/>
              <p:cNvSpPr/>
              <p:nvPr/>
            </p:nvSpPr>
            <p:spPr>
              <a:xfrm>
                <a:off x="11348667" y="3085232"/>
                <a:ext cx="33219" cy="577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35" y="0"/>
                    </a:moveTo>
                    <a:lnTo>
                      <a:pt x="5635" y="3240"/>
                    </a:lnTo>
                    <a:lnTo>
                      <a:pt x="10330" y="3240"/>
                    </a:lnTo>
                    <a:lnTo>
                      <a:pt x="10330" y="6480"/>
                    </a:lnTo>
                    <a:lnTo>
                      <a:pt x="21600" y="6480"/>
                    </a:lnTo>
                    <a:lnTo>
                      <a:pt x="21600" y="21600"/>
                    </a:lnTo>
                    <a:lnTo>
                      <a:pt x="15965" y="21600"/>
                    </a:lnTo>
                    <a:lnTo>
                      <a:pt x="15965" y="15660"/>
                    </a:lnTo>
                    <a:lnTo>
                      <a:pt x="10330" y="15660"/>
                    </a:lnTo>
                    <a:lnTo>
                      <a:pt x="10330" y="9180"/>
                    </a:lnTo>
                    <a:lnTo>
                      <a:pt x="5635" y="9180"/>
                    </a:lnTo>
                    <a:lnTo>
                      <a:pt x="5635" y="3240"/>
                    </a:lnTo>
                    <a:lnTo>
                      <a:pt x="0" y="0"/>
                    </a:lnTo>
                    <a:lnTo>
                      <a:pt x="5635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28" name="Shape 2794"/>
              <p:cNvSpPr/>
              <p:nvPr/>
            </p:nvSpPr>
            <p:spPr>
              <a:xfrm>
                <a:off x="11430990" y="3267209"/>
                <a:ext cx="41885" cy="24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2662" y="0"/>
                    </a:lnTo>
                    <a:lnTo>
                      <a:pt x="12662" y="7624"/>
                    </a:lnTo>
                    <a:lnTo>
                      <a:pt x="21600" y="7624"/>
                    </a:lnTo>
                    <a:lnTo>
                      <a:pt x="21600" y="21600"/>
                    </a:lnTo>
                    <a:lnTo>
                      <a:pt x="17131" y="21600"/>
                    </a:lnTo>
                    <a:lnTo>
                      <a:pt x="17131" y="13976"/>
                    </a:lnTo>
                    <a:lnTo>
                      <a:pt x="8193" y="13976"/>
                    </a:lnTo>
                    <a:lnTo>
                      <a:pt x="8193" y="7624"/>
                    </a:lnTo>
                    <a:lnTo>
                      <a:pt x="4469" y="76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29" name="Shape 2795"/>
              <p:cNvSpPr/>
              <p:nvPr/>
            </p:nvSpPr>
            <p:spPr>
              <a:xfrm>
                <a:off x="11621632" y="3498292"/>
                <a:ext cx="31774" cy="24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3976"/>
                    </a:lnTo>
                    <a:lnTo>
                      <a:pt x="10800" y="13976"/>
                    </a:lnTo>
                    <a:lnTo>
                      <a:pt x="10800" y="21600"/>
                    </a:lnTo>
                    <a:lnTo>
                      <a:pt x="10800" y="13976"/>
                    </a:lnTo>
                    <a:lnTo>
                      <a:pt x="16691" y="13976"/>
                    </a:lnTo>
                    <a:lnTo>
                      <a:pt x="16691" y="21600"/>
                    </a:lnTo>
                    <a:lnTo>
                      <a:pt x="0" y="21600"/>
                    </a:lnTo>
                    <a:lnTo>
                      <a:pt x="0" y="13976"/>
                    </a:lnTo>
                    <a:lnTo>
                      <a:pt x="4909" y="13976"/>
                    </a:lnTo>
                    <a:lnTo>
                      <a:pt x="4909" y="6353"/>
                    </a:lnTo>
                    <a:lnTo>
                      <a:pt x="16691" y="6353"/>
                    </a:lnTo>
                    <a:lnTo>
                      <a:pt x="16691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30" name="Shape 2796"/>
              <p:cNvSpPr/>
              <p:nvPr/>
            </p:nvSpPr>
            <p:spPr>
              <a:xfrm>
                <a:off x="11093033" y="3463629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31" name="Shape 2797"/>
              <p:cNvSpPr/>
              <p:nvPr/>
            </p:nvSpPr>
            <p:spPr>
              <a:xfrm>
                <a:off x="11107476" y="3438356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32" name="Shape 2798"/>
              <p:cNvSpPr/>
              <p:nvPr/>
            </p:nvSpPr>
            <p:spPr>
              <a:xfrm>
                <a:off x="10977491" y="3571950"/>
                <a:ext cx="24554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1782"/>
                    </a:moveTo>
                    <a:lnTo>
                      <a:pt x="6353" y="11782"/>
                    </a:lnTo>
                    <a:lnTo>
                      <a:pt x="6353" y="0"/>
                    </a:lnTo>
                    <a:lnTo>
                      <a:pt x="21600" y="0"/>
                    </a:lnTo>
                    <a:lnTo>
                      <a:pt x="21600" y="21600"/>
                    </a:lnTo>
                    <a:lnTo>
                      <a:pt x="6353" y="21600"/>
                    </a:lnTo>
                    <a:lnTo>
                      <a:pt x="6353" y="11782"/>
                    </a:lnTo>
                    <a:lnTo>
                      <a:pt x="0" y="11782"/>
                    </a:lnTo>
                    <a:lnTo>
                      <a:pt x="6353" y="11782"/>
                    </a:lnTo>
                    <a:lnTo>
                      <a:pt x="6353" y="0"/>
                    </a:lnTo>
                    <a:lnTo>
                      <a:pt x="0" y="1178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33" name="Shape 2799"/>
              <p:cNvSpPr/>
              <p:nvPr/>
            </p:nvSpPr>
            <p:spPr>
              <a:xfrm>
                <a:off x="10975325" y="3578449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35" name="Shape 2800"/>
              <p:cNvSpPr/>
              <p:nvPr/>
            </p:nvSpPr>
            <p:spPr>
              <a:xfrm>
                <a:off x="10968826" y="3578449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41" name="Shape 2801"/>
              <p:cNvSpPr/>
              <p:nvPr/>
            </p:nvSpPr>
            <p:spPr>
              <a:xfrm>
                <a:off x="9846633" y="3465074"/>
                <a:ext cx="24554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53" y="0"/>
                    </a:moveTo>
                    <a:lnTo>
                      <a:pt x="6353" y="11782"/>
                    </a:lnTo>
                    <a:lnTo>
                      <a:pt x="0" y="11782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13976" y="21600"/>
                    </a:lnTo>
                    <a:lnTo>
                      <a:pt x="13976" y="11782"/>
                    </a:lnTo>
                    <a:lnTo>
                      <a:pt x="6353" y="11782"/>
                    </a:lnTo>
                    <a:lnTo>
                      <a:pt x="21600" y="11782"/>
                    </a:lnTo>
                    <a:lnTo>
                      <a:pt x="21600" y="0"/>
                    </a:lnTo>
                    <a:lnTo>
                      <a:pt x="6353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43" name="Shape 2802"/>
              <p:cNvSpPr/>
              <p:nvPr/>
            </p:nvSpPr>
            <p:spPr>
              <a:xfrm>
                <a:off x="10118155" y="3265766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44" name="Shape 2803"/>
              <p:cNvSpPr/>
              <p:nvPr/>
            </p:nvSpPr>
            <p:spPr>
              <a:xfrm>
                <a:off x="10671307" y="3473739"/>
                <a:ext cx="66437" cy="491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35" y="0"/>
                    </a:moveTo>
                    <a:lnTo>
                      <a:pt x="5635" y="10800"/>
                    </a:lnTo>
                    <a:lnTo>
                      <a:pt x="0" y="10800"/>
                    </a:lnTo>
                    <a:lnTo>
                      <a:pt x="0" y="13976"/>
                    </a:lnTo>
                    <a:lnTo>
                      <a:pt x="2817" y="13976"/>
                    </a:lnTo>
                    <a:lnTo>
                      <a:pt x="2817" y="17788"/>
                    </a:lnTo>
                    <a:lnTo>
                      <a:pt x="7983" y="17788"/>
                    </a:lnTo>
                    <a:lnTo>
                      <a:pt x="7983" y="21600"/>
                    </a:lnTo>
                    <a:lnTo>
                      <a:pt x="15965" y="21600"/>
                    </a:lnTo>
                    <a:lnTo>
                      <a:pt x="15965" y="17788"/>
                    </a:lnTo>
                    <a:lnTo>
                      <a:pt x="18783" y="17788"/>
                    </a:lnTo>
                    <a:lnTo>
                      <a:pt x="18783" y="10800"/>
                    </a:lnTo>
                    <a:lnTo>
                      <a:pt x="21600" y="10800"/>
                    </a:lnTo>
                    <a:lnTo>
                      <a:pt x="18783" y="10800"/>
                    </a:lnTo>
                    <a:lnTo>
                      <a:pt x="21600" y="10800"/>
                    </a:lnTo>
                    <a:lnTo>
                      <a:pt x="21600" y="3176"/>
                    </a:lnTo>
                    <a:lnTo>
                      <a:pt x="18783" y="0"/>
                    </a:lnTo>
                    <a:lnTo>
                      <a:pt x="5635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45" name="Shape 2804"/>
              <p:cNvSpPr/>
              <p:nvPr/>
            </p:nvSpPr>
            <p:spPr>
              <a:xfrm>
                <a:off x="10678528" y="3240491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46" name="Shape 2805"/>
              <p:cNvSpPr/>
              <p:nvPr/>
            </p:nvSpPr>
            <p:spPr>
              <a:xfrm>
                <a:off x="10686473" y="3248434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47" name="Shape 2806"/>
              <p:cNvSpPr/>
              <p:nvPr/>
            </p:nvSpPr>
            <p:spPr>
              <a:xfrm>
                <a:off x="10191091" y="3267209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48" name="Shape 2807"/>
              <p:cNvSpPr/>
              <p:nvPr/>
            </p:nvSpPr>
            <p:spPr>
              <a:xfrm>
                <a:off x="10207699" y="3273709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49" name="Shape 2808"/>
              <p:cNvSpPr/>
              <p:nvPr/>
            </p:nvSpPr>
            <p:spPr>
              <a:xfrm>
                <a:off x="10160038" y="3265766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50" name="Shape 2809"/>
              <p:cNvSpPr/>
              <p:nvPr/>
            </p:nvSpPr>
            <p:spPr>
              <a:xfrm>
                <a:off x="10141263" y="3273709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51" name="Shape 2810"/>
              <p:cNvSpPr/>
              <p:nvPr/>
            </p:nvSpPr>
            <p:spPr>
              <a:xfrm>
                <a:off x="10108045" y="3291761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52" name="Shape 2811"/>
              <p:cNvSpPr/>
              <p:nvPr/>
            </p:nvSpPr>
            <p:spPr>
              <a:xfrm>
                <a:off x="9654546" y="3908462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53" name="Shape 2812"/>
              <p:cNvSpPr/>
              <p:nvPr/>
            </p:nvSpPr>
            <p:spPr>
              <a:xfrm>
                <a:off x="9673322" y="3908462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54" name="Shape 2813"/>
              <p:cNvSpPr/>
              <p:nvPr/>
            </p:nvSpPr>
            <p:spPr>
              <a:xfrm>
                <a:off x="9680542" y="3908462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55" name="Shape 2814"/>
              <p:cNvSpPr/>
              <p:nvPr/>
            </p:nvSpPr>
            <p:spPr>
              <a:xfrm>
                <a:off x="9664656" y="3990786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58" name="Shape 2815"/>
              <p:cNvSpPr/>
              <p:nvPr/>
            </p:nvSpPr>
            <p:spPr>
              <a:xfrm>
                <a:off x="9654546" y="3990786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59" name="Shape 2816"/>
              <p:cNvSpPr/>
              <p:nvPr/>
            </p:nvSpPr>
            <p:spPr>
              <a:xfrm>
                <a:off x="9679098" y="3974898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0" name="Shape 2817"/>
              <p:cNvSpPr/>
              <p:nvPr/>
            </p:nvSpPr>
            <p:spPr>
              <a:xfrm>
                <a:off x="9679098" y="3966233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1" name="Shape 2818"/>
              <p:cNvSpPr/>
              <p:nvPr/>
            </p:nvSpPr>
            <p:spPr>
              <a:xfrm>
                <a:off x="9679098" y="3959012"/>
                <a:ext cx="11555" cy="17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10800"/>
                    </a:ln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108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2" name="Shape 2819"/>
              <p:cNvSpPr/>
              <p:nvPr/>
            </p:nvSpPr>
            <p:spPr>
              <a:xfrm>
                <a:off x="9679098" y="3949625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3" name="Shape 2820"/>
              <p:cNvSpPr/>
              <p:nvPr/>
            </p:nvSpPr>
            <p:spPr>
              <a:xfrm>
                <a:off x="10184591" y="3340867"/>
                <a:ext cx="15888" cy="17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1782" y="0"/>
                    </a:lnTo>
                    <a:lnTo>
                      <a:pt x="11782" y="10800"/>
                    </a:lnTo>
                    <a:lnTo>
                      <a:pt x="0" y="10800"/>
                    </a:lnTo>
                    <a:lnTo>
                      <a:pt x="0" y="21600"/>
                    </a:lnTo>
                    <a:lnTo>
                      <a:pt x="11782" y="21600"/>
                    </a:lnTo>
                    <a:lnTo>
                      <a:pt x="11782" y="10800"/>
                    </a:lnTo>
                    <a:lnTo>
                      <a:pt x="21600" y="108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4" name="Shape 2821"/>
              <p:cNvSpPr/>
              <p:nvPr/>
            </p:nvSpPr>
            <p:spPr>
              <a:xfrm>
                <a:off x="10151373" y="3273709"/>
                <a:ext cx="15888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11782" y="21600"/>
                    </a:lnTo>
                    <a:lnTo>
                      <a:pt x="11782" y="0"/>
                    </a:lnTo>
                    <a:lnTo>
                      <a:pt x="11782" y="21600"/>
                    </a:lnTo>
                    <a:lnTo>
                      <a:pt x="11782" y="0"/>
                    </a:ln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5" name="Shape 2822"/>
              <p:cNvSpPr/>
              <p:nvPr/>
            </p:nvSpPr>
            <p:spPr>
              <a:xfrm>
                <a:off x="10135486" y="3218105"/>
                <a:ext cx="40440" cy="317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6691"/>
                    </a:moveTo>
                    <a:lnTo>
                      <a:pt x="0" y="10800"/>
                    </a:lnTo>
                    <a:lnTo>
                      <a:pt x="3857" y="10800"/>
                    </a:lnTo>
                    <a:lnTo>
                      <a:pt x="3857" y="4909"/>
                    </a:lnTo>
                    <a:lnTo>
                      <a:pt x="13114" y="4909"/>
                    </a:lnTo>
                    <a:lnTo>
                      <a:pt x="13114" y="0"/>
                    </a:lnTo>
                    <a:lnTo>
                      <a:pt x="21600" y="0"/>
                    </a:lnTo>
                    <a:lnTo>
                      <a:pt x="21600" y="4909"/>
                    </a:lnTo>
                    <a:lnTo>
                      <a:pt x="16971" y="4909"/>
                    </a:lnTo>
                    <a:lnTo>
                      <a:pt x="16971" y="16691"/>
                    </a:lnTo>
                    <a:lnTo>
                      <a:pt x="8486" y="16691"/>
                    </a:lnTo>
                    <a:lnTo>
                      <a:pt x="8486" y="21600"/>
                    </a:lnTo>
                    <a:lnTo>
                      <a:pt x="8486" y="16691"/>
                    </a:lnTo>
                    <a:lnTo>
                      <a:pt x="13114" y="16691"/>
                    </a:lnTo>
                    <a:lnTo>
                      <a:pt x="13114" y="10800"/>
                    </a:lnTo>
                    <a:lnTo>
                      <a:pt x="8486" y="10800"/>
                    </a:lnTo>
                    <a:lnTo>
                      <a:pt x="8486" y="16691"/>
                    </a:lnTo>
                    <a:lnTo>
                      <a:pt x="3857" y="16691"/>
                    </a:lnTo>
                    <a:lnTo>
                      <a:pt x="3857" y="10800"/>
                    </a:lnTo>
                    <a:lnTo>
                      <a:pt x="3857" y="16691"/>
                    </a:lnTo>
                    <a:lnTo>
                      <a:pt x="0" y="1669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6" name="Shape 2823"/>
              <p:cNvSpPr/>
              <p:nvPr/>
            </p:nvSpPr>
            <p:spPr>
              <a:xfrm>
                <a:off x="10638090" y="3233991"/>
                <a:ext cx="24554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5247" y="0"/>
                    </a:lnTo>
                    <a:lnTo>
                      <a:pt x="15247" y="11782"/>
                    </a:lnTo>
                    <a:lnTo>
                      <a:pt x="21600" y="11782"/>
                    </a:lnTo>
                    <a:lnTo>
                      <a:pt x="15247" y="11782"/>
                    </a:lnTo>
                    <a:lnTo>
                      <a:pt x="15247" y="21600"/>
                    </a:lnTo>
                    <a:lnTo>
                      <a:pt x="21600" y="21600"/>
                    </a:lnTo>
                    <a:lnTo>
                      <a:pt x="15247" y="21600"/>
                    </a:lnTo>
                    <a:lnTo>
                      <a:pt x="7624" y="11782"/>
                    </a:lnTo>
                    <a:lnTo>
                      <a:pt x="0" y="1178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7" name="Shape 2824"/>
              <p:cNvSpPr/>
              <p:nvPr/>
            </p:nvSpPr>
            <p:spPr>
              <a:xfrm>
                <a:off x="10487886" y="3167555"/>
                <a:ext cx="11555" cy="17332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8" name="Shape 2825"/>
              <p:cNvSpPr/>
              <p:nvPr/>
            </p:nvSpPr>
            <p:spPr>
              <a:xfrm>
                <a:off x="10463333" y="3158168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69" name="Shape 2826"/>
              <p:cNvSpPr/>
              <p:nvPr/>
            </p:nvSpPr>
            <p:spPr>
              <a:xfrm>
                <a:off x="10448890" y="3060680"/>
                <a:ext cx="33219" cy="24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3976"/>
                    </a:moveTo>
                    <a:lnTo>
                      <a:pt x="5635" y="7624"/>
                    </a:lnTo>
                    <a:lnTo>
                      <a:pt x="15965" y="7624"/>
                    </a:lnTo>
                    <a:lnTo>
                      <a:pt x="21600" y="0"/>
                    </a:lnTo>
                    <a:lnTo>
                      <a:pt x="21600" y="21600"/>
                    </a:lnTo>
                    <a:lnTo>
                      <a:pt x="15965" y="13976"/>
                    </a:lnTo>
                    <a:lnTo>
                      <a:pt x="21600" y="13976"/>
                    </a:lnTo>
                    <a:lnTo>
                      <a:pt x="0" y="13976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70" name="Shape 2827"/>
              <p:cNvSpPr/>
              <p:nvPr/>
            </p:nvSpPr>
            <p:spPr>
              <a:xfrm>
                <a:off x="10440225" y="3052014"/>
                <a:ext cx="17331" cy="17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21600" y="0"/>
                    </a:lnTo>
                    <a:lnTo>
                      <a:pt x="21600" y="10800"/>
                    </a:lnTo>
                    <a:lnTo>
                      <a:pt x="10800" y="10800"/>
                    </a:lnTo>
                    <a:lnTo>
                      <a:pt x="10800" y="21600"/>
                    </a:lnTo>
                    <a:lnTo>
                      <a:pt x="0" y="21600"/>
                    </a:lnTo>
                    <a:lnTo>
                      <a:pt x="0" y="10800"/>
                    </a:lnTo>
                    <a:lnTo>
                      <a:pt x="10800" y="108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72" name="Shape 2829"/>
              <p:cNvSpPr/>
              <p:nvPr/>
            </p:nvSpPr>
            <p:spPr>
              <a:xfrm>
                <a:off x="10183147" y="3307649"/>
                <a:ext cx="11555" cy="24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15247"/>
                    </a:lnTo>
                    <a:lnTo>
                      <a:pt x="21600" y="15247"/>
                    </a:lnTo>
                    <a:lnTo>
                      <a:pt x="0" y="15247"/>
                    </a:lnTo>
                    <a:lnTo>
                      <a:pt x="0" y="21600"/>
                    </a:lnTo>
                    <a:lnTo>
                      <a:pt x="0" y="7624"/>
                    </a:lnTo>
                    <a:lnTo>
                      <a:pt x="21600" y="7624"/>
                    </a:lnTo>
                    <a:lnTo>
                      <a:pt x="21600" y="0"/>
                    </a:lnTo>
                    <a:lnTo>
                      <a:pt x="21600" y="7624"/>
                    </a:lnTo>
                    <a:lnTo>
                      <a:pt x="0" y="76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73" name="Shape 2830"/>
              <p:cNvSpPr/>
              <p:nvPr/>
            </p:nvSpPr>
            <p:spPr>
              <a:xfrm>
                <a:off x="10135486" y="3316315"/>
                <a:ext cx="40440" cy="24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7624"/>
                    </a:lnTo>
                    <a:lnTo>
                      <a:pt x="3857" y="7624"/>
                    </a:lnTo>
                    <a:lnTo>
                      <a:pt x="0" y="7624"/>
                    </a:lnTo>
                    <a:lnTo>
                      <a:pt x="0" y="13976"/>
                    </a:lnTo>
                    <a:lnTo>
                      <a:pt x="16971" y="13976"/>
                    </a:lnTo>
                    <a:lnTo>
                      <a:pt x="16971" y="21600"/>
                    </a:lnTo>
                    <a:lnTo>
                      <a:pt x="21600" y="21600"/>
                    </a:lnTo>
                    <a:lnTo>
                      <a:pt x="21600" y="13976"/>
                    </a:lnTo>
                    <a:lnTo>
                      <a:pt x="16971" y="13976"/>
                    </a:lnTo>
                    <a:lnTo>
                      <a:pt x="16971" y="7624"/>
                    </a:lnTo>
                    <a:lnTo>
                      <a:pt x="21600" y="13976"/>
                    </a:lnTo>
                    <a:lnTo>
                      <a:pt x="21600" y="7624"/>
                    </a:lnTo>
                    <a:lnTo>
                      <a:pt x="16971" y="7624"/>
                    </a:lnTo>
                    <a:lnTo>
                      <a:pt x="21600" y="7624"/>
                    </a:lnTo>
                    <a:lnTo>
                      <a:pt x="21600" y="13976"/>
                    </a:lnTo>
                    <a:lnTo>
                      <a:pt x="21600" y="0"/>
                    </a:lnTo>
                    <a:lnTo>
                      <a:pt x="16971" y="0"/>
                    </a:lnTo>
                    <a:lnTo>
                      <a:pt x="16971" y="7624"/>
                    </a:lnTo>
                    <a:lnTo>
                      <a:pt x="13114" y="7624"/>
                    </a:lnTo>
                    <a:lnTo>
                      <a:pt x="13114" y="0"/>
                    </a:lnTo>
                    <a:lnTo>
                      <a:pt x="13114" y="7624"/>
                    </a:lnTo>
                    <a:lnTo>
                      <a:pt x="13114" y="0"/>
                    </a:lnTo>
                    <a:lnTo>
                      <a:pt x="13114" y="7624"/>
                    </a:lnTo>
                    <a:lnTo>
                      <a:pt x="8486" y="7624"/>
                    </a:lnTo>
                    <a:lnTo>
                      <a:pt x="8486" y="0"/>
                    </a:lnTo>
                    <a:lnTo>
                      <a:pt x="8486" y="7624"/>
                    </a:lnTo>
                    <a:lnTo>
                      <a:pt x="3857" y="7624"/>
                    </a:lnTo>
                    <a:lnTo>
                      <a:pt x="385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74" name="Shape 2831"/>
              <p:cNvSpPr/>
              <p:nvPr/>
            </p:nvSpPr>
            <p:spPr>
              <a:xfrm>
                <a:off x="9307923" y="3556063"/>
                <a:ext cx="11555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9818"/>
                    </a:lnTo>
                    <a:lnTo>
                      <a:pt x="21600" y="9818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75" name="Shape 2832"/>
              <p:cNvSpPr/>
              <p:nvPr/>
            </p:nvSpPr>
            <p:spPr>
              <a:xfrm>
                <a:off x="9260262" y="3538732"/>
                <a:ext cx="64993" cy="491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400" y="21600"/>
                    </a:lnTo>
                    <a:lnTo>
                      <a:pt x="2400" y="18424"/>
                    </a:lnTo>
                    <a:lnTo>
                      <a:pt x="2400" y="21600"/>
                    </a:lnTo>
                    <a:lnTo>
                      <a:pt x="0" y="21600"/>
                    </a:lnTo>
                    <a:lnTo>
                      <a:pt x="0" y="18424"/>
                    </a:lnTo>
                    <a:lnTo>
                      <a:pt x="2400" y="18424"/>
                    </a:lnTo>
                    <a:lnTo>
                      <a:pt x="2400" y="10800"/>
                    </a:lnTo>
                    <a:lnTo>
                      <a:pt x="5280" y="10800"/>
                    </a:lnTo>
                    <a:lnTo>
                      <a:pt x="5280" y="3812"/>
                    </a:lnTo>
                    <a:lnTo>
                      <a:pt x="8160" y="3812"/>
                    </a:lnTo>
                    <a:lnTo>
                      <a:pt x="11040" y="0"/>
                    </a:lnTo>
                    <a:lnTo>
                      <a:pt x="11040" y="3812"/>
                    </a:lnTo>
                    <a:lnTo>
                      <a:pt x="16320" y="3812"/>
                    </a:lnTo>
                    <a:lnTo>
                      <a:pt x="16320" y="0"/>
                    </a:lnTo>
                    <a:lnTo>
                      <a:pt x="16320" y="3812"/>
                    </a:lnTo>
                    <a:lnTo>
                      <a:pt x="19200" y="3812"/>
                    </a:lnTo>
                    <a:lnTo>
                      <a:pt x="19200" y="7624"/>
                    </a:lnTo>
                    <a:lnTo>
                      <a:pt x="16320" y="7624"/>
                    </a:lnTo>
                    <a:lnTo>
                      <a:pt x="16320" y="14612"/>
                    </a:lnTo>
                    <a:lnTo>
                      <a:pt x="13440" y="14612"/>
                    </a:lnTo>
                    <a:lnTo>
                      <a:pt x="19200" y="14612"/>
                    </a:lnTo>
                    <a:lnTo>
                      <a:pt x="19200" y="18424"/>
                    </a:lnTo>
                    <a:lnTo>
                      <a:pt x="19200" y="10800"/>
                    </a:lnTo>
                    <a:lnTo>
                      <a:pt x="21600" y="108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76" name="Shape 2833"/>
              <p:cNvSpPr/>
              <p:nvPr/>
            </p:nvSpPr>
            <p:spPr>
              <a:xfrm>
                <a:off x="9019071" y="4007395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77" name="Shape 2834"/>
              <p:cNvSpPr/>
              <p:nvPr/>
            </p:nvSpPr>
            <p:spPr>
              <a:xfrm>
                <a:off x="8987296" y="3967678"/>
                <a:ext cx="17331" cy="24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0800" y="0"/>
                    </a:lnTo>
                    <a:lnTo>
                      <a:pt x="10800" y="15247"/>
                    </a:lnTo>
                    <a:lnTo>
                      <a:pt x="21600" y="15247"/>
                    </a:lnTo>
                    <a:lnTo>
                      <a:pt x="21600" y="21600"/>
                    </a:lnTo>
                    <a:lnTo>
                      <a:pt x="10800" y="21600"/>
                    </a:lnTo>
                    <a:lnTo>
                      <a:pt x="10800" y="7624"/>
                    </a:lnTo>
                    <a:lnTo>
                      <a:pt x="0" y="76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78" name="Shape 2835"/>
              <p:cNvSpPr/>
              <p:nvPr/>
            </p:nvSpPr>
            <p:spPr>
              <a:xfrm>
                <a:off x="9664656" y="3927238"/>
                <a:ext cx="24554" cy="577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976" y="0"/>
                    </a:moveTo>
                    <a:lnTo>
                      <a:pt x="13976" y="2700"/>
                    </a:lnTo>
                    <a:lnTo>
                      <a:pt x="21600" y="2700"/>
                    </a:lnTo>
                    <a:lnTo>
                      <a:pt x="21600" y="9180"/>
                    </a:lnTo>
                    <a:lnTo>
                      <a:pt x="13976" y="9180"/>
                    </a:lnTo>
                    <a:lnTo>
                      <a:pt x="13976" y="15120"/>
                    </a:lnTo>
                    <a:lnTo>
                      <a:pt x="7624" y="15120"/>
                    </a:lnTo>
                    <a:lnTo>
                      <a:pt x="13976" y="15120"/>
                    </a:lnTo>
                    <a:lnTo>
                      <a:pt x="13976" y="18360"/>
                    </a:lnTo>
                    <a:lnTo>
                      <a:pt x="7624" y="18360"/>
                    </a:lnTo>
                    <a:lnTo>
                      <a:pt x="7624" y="21600"/>
                    </a:lnTo>
                    <a:lnTo>
                      <a:pt x="0" y="18360"/>
                    </a:lnTo>
                    <a:lnTo>
                      <a:pt x="7624" y="18360"/>
                    </a:lnTo>
                    <a:lnTo>
                      <a:pt x="7624" y="5940"/>
                    </a:lnTo>
                    <a:lnTo>
                      <a:pt x="13976" y="5940"/>
                    </a:lnTo>
                    <a:lnTo>
                      <a:pt x="13976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0" name="Shape 2836"/>
              <p:cNvSpPr/>
              <p:nvPr/>
            </p:nvSpPr>
            <p:spPr>
              <a:xfrm>
                <a:off x="10109489" y="3316315"/>
                <a:ext cx="17332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1782"/>
                    </a:lnTo>
                    <a:lnTo>
                      <a:pt x="10800" y="11782"/>
                    </a:lnTo>
                    <a:lnTo>
                      <a:pt x="21600" y="11782"/>
                    </a:lnTo>
                    <a:lnTo>
                      <a:pt x="21600" y="21600"/>
                    </a:lnTo>
                    <a:lnTo>
                      <a:pt x="10800" y="21600"/>
                    </a:lnTo>
                    <a:lnTo>
                      <a:pt x="10800" y="11782"/>
                    </a:lnTo>
                    <a:lnTo>
                      <a:pt x="0" y="11782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1" name="Shape 2837"/>
              <p:cNvSpPr/>
              <p:nvPr/>
            </p:nvSpPr>
            <p:spPr>
              <a:xfrm>
                <a:off x="9645880" y="3909907"/>
                <a:ext cx="11555" cy="173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108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2" name="Shape 2838"/>
              <p:cNvSpPr/>
              <p:nvPr/>
            </p:nvSpPr>
            <p:spPr>
              <a:xfrm>
                <a:off x="9731092" y="3556063"/>
                <a:ext cx="24554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9818"/>
                    </a:moveTo>
                    <a:lnTo>
                      <a:pt x="6353" y="0"/>
                    </a:lnTo>
                    <a:lnTo>
                      <a:pt x="21600" y="0"/>
                    </a:lnTo>
                    <a:lnTo>
                      <a:pt x="21600" y="9818"/>
                    </a:lnTo>
                    <a:lnTo>
                      <a:pt x="13976" y="9818"/>
                    </a:lnTo>
                    <a:lnTo>
                      <a:pt x="13976" y="21600"/>
                    </a:lnTo>
                    <a:lnTo>
                      <a:pt x="13976" y="9818"/>
                    </a:lnTo>
                    <a:lnTo>
                      <a:pt x="0" y="9818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3" name="Shape 2839"/>
              <p:cNvSpPr/>
              <p:nvPr/>
            </p:nvSpPr>
            <p:spPr>
              <a:xfrm>
                <a:off x="9705095" y="3547398"/>
                <a:ext cx="17331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782"/>
                    </a:moveTo>
                    <a:lnTo>
                      <a:pt x="10800" y="11782"/>
                    </a:lnTo>
                    <a:lnTo>
                      <a:pt x="10800" y="21600"/>
                    </a:lnTo>
                    <a:lnTo>
                      <a:pt x="0" y="21600"/>
                    </a:lnTo>
                    <a:lnTo>
                      <a:pt x="0" y="0"/>
                    </a:lnTo>
                    <a:lnTo>
                      <a:pt x="10800" y="0"/>
                    </a:lnTo>
                    <a:lnTo>
                      <a:pt x="10800" y="11782"/>
                    </a:lnTo>
                    <a:lnTo>
                      <a:pt x="21600" y="1178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4" name="Shape 2840"/>
              <p:cNvSpPr/>
              <p:nvPr/>
            </p:nvSpPr>
            <p:spPr>
              <a:xfrm>
                <a:off x="9846633" y="3605168"/>
                <a:ext cx="15888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1782"/>
                    </a:lnTo>
                    <a:lnTo>
                      <a:pt x="9818" y="11782"/>
                    </a:lnTo>
                    <a:lnTo>
                      <a:pt x="9818" y="21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5" name="Shape 2841"/>
              <p:cNvSpPr/>
              <p:nvPr/>
            </p:nvSpPr>
            <p:spPr>
              <a:xfrm>
                <a:off x="9804749" y="3505514"/>
                <a:ext cx="15888" cy="17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11782" y="21600"/>
                    </a:lnTo>
                    <a:lnTo>
                      <a:pt x="11782" y="10800"/>
                    </a:lnTo>
                    <a:lnTo>
                      <a:pt x="21600" y="10800"/>
                    </a:lnTo>
                    <a:lnTo>
                      <a:pt x="11782" y="10800"/>
                    </a:lnTo>
                    <a:lnTo>
                      <a:pt x="1178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6" name="Shape 2842"/>
              <p:cNvSpPr/>
              <p:nvPr/>
            </p:nvSpPr>
            <p:spPr>
              <a:xfrm>
                <a:off x="9846633" y="3479517"/>
                <a:ext cx="15888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18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9818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7" name="Shape 2843"/>
              <p:cNvSpPr/>
              <p:nvPr/>
            </p:nvSpPr>
            <p:spPr>
              <a:xfrm>
                <a:off x="9819192" y="3471573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8" name="Shape 2844"/>
              <p:cNvSpPr/>
              <p:nvPr/>
            </p:nvSpPr>
            <p:spPr>
              <a:xfrm>
                <a:off x="9804749" y="3479517"/>
                <a:ext cx="15888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399" name="Shape 2845"/>
              <p:cNvSpPr/>
              <p:nvPr/>
            </p:nvSpPr>
            <p:spPr>
              <a:xfrm>
                <a:off x="9780196" y="3512735"/>
                <a:ext cx="15888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1782" y="21600"/>
                    </a:lnTo>
                    <a:lnTo>
                      <a:pt x="11782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11782" y="21600"/>
                    </a:lnTo>
                    <a:lnTo>
                      <a:pt x="0" y="21600"/>
                    </a:ln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0" name="Shape 2846"/>
              <p:cNvSpPr/>
              <p:nvPr/>
            </p:nvSpPr>
            <p:spPr>
              <a:xfrm>
                <a:off x="9788863" y="3504069"/>
                <a:ext cx="15888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18" y="0"/>
                    </a:moveTo>
                    <a:lnTo>
                      <a:pt x="0" y="0"/>
                    </a:lnTo>
                    <a:lnTo>
                      <a:pt x="9818" y="21600"/>
                    </a:lnTo>
                    <a:lnTo>
                      <a:pt x="9818" y="0"/>
                    </a:lnTo>
                    <a:lnTo>
                      <a:pt x="21600" y="0"/>
                    </a:lnTo>
                    <a:lnTo>
                      <a:pt x="9818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1" name="Shape 2847"/>
              <p:cNvSpPr/>
              <p:nvPr/>
            </p:nvSpPr>
            <p:spPr>
              <a:xfrm>
                <a:off x="9836524" y="3578449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2" name="Shape 2848"/>
              <p:cNvSpPr/>
              <p:nvPr/>
            </p:nvSpPr>
            <p:spPr>
              <a:xfrm>
                <a:off x="9827857" y="3578449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3" name="Shape 2849"/>
              <p:cNvSpPr/>
              <p:nvPr/>
            </p:nvSpPr>
            <p:spPr>
              <a:xfrm>
                <a:off x="9804749" y="3553897"/>
                <a:ext cx="15888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1782" y="0"/>
                    </a:lnTo>
                    <a:lnTo>
                      <a:pt x="0" y="0"/>
                    </a:lnTo>
                    <a:lnTo>
                      <a:pt x="11782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4" name="Shape 2850"/>
              <p:cNvSpPr/>
              <p:nvPr/>
            </p:nvSpPr>
            <p:spPr>
              <a:xfrm>
                <a:off x="9755644" y="3561840"/>
                <a:ext cx="15888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9818" y="0"/>
                    </a:lnTo>
                    <a:lnTo>
                      <a:pt x="9818" y="2160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5" name="Shape 2851"/>
              <p:cNvSpPr/>
              <p:nvPr/>
            </p:nvSpPr>
            <p:spPr>
              <a:xfrm>
                <a:off x="10118155" y="3273709"/>
                <a:ext cx="1733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10800" y="21600"/>
                    </a:lnTo>
                    <a:lnTo>
                      <a:pt x="10800" y="0"/>
                    </a:lnTo>
                    <a:lnTo>
                      <a:pt x="21600" y="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6" name="Shape 2852"/>
              <p:cNvSpPr/>
              <p:nvPr/>
            </p:nvSpPr>
            <p:spPr>
              <a:xfrm>
                <a:off x="9936178" y="3218105"/>
                <a:ext cx="17332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9818"/>
                    </a:lnTo>
                    <a:lnTo>
                      <a:pt x="10800" y="9818"/>
                    </a:lnTo>
                    <a:lnTo>
                      <a:pt x="10800" y="21600"/>
                    </a:lnTo>
                    <a:lnTo>
                      <a:pt x="21600" y="21600"/>
                    </a:lnTo>
                    <a:lnTo>
                      <a:pt x="10800" y="21600"/>
                    </a:lnTo>
                    <a:lnTo>
                      <a:pt x="10800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7" name="Shape 2853"/>
              <p:cNvSpPr/>
              <p:nvPr/>
            </p:nvSpPr>
            <p:spPr>
              <a:xfrm>
                <a:off x="10113100" y="3278042"/>
                <a:ext cx="11555" cy="11555"/>
              </a:xfrm>
              <a:prstGeom prst="ellipse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8" name="Shape 2854"/>
              <p:cNvSpPr/>
              <p:nvPr/>
            </p:nvSpPr>
            <p:spPr>
              <a:xfrm>
                <a:off x="10058940" y="3358198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09" name="Shape 2855"/>
              <p:cNvSpPr/>
              <p:nvPr/>
            </p:nvSpPr>
            <p:spPr>
              <a:xfrm>
                <a:off x="10069050" y="3372641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0" name="Shape 2856"/>
              <p:cNvSpPr/>
              <p:nvPr/>
            </p:nvSpPr>
            <p:spPr>
              <a:xfrm>
                <a:off x="10092158" y="3083789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1" name="Shape 2857"/>
              <p:cNvSpPr/>
              <p:nvPr/>
            </p:nvSpPr>
            <p:spPr>
              <a:xfrm>
                <a:off x="10042331" y="3160335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2" name="Shape 2858"/>
              <p:cNvSpPr/>
              <p:nvPr/>
            </p:nvSpPr>
            <p:spPr>
              <a:xfrm>
                <a:off x="10011280" y="3190663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3" name="Shape 2859"/>
              <p:cNvSpPr/>
              <p:nvPr/>
            </p:nvSpPr>
            <p:spPr>
              <a:xfrm>
                <a:off x="9984561" y="3218105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4" name="Shape 2860"/>
              <p:cNvSpPr/>
              <p:nvPr/>
            </p:nvSpPr>
            <p:spPr>
              <a:xfrm>
                <a:off x="9953509" y="3192108"/>
                <a:ext cx="15888" cy="173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782" y="21600"/>
                    </a:moveTo>
                    <a:lnTo>
                      <a:pt x="0" y="21600"/>
                    </a:lnTo>
                    <a:lnTo>
                      <a:pt x="11782" y="21600"/>
                    </a:lnTo>
                    <a:lnTo>
                      <a:pt x="0" y="10800"/>
                    </a:lnTo>
                    <a:lnTo>
                      <a:pt x="11782" y="10800"/>
                    </a:lnTo>
                    <a:lnTo>
                      <a:pt x="11782" y="0"/>
                    </a:lnTo>
                    <a:lnTo>
                      <a:pt x="21600" y="0"/>
                    </a:lnTo>
                    <a:lnTo>
                      <a:pt x="21600" y="21600"/>
                    </a:lnTo>
                    <a:lnTo>
                      <a:pt x="11782" y="2160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5" name="Shape 2861"/>
              <p:cNvSpPr/>
              <p:nvPr/>
            </p:nvSpPr>
            <p:spPr>
              <a:xfrm>
                <a:off x="10207699" y="3257100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6" name="Shape 2862"/>
              <p:cNvSpPr/>
              <p:nvPr/>
            </p:nvSpPr>
            <p:spPr>
              <a:xfrm>
                <a:off x="9820637" y="3505514"/>
                <a:ext cx="17331" cy="17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10800" y="21600"/>
                    </a:lnTo>
                    <a:lnTo>
                      <a:pt x="10800" y="10800"/>
                    </a:lnTo>
                    <a:lnTo>
                      <a:pt x="10800" y="21600"/>
                    </a:lnTo>
                    <a:lnTo>
                      <a:pt x="21600" y="21600"/>
                    </a:lnTo>
                    <a:lnTo>
                      <a:pt x="21600" y="10800"/>
                    </a:lnTo>
                    <a:lnTo>
                      <a:pt x="10800" y="10800"/>
                    </a:lnTo>
                    <a:lnTo>
                      <a:pt x="108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7" name="Shape 2864"/>
              <p:cNvSpPr/>
              <p:nvPr/>
            </p:nvSpPr>
            <p:spPr>
              <a:xfrm>
                <a:off x="9034956" y="3941681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8" name="Shape 2865"/>
              <p:cNvSpPr/>
              <p:nvPr/>
            </p:nvSpPr>
            <p:spPr>
              <a:xfrm>
                <a:off x="9053732" y="3818919"/>
                <a:ext cx="15888" cy="24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782" y="0"/>
                    </a:moveTo>
                    <a:lnTo>
                      <a:pt x="11782" y="7624"/>
                    </a:lnTo>
                    <a:lnTo>
                      <a:pt x="0" y="7624"/>
                    </a:lnTo>
                    <a:lnTo>
                      <a:pt x="11782" y="15247"/>
                    </a:lnTo>
                    <a:lnTo>
                      <a:pt x="11782" y="21600"/>
                    </a:lnTo>
                    <a:lnTo>
                      <a:pt x="11782" y="7624"/>
                    </a:lnTo>
                    <a:lnTo>
                      <a:pt x="21600" y="7624"/>
                    </a:lnTo>
                    <a:lnTo>
                      <a:pt x="11782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19" name="Shape 2866"/>
              <p:cNvSpPr/>
              <p:nvPr/>
            </p:nvSpPr>
            <p:spPr>
              <a:xfrm>
                <a:off x="9052288" y="3794366"/>
                <a:ext cx="11555" cy="33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5635"/>
                    </a:lnTo>
                    <a:lnTo>
                      <a:pt x="0" y="11270"/>
                    </a:lnTo>
                    <a:lnTo>
                      <a:pt x="0" y="21600"/>
                    </a:lnTo>
                    <a:lnTo>
                      <a:pt x="21600" y="15965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0" name="Shape 2867"/>
              <p:cNvSpPr/>
              <p:nvPr/>
            </p:nvSpPr>
            <p:spPr>
              <a:xfrm>
                <a:off x="9036401" y="3934460"/>
                <a:ext cx="17332" cy="173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lnTo>
                      <a:pt x="0" y="0"/>
                    </a:lnTo>
                    <a:lnTo>
                      <a:pt x="21600" y="0"/>
                    </a:lnTo>
                    <a:lnTo>
                      <a:pt x="21600" y="10800"/>
                    </a:lnTo>
                    <a:lnTo>
                      <a:pt x="10800" y="10800"/>
                    </a:lnTo>
                    <a:lnTo>
                      <a:pt x="10800" y="21600"/>
                    </a:lnTo>
                    <a:lnTo>
                      <a:pt x="10800" y="10800"/>
                    </a:lnTo>
                    <a:lnTo>
                      <a:pt x="0" y="1080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1" name="Shape 2868"/>
              <p:cNvSpPr/>
              <p:nvPr/>
            </p:nvSpPr>
            <p:spPr>
              <a:xfrm>
                <a:off x="9606886" y="3473739"/>
                <a:ext cx="15888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9818"/>
                    </a:moveTo>
                    <a:lnTo>
                      <a:pt x="11782" y="2160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9818"/>
                    </a:lnTo>
                    <a:lnTo>
                      <a:pt x="11782" y="9818"/>
                    </a:lnTo>
                    <a:lnTo>
                      <a:pt x="0" y="9818"/>
                    </a:lnTo>
                    <a:lnTo>
                      <a:pt x="11782" y="0"/>
                    </a:lnTo>
                    <a:lnTo>
                      <a:pt x="11782" y="9818"/>
                    </a:lnTo>
                    <a:lnTo>
                      <a:pt x="21600" y="9818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2" name="Shape 2869"/>
              <p:cNvSpPr/>
              <p:nvPr/>
            </p:nvSpPr>
            <p:spPr>
              <a:xfrm>
                <a:off x="9549115" y="3654272"/>
                <a:ext cx="33219" cy="418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65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4696" y="21600"/>
                    </a:lnTo>
                    <a:lnTo>
                      <a:pt x="4696" y="12662"/>
                    </a:lnTo>
                    <a:lnTo>
                      <a:pt x="0" y="12662"/>
                    </a:lnTo>
                    <a:lnTo>
                      <a:pt x="4696" y="8938"/>
                    </a:lnTo>
                    <a:lnTo>
                      <a:pt x="10330" y="8938"/>
                    </a:lnTo>
                    <a:lnTo>
                      <a:pt x="10330" y="4469"/>
                    </a:lnTo>
                    <a:lnTo>
                      <a:pt x="15965" y="4469"/>
                    </a:lnTo>
                    <a:lnTo>
                      <a:pt x="15965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3" name="Shape 2870"/>
              <p:cNvSpPr/>
              <p:nvPr/>
            </p:nvSpPr>
            <p:spPr>
              <a:xfrm>
                <a:off x="9482679" y="3696156"/>
                <a:ext cx="49106" cy="4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3114"/>
                    </a:moveTo>
                    <a:lnTo>
                      <a:pt x="18424" y="13114"/>
                    </a:lnTo>
                    <a:lnTo>
                      <a:pt x="18424" y="17743"/>
                    </a:lnTo>
                    <a:lnTo>
                      <a:pt x="18424" y="13114"/>
                    </a:lnTo>
                    <a:lnTo>
                      <a:pt x="18424" y="17743"/>
                    </a:lnTo>
                    <a:lnTo>
                      <a:pt x="14612" y="17743"/>
                    </a:lnTo>
                    <a:lnTo>
                      <a:pt x="14612" y="21600"/>
                    </a:lnTo>
                    <a:lnTo>
                      <a:pt x="6988" y="21600"/>
                    </a:lnTo>
                    <a:lnTo>
                      <a:pt x="6988" y="17743"/>
                    </a:lnTo>
                    <a:lnTo>
                      <a:pt x="6988" y="21600"/>
                    </a:lnTo>
                    <a:lnTo>
                      <a:pt x="6988" y="17743"/>
                    </a:lnTo>
                    <a:lnTo>
                      <a:pt x="0" y="17743"/>
                    </a:lnTo>
                    <a:lnTo>
                      <a:pt x="0" y="13114"/>
                    </a:lnTo>
                    <a:lnTo>
                      <a:pt x="3812" y="13114"/>
                    </a:lnTo>
                    <a:lnTo>
                      <a:pt x="3812" y="8486"/>
                    </a:lnTo>
                    <a:lnTo>
                      <a:pt x="6988" y="8486"/>
                    </a:lnTo>
                    <a:lnTo>
                      <a:pt x="6988" y="3857"/>
                    </a:lnTo>
                    <a:lnTo>
                      <a:pt x="10800" y="3857"/>
                    </a:lnTo>
                    <a:lnTo>
                      <a:pt x="10800" y="0"/>
                    </a:lnTo>
                    <a:lnTo>
                      <a:pt x="14612" y="0"/>
                    </a:lnTo>
                    <a:lnTo>
                      <a:pt x="18424" y="3857"/>
                    </a:lnTo>
                    <a:lnTo>
                      <a:pt x="21600" y="3857"/>
                    </a:lnTo>
                    <a:lnTo>
                      <a:pt x="21600" y="13114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4" name="Shape 2871"/>
              <p:cNvSpPr/>
              <p:nvPr/>
            </p:nvSpPr>
            <p:spPr>
              <a:xfrm>
                <a:off x="9400356" y="3613834"/>
                <a:ext cx="33219" cy="317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lnTo>
                      <a:pt x="15965" y="10800"/>
                    </a:lnTo>
                    <a:lnTo>
                      <a:pt x="15965" y="4909"/>
                    </a:lnTo>
                    <a:lnTo>
                      <a:pt x="15965" y="10800"/>
                    </a:lnTo>
                    <a:lnTo>
                      <a:pt x="10330" y="16691"/>
                    </a:lnTo>
                    <a:lnTo>
                      <a:pt x="10330" y="21600"/>
                    </a:lnTo>
                    <a:lnTo>
                      <a:pt x="5635" y="21600"/>
                    </a:lnTo>
                    <a:lnTo>
                      <a:pt x="5635" y="16691"/>
                    </a:lnTo>
                    <a:lnTo>
                      <a:pt x="0" y="10800"/>
                    </a:lnTo>
                    <a:lnTo>
                      <a:pt x="0" y="4909"/>
                    </a:lnTo>
                    <a:lnTo>
                      <a:pt x="5635" y="4909"/>
                    </a:lnTo>
                    <a:lnTo>
                      <a:pt x="5635" y="0"/>
                    </a:lnTo>
                    <a:lnTo>
                      <a:pt x="10330" y="0"/>
                    </a:lnTo>
                    <a:lnTo>
                      <a:pt x="15965" y="4909"/>
                    </a:lnTo>
                    <a:lnTo>
                      <a:pt x="21600" y="4909"/>
                    </a:lnTo>
                    <a:lnTo>
                      <a:pt x="21600" y="1080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5" name="Shape 2872"/>
              <p:cNvSpPr/>
              <p:nvPr/>
            </p:nvSpPr>
            <p:spPr>
              <a:xfrm>
                <a:off x="9076841" y="3759704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6" name="Shape 2873"/>
              <p:cNvSpPr/>
              <p:nvPr/>
            </p:nvSpPr>
            <p:spPr>
              <a:xfrm>
                <a:off x="9474012" y="3619610"/>
                <a:ext cx="17332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7" name="Shape 2874"/>
              <p:cNvSpPr/>
              <p:nvPr/>
            </p:nvSpPr>
            <p:spPr>
              <a:xfrm>
                <a:off x="9482679" y="3580615"/>
                <a:ext cx="15888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9818"/>
                    </a:moveTo>
                    <a:lnTo>
                      <a:pt x="0" y="0"/>
                    </a:lnTo>
                    <a:lnTo>
                      <a:pt x="0" y="9818"/>
                    </a:lnTo>
                    <a:lnTo>
                      <a:pt x="21600" y="9818"/>
                    </a:lnTo>
                    <a:lnTo>
                      <a:pt x="21600" y="21600"/>
                    </a:lnTo>
                    <a:lnTo>
                      <a:pt x="11782" y="9818"/>
                    </a:lnTo>
                    <a:lnTo>
                      <a:pt x="0" y="9818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8" name="Shape 2875"/>
              <p:cNvSpPr/>
              <p:nvPr/>
            </p:nvSpPr>
            <p:spPr>
              <a:xfrm>
                <a:off x="9449461" y="3580615"/>
                <a:ext cx="33219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5965" y="0"/>
                    </a:lnTo>
                    <a:lnTo>
                      <a:pt x="15965" y="9818"/>
                    </a:lnTo>
                    <a:lnTo>
                      <a:pt x="11270" y="9818"/>
                    </a:lnTo>
                    <a:lnTo>
                      <a:pt x="11270" y="0"/>
                    </a:lnTo>
                    <a:lnTo>
                      <a:pt x="5635" y="0"/>
                    </a:lnTo>
                    <a:lnTo>
                      <a:pt x="5635" y="21600"/>
                    </a:lnTo>
                    <a:lnTo>
                      <a:pt x="0" y="9818"/>
                    </a:lnTo>
                    <a:lnTo>
                      <a:pt x="5635" y="9818"/>
                    </a:lnTo>
                    <a:lnTo>
                      <a:pt x="5635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29" name="Shape 2876"/>
              <p:cNvSpPr/>
              <p:nvPr/>
            </p:nvSpPr>
            <p:spPr>
              <a:xfrm>
                <a:off x="9622771" y="3603724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0" name="Shape 2880"/>
              <p:cNvSpPr/>
              <p:nvPr/>
            </p:nvSpPr>
            <p:spPr>
              <a:xfrm>
                <a:off x="9770087" y="3143003"/>
                <a:ext cx="11555" cy="173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10800"/>
                    </a:lnTo>
                    <a:lnTo>
                      <a:pt x="21600" y="10800"/>
                    </a:lnTo>
                    <a:lnTo>
                      <a:pt x="21600" y="21600"/>
                    </a:lnTo>
                    <a:lnTo>
                      <a:pt x="0" y="108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1" name="Shape 2881"/>
              <p:cNvSpPr/>
              <p:nvPr/>
            </p:nvSpPr>
            <p:spPr>
              <a:xfrm>
                <a:off x="9713760" y="3332201"/>
                <a:ext cx="17332" cy="173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0800" y="10800"/>
                    </a:lnTo>
                    <a:lnTo>
                      <a:pt x="21600" y="10800"/>
                    </a:lnTo>
                    <a:lnTo>
                      <a:pt x="21600" y="21600"/>
                    </a:lnTo>
                    <a:lnTo>
                      <a:pt x="10800" y="10800"/>
                    </a:lnTo>
                    <a:lnTo>
                      <a:pt x="0" y="108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2" name="Shape 2882"/>
              <p:cNvSpPr/>
              <p:nvPr/>
            </p:nvSpPr>
            <p:spPr>
              <a:xfrm>
                <a:off x="9738313" y="3330757"/>
                <a:ext cx="24554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5247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3" name="Shape 2888"/>
              <p:cNvSpPr/>
              <p:nvPr/>
            </p:nvSpPr>
            <p:spPr>
              <a:xfrm>
                <a:off x="8591568" y="3531510"/>
                <a:ext cx="33219" cy="317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65" y="10800"/>
                    </a:moveTo>
                    <a:lnTo>
                      <a:pt x="15965" y="4909"/>
                    </a:lnTo>
                    <a:lnTo>
                      <a:pt x="21600" y="4909"/>
                    </a:lnTo>
                    <a:lnTo>
                      <a:pt x="15965" y="4909"/>
                    </a:lnTo>
                    <a:lnTo>
                      <a:pt x="21600" y="4909"/>
                    </a:lnTo>
                    <a:lnTo>
                      <a:pt x="21600" y="10800"/>
                    </a:lnTo>
                    <a:lnTo>
                      <a:pt x="15965" y="10800"/>
                    </a:lnTo>
                    <a:lnTo>
                      <a:pt x="21600" y="10800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4696" y="4909"/>
                    </a:lnTo>
                    <a:lnTo>
                      <a:pt x="10330" y="4909"/>
                    </a:lnTo>
                    <a:lnTo>
                      <a:pt x="10330" y="21600"/>
                    </a:lnTo>
                    <a:lnTo>
                      <a:pt x="21600" y="21600"/>
                    </a:lnTo>
                    <a:lnTo>
                      <a:pt x="21600" y="10800"/>
                    </a:lnTo>
                    <a:lnTo>
                      <a:pt x="15965" y="1080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4" name="Shape 2889"/>
              <p:cNvSpPr/>
              <p:nvPr/>
            </p:nvSpPr>
            <p:spPr>
              <a:xfrm>
                <a:off x="8399480" y="3712043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5" name="Shape 2890"/>
              <p:cNvSpPr/>
              <p:nvPr/>
            </p:nvSpPr>
            <p:spPr>
              <a:xfrm>
                <a:off x="8531631" y="3809530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6" name="Shape 2891"/>
              <p:cNvSpPr/>
              <p:nvPr/>
            </p:nvSpPr>
            <p:spPr>
              <a:xfrm>
                <a:off x="8944691" y="3933016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7" name="Shape 2892"/>
              <p:cNvSpPr/>
              <p:nvPr/>
            </p:nvSpPr>
            <p:spPr>
              <a:xfrm>
                <a:off x="8722996" y="3836250"/>
                <a:ext cx="17332" cy="33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0" y="0"/>
                    </a:lnTo>
                    <a:lnTo>
                      <a:pt x="0" y="4696"/>
                    </a:lnTo>
                    <a:lnTo>
                      <a:pt x="10800" y="4696"/>
                    </a:lnTo>
                    <a:lnTo>
                      <a:pt x="10800" y="21600"/>
                    </a:lnTo>
                    <a:lnTo>
                      <a:pt x="21600" y="21600"/>
                    </a:lnTo>
                    <a:lnTo>
                      <a:pt x="10800" y="15965"/>
                    </a:lnTo>
                    <a:lnTo>
                      <a:pt x="21600" y="15965"/>
                    </a:lnTo>
                    <a:lnTo>
                      <a:pt x="10800" y="15965"/>
                    </a:lnTo>
                    <a:lnTo>
                      <a:pt x="21600" y="15965"/>
                    </a:lnTo>
                    <a:lnTo>
                      <a:pt x="21600" y="10330"/>
                    </a:lnTo>
                    <a:lnTo>
                      <a:pt x="10800" y="1033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8" name="Shape 2893"/>
              <p:cNvSpPr/>
              <p:nvPr/>
            </p:nvSpPr>
            <p:spPr>
              <a:xfrm>
                <a:off x="8499135" y="3850692"/>
                <a:ext cx="11555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39" name="Shape 2894"/>
              <p:cNvSpPr/>
              <p:nvPr/>
            </p:nvSpPr>
            <p:spPr>
              <a:xfrm>
                <a:off x="8624786" y="3859358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0" name="Shape 2895"/>
              <p:cNvSpPr/>
              <p:nvPr/>
            </p:nvSpPr>
            <p:spPr>
              <a:xfrm>
                <a:off x="8581458" y="3817474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1" name="Shape 2896"/>
              <p:cNvSpPr/>
              <p:nvPr/>
            </p:nvSpPr>
            <p:spPr>
              <a:xfrm>
                <a:off x="8564850" y="3811697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2" name="Shape 2897"/>
              <p:cNvSpPr/>
              <p:nvPr/>
            </p:nvSpPr>
            <p:spPr>
              <a:xfrm>
                <a:off x="8558350" y="3801588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3" name="Shape 2898"/>
              <p:cNvSpPr/>
              <p:nvPr/>
            </p:nvSpPr>
            <p:spPr>
              <a:xfrm>
                <a:off x="8393704" y="3784979"/>
                <a:ext cx="24554" cy="11555"/>
              </a:xfrm>
              <a:prstGeom prst="rect">
                <a:avLst/>
              </a:pr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4" name="Shape 2899"/>
              <p:cNvSpPr/>
              <p:nvPr/>
            </p:nvSpPr>
            <p:spPr>
              <a:xfrm>
                <a:off x="8327268" y="3701933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5" name="Shape 2941"/>
              <p:cNvSpPr/>
              <p:nvPr/>
            </p:nvSpPr>
            <p:spPr>
              <a:xfrm>
                <a:off x="8756214" y="3729375"/>
                <a:ext cx="57771" cy="982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940" y="0"/>
                    </a:moveTo>
                    <a:lnTo>
                      <a:pt x="12420" y="0"/>
                    </a:lnTo>
                    <a:lnTo>
                      <a:pt x="12420" y="3494"/>
                    </a:lnTo>
                    <a:lnTo>
                      <a:pt x="15660" y="5400"/>
                    </a:lnTo>
                    <a:lnTo>
                      <a:pt x="15660" y="10800"/>
                    </a:lnTo>
                    <a:lnTo>
                      <a:pt x="18360" y="10800"/>
                    </a:lnTo>
                    <a:lnTo>
                      <a:pt x="18360" y="14294"/>
                    </a:lnTo>
                    <a:lnTo>
                      <a:pt x="21600" y="14294"/>
                    </a:lnTo>
                    <a:lnTo>
                      <a:pt x="21600" y="19694"/>
                    </a:lnTo>
                    <a:lnTo>
                      <a:pt x="18360" y="19694"/>
                    </a:lnTo>
                    <a:lnTo>
                      <a:pt x="18360" y="21600"/>
                    </a:lnTo>
                    <a:lnTo>
                      <a:pt x="18360" y="19694"/>
                    </a:lnTo>
                    <a:lnTo>
                      <a:pt x="15660" y="19694"/>
                    </a:lnTo>
                    <a:lnTo>
                      <a:pt x="18360" y="21600"/>
                    </a:lnTo>
                    <a:lnTo>
                      <a:pt x="12420" y="21600"/>
                    </a:lnTo>
                    <a:lnTo>
                      <a:pt x="12420" y="19694"/>
                    </a:lnTo>
                    <a:lnTo>
                      <a:pt x="9180" y="19694"/>
                    </a:lnTo>
                    <a:lnTo>
                      <a:pt x="5940" y="18106"/>
                    </a:lnTo>
                    <a:lnTo>
                      <a:pt x="5940" y="16200"/>
                    </a:lnTo>
                    <a:lnTo>
                      <a:pt x="9180" y="16200"/>
                    </a:lnTo>
                    <a:lnTo>
                      <a:pt x="9180" y="14294"/>
                    </a:lnTo>
                    <a:lnTo>
                      <a:pt x="5940" y="14294"/>
                    </a:lnTo>
                    <a:lnTo>
                      <a:pt x="5940" y="12706"/>
                    </a:lnTo>
                    <a:lnTo>
                      <a:pt x="3240" y="12706"/>
                    </a:lnTo>
                    <a:lnTo>
                      <a:pt x="3240" y="10800"/>
                    </a:lnTo>
                    <a:lnTo>
                      <a:pt x="3240" y="12706"/>
                    </a:lnTo>
                    <a:lnTo>
                      <a:pt x="0" y="12706"/>
                    </a:lnTo>
                    <a:lnTo>
                      <a:pt x="0" y="1588"/>
                    </a:lnTo>
                    <a:lnTo>
                      <a:pt x="3240" y="3494"/>
                    </a:lnTo>
                    <a:lnTo>
                      <a:pt x="3240" y="5400"/>
                    </a:lnTo>
                    <a:lnTo>
                      <a:pt x="3240" y="0"/>
                    </a:lnTo>
                    <a:lnTo>
                      <a:pt x="5940" y="1588"/>
                    </a:lnTo>
                    <a:lnTo>
                      <a:pt x="594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6" name="Shape 2942"/>
              <p:cNvSpPr/>
              <p:nvPr/>
            </p:nvSpPr>
            <p:spPr>
              <a:xfrm>
                <a:off x="8712887" y="3678825"/>
                <a:ext cx="11555" cy="17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10800"/>
                    </a:lnTo>
                    <a:lnTo>
                      <a:pt x="21600" y="21600"/>
                    </a:lnTo>
                    <a:lnTo>
                      <a:pt x="21600" y="10800"/>
                    </a:lnTo>
                    <a:lnTo>
                      <a:pt x="0" y="1080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7" name="Shape 2943"/>
              <p:cNvSpPr/>
              <p:nvPr/>
            </p:nvSpPr>
            <p:spPr>
              <a:xfrm>
                <a:off x="8327268" y="3645607"/>
                <a:ext cx="90990" cy="751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600" y="0"/>
                    </a:moveTo>
                    <a:lnTo>
                      <a:pt x="15771" y="0"/>
                    </a:lnTo>
                    <a:lnTo>
                      <a:pt x="17486" y="2492"/>
                    </a:lnTo>
                    <a:lnTo>
                      <a:pt x="17486" y="7477"/>
                    </a:lnTo>
                    <a:lnTo>
                      <a:pt x="19543" y="7477"/>
                    </a:lnTo>
                    <a:lnTo>
                      <a:pt x="19543" y="12046"/>
                    </a:lnTo>
                    <a:lnTo>
                      <a:pt x="21600" y="12046"/>
                    </a:lnTo>
                    <a:lnTo>
                      <a:pt x="21600" y="16615"/>
                    </a:lnTo>
                    <a:lnTo>
                      <a:pt x="17486" y="16615"/>
                    </a:lnTo>
                    <a:lnTo>
                      <a:pt x="15771" y="19108"/>
                    </a:lnTo>
                    <a:lnTo>
                      <a:pt x="13714" y="21600"/>
                    </a:lnTo>
                    <a:lnTo>
                      <a:pt x="2057" y="21600"/>
                    </a:lnTo>
                    <a:lnTo>
                      <a:pt x="2057" y="19108"/>
                    </a:lnTo>
                    <a:lnTo>
                      <a:pt x="2057" y="21600"/>
                    </a:lnTo>
                    <a:lnTo>
                      <a:pt x="2057" y="19108"/>
                    </a:lnTo>
                    <a:lnTo>
                      <a:pt x="0" y="16615"/>
                    </a:lnTo>
                    <a:lnTo>
                      <a:pt x="0" y="12046"/>
                    </a:lnTo>
                    <a:lnTo>
                      <a:pt x="2057" y="12046"/>
                    </a:lnTo>
                    <a:lnTo>
                      <a:pt x="2057" y="7477"/>
                    </a:lnTo>
                    <a:lnTo>
                      <a:pt x="3771" y="7477"/>
                    </a:lnTo>
                    <a:lnTo>
                      <a:pt x="3771" y="4985"/>
                    </a:lnTo>
                    <a:lnTo>
                      <a:pt x="5829" y="2492"/>
                    </a:lnTo>
                    <a:lnTo>
                      <a:pt x="7886" y="2492"/>
                    </a:lnTo>
                    <a:lnTo>
                      <a:pt x="7886" y="0"/>
                    </a:lnTo>
                    <a:lnTo>
                      <a:pt x="9600" y="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8" name="Shape 2944"/>
              <p:cNvSpPr/>
              <p:nvPr/>
            </p:nvSpPr>
            <p:spPr>
              <a:xfrm>
                <a:off x="6303855" y="3951791"/>
                <a:ext cx="17332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49" name="Shape 2945"/>
              <p:cNvSpPr/>
              <p:nvPr/>
            </p:nvSpPr>
            <p:spPr>
              <a:xfrm>
                <a:off x="8591568" y="3349532"/>
                <a:ext cx="238305" cy="3379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665" y="12646"/>
                    </a:moveTo>
                    <a:lnTo>
                      <a:pt x="3665" y="12092"/>
                    </a:lnTo>
                    <a:lnTo>
                      <a:pt x="3665" y="12646"/>
                    </a:lnTo>
                    <a:lnTo>
                      <a:pt x="3665" y="12092"/>
                    </a:lnTo>
                    <a:lnTo>
                      <a:pt x="4451" y="12092"/>
                    </a:lnTo>
                    <a:lnTo>
                      <a:pt x="4451" y="11631"/>
                    </a:lnTo>
                    <a:lnTo>
                      <a:pt x="5236" y="11631"/>
                    </a:lnTo>
                    <a:lnTo>
                      <a:pt x="5236" y="11077"/>
                    </a:lnTo>
                    <a:lnTo>
                      <a:pt x="4451" y="11077"/>
                    </a:lnTo>
                    <a:lnTo>
                      <a:pt x="4451" y="11631"/>
                    </a:lnTo>
                    <a:lnTo>
                      <a:pt x="3665" y="11631"/>
                    </a:lnTo>
                    <a:lnTo>
                      <a:pt x="3665" y="11077"/>
                    </a:lnTo>
                    <a:lnTo>
                      <a:pt x="3665" y="11631"/>
                    </a:lnTo>
                    <a:lnTo>
                      <a:pt x="3665" y="11077"/>
                    </a:lnTo>
                    <a:lnTo>
                      <a:pt x="3011" y="11077"/>
                    </a:lnTo>
                    <a:lnTo>
                      <a:pt x="3665" y="11077"/>
                    </a:lnTo>
                    <a:lnTo>
                      <a:pt x="3011" y="11077"/>
                    </a:lnTo>
                    <a:lnTo>
                      <a:pt x="3011" y="11631"/>
                    </a:lnTo>
                    <a:lnTo>
                      <a:pt x="3011" y="11077"/>
                    </a:lnTo>
                    <a:lnTo>
                      <a:pt x="3011" y="11631"/>
                    </a:lnTo>
                    <a:lnTo>
                      <a:pt x="3011" y="11077"/>
                    </a:lnTo>
                    <a:lnTo>
                      <a:pt x="3011" y="11631"/>
                    </a:lnTo>
                    <a:lnTo>
                      <a:pt x="3011" y="11077"/>
                    </a:lnTo>
                    <a:lnTo>
                      <a:pt x="2225" y="11077"/>
                    </a:lnTo>
                    <a:lnTo>
                      <a:pt x="3011" y="11077"/>
                    </a:lnTo>
                    <a:lnTo>
                      <a:pt x="2225" y="11077"/>
                    </a:lnTo>
                    <a:lnTo>
                      <a:pt x="2225" y="10523"/>
                    </a:lnTo>
                    <a:lnTo>
                      <a:pt x="3011" y="10523"/>
                    </a:lnTo>
                    <a:lnTo>
                      <a:pt x="3011" y="9969"/>
                    </a:lnTo>
                    <a:lnTo>
                      <a:pt x="2225" y="9969"/>
                    </a:lnTo>
                    <a:lnTo>
                      <a:pt x="2225" y="10523"/>
                    </a:lnTo>
                    <a:lnTo>
                      <a:pt x="1440" y="10523"/>
                    </a:lnTo>
                    <a:lnTo>
                      <a:pt x="1440" y="9969"/>
                    </a:lnTo>
                    <a:lnTo>
                      <a:pt x="2225" y="9969"/>
                    </a:lnTo>
                    <a:lnTo>
                      <a:pt x="2225" y="9508"/>
                    </a:lnTo>
                    <a:lnTo>
                      <a:pt x="1440" y="9508"/>
                    </a:lnTo>
                    <a:lnTo>
                      <a:pt x="1440" y="10523"/>
                    </a:lnTo>
                    <a:lnTo>
                      <a:pt x="655" y="10523"/>
                    </a:lnTo>
                    <a:lnTo>
                      <a:pt x="655" y="9969"/>
                    </a:lnTo>
                    <a:lnTo>
                      <a:pt x="0" y="9969"/>
                    </a:lnTo>
                    <a:lnTo>
                      <a:pt x="0" y="7938"/>
                    </a:lnTo>
                    <a:lnTo>
                      <a:pt x="655" y="7385"/>
                    </a:lnTo>
                    <a:lnTo>
                      <a:pt x="655" y="6831"/>
                    </a:lnTo>
                    <a:lnTo>
                      <a:pt x="1440" y="6277"/>
                    </a:lnTo>
                    <a:lnTo>
                      <a:pt x="2225" y="5815"/>
                    </a:lnTo>
                    <a:lnTo>
                      <a:pt x="3665" y="5815"/>
                    </a:lnTo>
                    <a:lnTo>
                      <a:pt x="3665" y="6277"/>
                    </a:lnTo>
                    <a:lnTo>
                      <a:pt x="4451" y="6277"/>
                    </a:lnTo>
                    <a:lnTo>
                      <a:pt x="4451" y="6831"/>
                    </a:lnTo>
                    <a:lnTo>
                      <a:pt x="5236" y="6277"/>
                    </a:lnTo>
                    <a:lnTo>
                      <a:pt x="5236" y="5815"/>
                    </a:lnTo>
                    <a:lnTo>
                      <a:pt x="5891" y="5815"/>
                    </a:lnTo>
                    <a:lnTo>
                      <a:pt x="5891" y="5262"/>
                    </a:lnTo>
                    <a:lnTo>
                      <a:pt x="5891" y="5815"/>
                    </a:lnTo>
                    <a:lnTo>
                      <a:pt x="5891" y="5262"/>
                    </a:lnTo>
                    <a:lnTo>
                      <a:pt x="6676" y="5815"/>
                    </a:lnTo>
                    <a:lnTo>
                      <a:pt x="6676" y="5262"/>
                    </a:lnTo>
                    <a:lnTo>
                      <a:pt x="7462" y="5262"/>
                    </a:lnTo>
                    <a:lnTo>
                      <a:pt x="6676" y="5262"/>
                    </a:lnTo>
                    <a:lnTo>
                      <a:pt x="7462" y="4708"/>
                    </a:lnTo>
                    <a:lnTo>
                      <a:pt x="7462" y="4246"/>
                    </a:lnTo>
                    <a:lnTo>
                      <a:pt x="8902" y="4246"/>
                    </a:lnTo>
                    <a:lnTo>
                      <a:pt x="8902" y="3692"/>
                    </a:lnTo>
                    <a:lnTo>
                      <a:pt x="8247" y="3692"/>
                    </a:lnTo>
                    <a:lnTo>
                      <a:pt x="8247" y="4246"/>
                    </a:lnTo>
                    <a:lnTo>
                      <a:pt x="8247" y="3138"/>
                    </a:lnTo>
                    <a:lnTo>
                      <a:pt x="8902" y="3692"/>
                    </a:lnTo>
                    <a:lnTo>
                      <a:pt x="9687" y="3692"/>
                    </a:lnTo>
                    <a:lnTo>
                      <a:pt x="9687" y="3138"/>
                    </a:lnTo>
                    <a:lnTo>
                      <a:pt x="8247" y="3138"/>
                    </a:lnTo>
                    <a:lnTo>
                      <a:pt x="8247" y="2123"/>
                    </a:lnTo>
                    <a:lnTo>
                      <a:pt x="8902" y="2123"/>
                    </a:lnTo>
                    <a:lnTo>
                      <a:pt x="8902" y="1569"/>
                    </a:lnTo>
                    <a:lnTo>
                      <a:pt x="9687" y="2123"/>
                    </a:lnTo>
                    <a:lnTo>
                      <a:pt x="9687" y="1569"/>
                    </a:lnTo>
                    <a:lnTo>
                      <a:pt x="10473" y="1569"/>
                    </a:lnTo>
                    <a:lnTo>
                      <a:pt x="10473" y="2123"/>
                    </a:lnTo>
                    <a:lnTo>
                      <a:pt x="11127" y="2123"/>
                    </a:lnTo>
                    <a:lnTo>
                      <a:pt x="11127" y="2585"/>
                    </a:lnTo>
                    <a:lnTo>
                      <a:pt x="11127" y="2123"/>
                    </a:lnTo>
                    <a:lnTo>
                      <a:pt x="11913" y="2123"/>
                    </a:lnTo>
                    <a:lnTo>
                      <a:pt x="11127" y="2123"/>
                    </a:lnTo>
                    <a:lnTo>
                      <a:pt x="11127" y="1569"/>
                    </a:lnTo>
                    <a:lnTo>
                      <a:pt x="11913" y="1569"/>
                    </a:lnTo>
                    <a:lnTo>
                      <a:pt x="11913" y="554"/>
                    </a:lnTo>
                    <a:lnTo>
                      <a:pt x="12698" y="554"/>
                    </a:lnTo>
                    <a:lnTo>
                      <a:pt x="12698" y="0"/>
                    </a:lnTo>
                    <a:lnTo>
                      <a:pt x="13484" y="0"/>
                    </a:lnTo>
                    <a:lnTo>
                      <a:pt x="13484" y="554"/>
                    </a:lnTo>
                    <a:lnTo>
                      <a:pt x="13484" y="0"/>
                    </a:lnTo>
                    <a:lnTo>
                      <a:pt x="14924" y="0"/>
                    </a:lnTo>
                    <a:lnTo>
                      <a:pt x="14924" y="554"/>
                    </a:lnTo>
                    <a:lnTo>
                      <a:pt x="17935" y="554"/>
                    </a:lnTo>
                    <a:lnTo>
                      <a:pt x="17935" y="0"/>
                    </a:lnTo>
                    <a:lnTo>
                      <a:pt x="17935" y="554"/>
                    </a:lnTo>
                    <a:lnTo>
                      <a:pt x="18720" y="554"/>
                    </a:lnTo>
                    <a:lnTo>
                      <a:pt x="18720" y="1015"/>
                    </a:lnTo>
                    <a:lnTo>
                      <a:pt x="19375" y="1569"/>
                    </a:lnTo>
                    <a:lnTo>
                      <a:pt x="20160" y="1569"/>
                    </a:lnTo>
                    <a:lnTo>
                      <a:pt x="20160" y="2123"/>
                    </a:lnTo>
                    <a:lnTo>
                      <a:pt x="20945" y="2123"/>
                    </a:lnTo>
                    <a:lnTo>
                      <a:pt x="20945" y="2585"/>
                    </a:lnTo>
                    <a:lnTo>
                      <a:pt x="21600" y="2585"/>
                    </a:lnTo>
                    <a:lnTo>
                      <a:pt x="21600" y="4246"/>
                    </a:lnTo>
                    <a:lnTo>
                      <a:pt x="20945" y="4246"/>
                    </a:lnTo>
                    <a:lnTo>
                      <a:pt x="20945" y="3692"/>
                    </a:lnTo>
                    <a:lnTo>
                      <a:pt x="20160" y="3692"/>
                    </a:lnTo>
                    <a:lnTo>
                      <a:pt x="20160" y="4246"/>
                    </a:lnTo>
                    <a:lnTo>
                      <a:pt x="20945" y="4246"/>
                    </a:lnTo>
                    <a:lnTo>
                      <a:pt x="20160" y="4708"/>
                    </a:lnTo>
                    <a:lnTo>
                      <a:pt x="20160" y="4246"/>
                    </a:lnTo>
                    <a:lnTo>
                      <a:pt x="18720" y="4246"/>
                    </a:lnTo>
                    <a:lnTo>
                      <a:pt x="18720" y="4708"/>
                    </a:lnTo>
                    <a:lnTo>
                      <a:pt x="19375" y="4708"/>
                    </a:lnTo>
                    <a:lnTo>
                      <a:pt x="19375" y="5815"/>
                    </a:lnTo>
                    <a:lnTo>
                      <a:pt x="17935" y="5815"/>
                    </a:lnTo>
                    <a:lnTo>
                      <a:pt x="17935" y="5262"/>
                    </a:lnTo>
                    <a:lnTo>
                      <a:pt x="17149" y="5262"/>
                    </a:lnTo>
                    <a:lnTo>
                      <a:pt x="17149" y="5815"/>
                    </a:lnTo>
                    <a:lnTo>
                      <a:pt x="17935" y="5815"/>
                    </a:lnTo>
                    <a:lnTo>
                      <a:pt x="17935" y="6277"/>
                    </a:lnTo>
                    <a:lnTo>
                      <a:pt x="17149" y="6277"/>
                    </a:lnTo>
                    <a:lnTo>
                      <a:pt x="17149" y="5815"/>
                    </a:lnTo>
                    <a:lnTo>
                      <a:pt x="17149" y="6277"/>
                    </a:lnTo>
                    <a:lnTo>
                      <a:pt x="16364" y="6277"/>
                    </a:lnTo>
                    <a:lnTo>
                      <a:pt x="16364" y="6831"/>
                    </a:lnTo>
                    <a:lnTo>
                      <a:pt x="15709" y="6831"/>
                    </a:lnTo>
                    <a:lnTo>
                      <a:pt x="15709" y="6277"/>
                    </a:lnTo>
                    <a:lnTo>
                      <a:pt x="15709" y="7385"/>
                    </a:lnTo>
                    <a:lnTo>
                      <a:pt x="14924" y="7385"/>
                    </a:lnTo>
                    <a:lnTo>
                      <a:pt x="14924" y="6831"/>
                    </a:lnTo>
                    <a:lnTo>
                      <a:pt x="14138" y="6831"/>
                    </a:lnTo>
                    <a:lnTo>
                      <a:pt x="14924" y="6831"/>
                    </a:lnTo>
                    <a:lnTo>
                      <a:pt x="14924" y="7385"/>
                    </a:lnTo>
                    <a:lnTo>
                      <a:pt x="15709" y="7385"/>
                    </a:lnTo>
                    <a:lnTo>
                      <a:pt x="14924" y="7385"/>
                    </a:lnTo>
                    <a:lnTo>
                      <a:pt x="14924" y="8400"/>
                    </a:lnTo>
                    <a:lnTo>
                      <a:pt x="14138" y="8400"/>
                    </a:lnTo>
                    <a:lnTo>
                      <a:pt x="14924" y="8400"/>
                    </a:lnTo>
                    <a:lnTo>
                      <a:pt x="14924" y="8954"/>
                    </a:lnTo>
                    <a:lnTo>
                      <a:pt x="14138" y="8954"/>
                    </a:lnTo>
                    <a:lnTo>
                      <a:pt x="14138" y="9508"/>
                    </a:lnTo>
                    <a:lnTo>
                      <a:pt x="13484" y="9508"/>
                    </a:lnTo>
                    <a:lnTo>
                      <a:pt x="13484" y="10523"/>
                    </a:lnTo>
                    <a:lnTo>
                      <a:pt x="12698" y="10523"/>
                    </a:lnTo>
                    <a:lnTo>
                      <a:pt x="12698" y="11077"/>
                    </a:lnTo>
                    <a:lnTo>
                      <a:pt x="13484" y="11077"/>
                    </a:lnTo>
                    <a:lnTo>
                      <a:pt x="12698" y="11077"/>
                    </a:lnTo>
                    <a:lnTo>
                      <a:pt x="12698" y="13200"/>
                    </a:lnTo>
                    <a:lnTo>
                      <a:pt x="11913" y="13200"/>
                    </a:lnTo>
                    <a:lnTo>
                      <a:pt x="11913" y="17354"/>
                    </a:lnTo>
                    <a:lnTo>
                      <a:pt x="12698" y="17354"/>
                    </a:lnTo>
                    <a:lnTo>
                      <a:pt x="12698" y="19477"/>
                    </a:lnTo>
                    <a:lnTo>
                      <a:pt x="13484" y="19477"/>
                    </a:lnTo>
                    <a:lnTo>
                      <a:pt x="13484" y="20031"/>
                    </a:lnTo>
                    <a:lnTo>
                      <a:pt x="14138" y="20031"/>
                    </a:lnTo>
                    <a:lnTo>
                      <a:pt x="14138" y="20585"/>
                    </a:lnTo>
                    <a:lnTo>
                      <a:pt x="13484" y="20585"/>
                    </a:lnTo>
                    <a:lnTo>
                      <a:pt x="13484" y="21046"/>
                    </a:lnTo>
                    <a:lnTo>
                      <a:pt x="14138" y="21046"/>
                    </a:lnTo>
                    <a:lnTo>
                      <a:pt x="13484" y="21046"/>
                    </a:lnTo>
                    <a:lnTo>
                      <a:pt x="13484" y="21600"/>
                    </a:lnTo>
                    <a:lnTo>
                      <a:pt x="12698" y="21600"/>
                    </a:lnTo>
                    <a:lnTo>
                      <a:pt x="13484" y="21600"/>
                    </a:lnTo>
                    <a:lnTo>
                      <a:pt x="12698" y="21600"/>
                    </a:lnTo>
                    <a:lnTo>
                      <a:pt x="12698" y="21046"/>
                    </a:lnTo>
                    <a:lnTo>
                      <a:pt x="11913" y="21046"/>
                    </a:lnTo>
                    <a:lnTo>
                      <a:pt x="11913" y="20585"/>
                    </a:lnTo>
                    <a:lnTo>
                      <a:pt x="11913" y="21046"/>
                    </a:lnTo>
                    <a:lnTo>
                      <a:pt x="11913" y="20585"/>
                    </a:lnTo>
                    <a:lnTo>
                      <a:pt x="11127" y="20585"/>
                    </a:lnTo>
                    <a:lnTo>
                      <a:pt x="11127" y="20031"/>
                    </a:lnTo>
                    <a:lnTo>
                      <a:pt x="11127" y="20585"/>
                    </a:lnTo>
                    <a:lnTo>
                      <a:pt x="11913" y="21046"/>
                    </a:lnTo>
                    <a:lnTo>
                      <a:pt x="12698" y="21046"/>
                    </a:lnTo>
                    <a:lnTo>
                      <a:pt x="12698" y="21600"/>
                    </a:lnTo>
                    <a:lnTo>
                      <a:pt x="11913" y="21600"/>
                    </a:lnTo>
                    <a:lnTo>
                      <a:pt x="11913" y="21046"/>
                    </a:lnTo>
                    <a:lnTo>
                      <a:pt x="11127" y="21046"/>
                    </a:lnTo>
                    <a:lnTo>
                      <a:pt x="11127" y="20585"/>
                    </a:lnTo>
                    <a:lnTo>
                      <a:pt x="10473" y="20585"/>
                    </a:lnTo>
                    <a:lnTo>
                      <a:pt x="11127" y="20585"/>
                    </a:lnTo>
                    <a:lnTo>
                      <a:pt x="10473" y="20585"/>
                    </a:lnTo>
                    <a:lnTo>
                      <a:pt x="10473" y="20031"/>
                    </a:lnTo>
                    <a:lnTo>
                      <a:pt x="11127" y="20031"/>
                    </a:lnTo>
                    <a:lnTo>
                      <a:pt x="10473" y="20031"/>
                    </a:lnTo>
                    <a:lnTo>
                      <a:pt x="11127" y="20031"/>
                    </a:lnTo>
                    <a:lnTo>
                      <a:pt x="11127" y="19477"/>
                    </a:lnTo>
                    <a:lnTo>
                      <a:pt x="10473" y="19477"/>
                    </a:lnTo>
                    <a:lnTo>
                      <a:pt x="10473" y="20031"/>
                    </a:lnTo>
                    <a:lnTo>
                      <a:pt x="10473" y="19477"/>
                    </a:lnTo>
                    <a:lnTo>
                      <a:pt x="9687" y="19477"/>
                    </a:lnTo>
                    <a:lnTo>
                      <a:pt x="9687" y="20031"/>
                    </a:lnTo>
                    <a:lnTo>
                      <a:pt x="9687" y="19477"/>
                    </a:lnTo>
                    <a:lnTo>
                      <a:pt x="9687" y="20585"/>
                    </a:lnTo>
                    <a:lnTo>
                      <a:pt x="10473" y="20031"/>
                    </a:lnTo>
                    <a:lnTo>
                      <a:pt x="9687" y="20031"/>
                    </a:lnTo>
                    <a:lnTo>
                      <a:pt x="10473" y="20031"/>
                    </a:lnTo>
                    <a:lnTo>
                      <a:pt x="9687" y="20031"/>
                    </a:lnTo>
                    <a:lnTo>
                      <a:pt x="10473" y="20031"/>
                    </a:lnTo>
                    <a:lnTo>
                      <a:pt x="10473" y="20585"/>
                    </a:lnTo>
                    <a:lnTo>
                      <a:pt x="9687" y="20585"/>
                    </a:lnTo>
                    <a:lnTo>
                      <a:pt x="9687" y="20031"/>
                    </a:lnTo>
                    <a:lnTo>
                      <a:pt x="8902" y="20031"/>
                    </a:lnTo>
                    <a:lnTo>
                      <a:pt x="8902" y="20585"/>
                    </a:lnTo>
                    <a:lnTo>
                      <a:pt x="8902" y="19477"/>
                    </a:lnTo>
                    <a:lnTo>
                      <a:pt x="8247" y="19477"/>
                    </a:lnTo>
                    <a:lnTo>
                      <a:pt x="8247" y="20031"/>
                    </a:lnTo>
                    <a:lnTo>
                      <a:pt x="8902" y="20031"/>
                    </a:lnTo>
                    <a:lnTo>
                      <a:pt x="8247" y="20031"/>
                    </a:lnTo>
                    <a:lnTo>
                      <a:pt x="8247" y="20585"/>
                    </a:lnTo>
                    <a:lnTo>
                      <a:pt x="8902" y="20585"/>
                    </a:lnTo>
                    <a:lnTo>
                      <a:pt x="8247" y="20585"/>
                    </a:lnTo>
                    <a:lnTo>
                      <a:pt x="8247" y="20031"/>
                    </a:lnTo>
                    <a:lnTo>
                      <a:pt x="7462" y="20031"/>
                    </a:lnTo>
                    <a:lnTo>
                      <a:pt x="7462" y="19477"/>
                    </a:lnTo>
                    <a:lnTo>
                      <a:pt x="8247" y="19477"/>
                    </a:lnTo>
                    <a:lnTo>
                      <a:pt x="7462" y="19477"/>
                    </a:lnTo>
                    <a:lnTo>
                      <a:pt x="7462" y="18923"/>
                    </a:lnTo>
                    <a:lnTo>
                      <a:pt x="7462" y="19477"/>
                    </a:lnTo>
                    <a:lnTo>
                      <a:pt x="8247" y="19477"/>
                    </a:lnTo>
                    <a:lnTo>
                      <a:pt x="8247" y="20031"/>
                    </a:lnTo>
                    <a:lnTo>
                      <a:pt x="8247" y="18923"/>
                    </a:lnTo>
                    <a:lnTo>
                      <a:pt x="7462" y="18923"/>
                    </a:lnTo>
                    <a:lnTo>
                      <a:pt x="7462" y="18462"/>
                    </a:lnTo>
                    <a:lnTo>
                      <a:pt x="7462" y="18923"/>
                    </a:lnTo>
                    <a:lnTo>
                      <a:pt x="6676" y="18923"/>
                    </a:lnTo>
                    <a:lnTo>
                      <a:pt x="6676" y="17908"/>
                    </a:lnTo>
                    <a:lnTo>
                      <a:pt x="5891" y="17908"/>
                    </a:lnTo>
                    <a:lnTo>
                      <a:pt x="6676" y="18462"/>
                    </a:lnTo>
                    <a:lnTo>
                      <a:pt x="6676" y="18923"/>
                    </a:lnTo>
                    <a:lnTo>
                      <a:pt x="7462" y="18923"/>
                    </a:lnTo>
                    <a:lnTo>
                      <a:pt x="6676" y="18923"/>
                    </a:lnTo>
                    <a:lnTo>
                      <a:pt x="6676" y="19477"/>
                    </a:lnTo>
                    <a:lnTo>
                      <a:pt x="5891" y="19477"/>
                    </a:lnTo>
                    <a:lnTo>
                      <a:pt x="6676" y="19477"/>
                    </a:lnTo>
                    <a:lnTo>
                      <a:pt x="5891" y="19477"/>
                    </a:lnTo>
                    <a:lnTo>
                      <a:pt x="5891" y="18923"/>
                    </a:lnTo>
                    <a:lnTo>
                      <a:pt x="5236" y="18923"/>
                    </a:lnTo>
                    <a:lnTo>
                      <a:pt x="5236" y="17354"/>
                    </a:lnTo>
                    <a:lnTo>
                      <a:pt x="4451" y="17354"/>
                    </a:lnTo>
                    <a:lnTo>
                      <a:pt x="4451" y="17908"/>
                    </a:lnTo>
                    <a:lnTo>
                      <a:pt x="5236" y="17908"/>
                    </a:lnTo>
                    <a:lnTo>
                      <a:pt x="4451" y="17908"/>
                    </a:lnTo>
                    <a:lnTo>
                      <a:pt x="5236" y="17908"/>
                    </a:lnTo>
                    <a:lnTo>
                      <a:pt x="5236" y="18462"/>
                    </a:lnTo>
                    <a:lnTo>
                      <a:pt x="4451" y="18462"/>
                    </a:lnTo>
                    <a:lnTo>
                      <a:pt x="4451" y="17354"/>
                    </a:lnTo>
                    <a:lnTo>
                      <a:pt x="3665" y="17354"/>
                    </a:lnTo>
                    <a:lnTo>
                      <a:pt x="3665" y="16892"/>
                    </a:lnTo>
                    <a:lnTo>
                      <a:pt x="3665" y="17354"/>
                    </a:lnTo>
                    <a:lnTo>
                      <a:pt x="3011" y="17354"/>
                    </a:lnTo>
                    <a:lnTo>
                      <a:pt x="3011" y="16338"/>
                    </a:lnTo>
                    <a:lnTo>
                      <a:pt x="2225" y="16338"/>
                    </a:lnTo>
                    <a:lnTo>
                      <a:pt x="2225" y="15785"/>
                    </a:lnTo>
                    <a:lnTo>
                      <a:pt x="2225" y="16338"/>
                    </a:lnTo>
                    <a:lnTo>
                      <a:pt x="2225" y="15785"/>
                    </a:lnTo>
                    <a:lnTo>
                      <a:pt x="1440" y="15785"/>
                    </a:lnTo>
                    <a:lnTo>
                      <a:pt x="1440" y="15231"/>
                    </a:lnTo>
                    <a:lnTo>
                      <a:pt x="1440" y="15785"/>
                    </a:lnTo>
                    <a:lnTo>
                      <a:pt x="2225" y="15785"/>
                    </a:lnTo>
                    <a:lnTo>
                      <a:pt x="3011" y="16338"/>
                    </a:lnTo>
                    <a:lnTo>
                      <a:pt x="3011" y="15785"/>
                    </a:lnTo>
                    <a:lnTo>
                      <a:pt x="3665" y="15231"/>
                    </a:lnTo>
                    <a:lnTo>
                      <a:pt x="3011" y="15231"/>
                    </a:lnTo>
                    <a:lnTo>
                      <a:pt x="3011" y="14215"/>
                    </a:lnTo>
                    <a:lnTo>
                      <a:pt x="3665" y="14215"/>
                    </a:lnTo>
                    <a:lnTo>
                      <a:pt x="3665" y="14769"/>
                    </a:lnTo>
                    <a:lnTo>
                      <a:pt x="3665" y="14215"/>
                    </a:lnTo>
                    <a:lnTo>
                      <a:pt x="3665" y="14769"/>
                    </a:lnTo>
                    <a:lnTo>
                      <a:pt x="4451" y="14769"/>
                    </a:lnTo>
                    <a:lnTo>
                      <a:pt x="4451" y="15231"/>
                    </a:lnTo>
                    <a:lnTo>
                      <a:pt x="4451" y="14769"/>
                    </a:lnTo>
                    <a:lnTo>
                      <a:pt x="5236" y="14769"/>
                    </a:lnTo>
                    <a:lnTo>
                      <a:pt x="4451" y="14769"/>
                    </a:lnTo>
                    <a:lnTo>
                      <a:pt x="5236" y="14769"/>
                    </a:lnTo>
                    <a:lnTo>
                      <a:pt x="5236" y="15231"/>
                    </a:lnTo>
                    <a:lnTo>
                      <a:pt x="5891" y="14769"/>
                    </a:lnTo>
                    <a:lnTo>
                      <a:pt x="5236" y="14769"/>
                    </a:lnTo>
                    <a:lnTo>
                      <a:pt x="5236" y="14215"/>
                    </a:lnTo>
                    <a:lnTo>
                      <a:pt x="5891" y="14769"/>
                    </a:lnTo>
                    <a:lnTo>
                      <a:pt x="5891" y="14215"/>
                    </a:lnTo>
                    <a:lnTo>
                      <a:pt x="5236" y="14215"/>
                    </a:lnTo>
                    <a:lnTo>
                      <a:pt x="5891" y="14215"/>
                    </a:lnTo>
                    <a:lnTo>
                      <a:pt x="4451" y="14215"/>
                    </a:lnTo>
                    <a:lnTo>
                      <a:pt x="5236" y="13662"/>
                    </a:lnTo>
                    <a:lnTo>
                      <a:pt x="4451" y="13662"/>
                    </a:lnTo>
                    <a:lnTo>
                      <a:pt x="4451" y="14215"/>
                    </a:lnTo>
                    <a:lnTo>
                      <a:pt x="4451" y="13662"/>
                    </a:lnTo>
                    <a:lnTo>
                      <a:pt x="3665" y="13662"/>
                    </a:lnTo>
                    <a:lnTo>
                      <a:pt x="3665" y="13200"/>
                    </a:lnTo>
                    <a:lnTo>
                      <a:pt x="4451" y="13200"/>
                    </a:lnTo>
                    <a:lnTo>
                      <a:pt x="5236" y="12646"/>
                    </a:lnTo>
                    <a:lnTo>
                      <a:pt x="6676" y="12646"/>
                    </a:lnTo>
                    <a:lnTo>
                      <a:pt x="6676" y="12092"/>
                    </a:lnTo>
                    <a:lnTo>
                      <a:pt x="5891" y="12092"/>
                    </a:lnTo>
                    <a:lnTo>
                      <a:pt x="5891" y="12646"/>
                    </a:lnTo>
                    <a:lnTo>
                      <a:pt x="4451" y="12646"/>
                    </a:lnTo>
                    <a:lnTo>
                      <a:pt x="4451" y="13200"/>
                    </a:lnTo>
                    <a:lnTo>
                      <a:pt x="3665" y="1264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0" name="Shape 2946"/>
              <p:cNvSpPr/>
              <p:nvPr/>
            </p:nvSpPr>
            <p:spPr>
              <a:xfrm>
                <a:off x="8764879" y="3109784"/>
                <a:ext cx="593594" cy="2888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604" y="1296"/>
                    </a:moveTo>
                    <a:lnTo>
                      <a:pt x="18920" y="1296"/>
                    </a:lnTo>
                    <a:lnTo>
                      <a:pt x="19235" y="648"/>
                    </a:lnTo>
                    <a:lnTo>
                      <a:pt x="19813" y="648"/>
                    </a:lnTo>
                    <a:lnTo>
                      <a:pt x="19813" y="0"/>
                    </a:lnTo>
                    <a:lnTo>
                      <a:pt x="20128" y="648"/>
                    </a:lnTo>
                    <a:lnTo>
                      <a:pt x="20391" y="648"/>
                    </a:lnTo>
                    <a:lnTo>
                      <a:pt x="20391" y="0"/>
                    </a:lnTo>
                    <a:lnTo>
                      <a:pt x="21022" y="0"/>
                    </a:lnTo>
                    <a:lnTo>
                      <a:pt x="21022" y="648"/>
                    </a:lnTo>
                    <a:lnTo>
                      <a:pt x="21337" y="648"/>
                    </a:lnTo>
                    <a:lnTo>
                      <a:pt x="21337" y="1296"/>
                    </a:lnTo>
                    <a:lnTo>
                      <a:pt x="21600" y="1296"/>
                    </a:lnTo>
                    <a:lnTo>
                      <a:pt x="21600" y="3780"/>
                    </a:lnTo>
                    <a:lnTo>
                      <a:pt x="21337" y="3780"/>
                    </a:lnTo>
                    <a:lnTo>
                      <a:pt x="21337" y="4968"/>
                    </a:lnTo>
                    <a:lnTo>
                      <a:pt x="21022" y="4968"/>
                    </a:lnTo>
                    <a:lnTo>
                      <a:pt x="21022" y="5616"/>
                    </a:lnTo>
                    <a:lnTo>
                      <a:pt x="20707" y="5616"/>
                    </a:lnTo>
                    <a:lnTo>
                      <a:pt x="20707" y="6156"/>
                    </a:lnTo>
                    <a:lnTo>
                      <a:pt x="20391" y="6156"/>
                    </a:lnTo>
                    <a:lnTo>
                      <a:pt x="20391" y="6804"/>
                    </a:lnTo>
                    <a:lnTo>
                      <a:pt x="19498" y="6804"/>
                    </a:lnTo>
                    <a:lnTo>
                      <a:pt x="19498" y="7452"/>
                    </a:lnTo>
                    <a:lnTo>
                      <a:pt x="18604" y="7452"/>
                    </a:lnTo>
                    <a:lnTo>
                      <a:pt x="18604" y="8100"/>
                    </a:lnTo>
                    <a:lnTo>
                      <a:pt x="18604" y="7452"/>
                    </a:lnTo>
                    <a:lnTo>
                      <a:pt x="18604" y="8100"/>
                    </a:lnTo>
                    <a:lnTo>
                      <a:pt x="18289" y="8100"/>
                    </a:lnTo>
                    <a:lnTo>
                      <a:pt x="18289" y="7452"/>
                    </a:lnTo>
                    <a:lnTo>
                      <a:pt x="18289" y="8100"/>
                    </a:lnTo>
                    <a:lnTo>
                      <a:pt x="16818" y="8100"/>
                    </a:lnTo>
                    <a:lnTo>
                      <a:pt x="16502" y="8640"/>
                    </a:lnTo>
                    <a:lnTo>
                      <a:pt x="14715" y="8640"/>
                    </a:lnTo>
                    <a:lnTo>
                      <a:pt x="14400" y="9288"/>
                    </a:lnTo>
                    <a:lnTo>
                      <a:pt x="14400" y="8640"/>
                    </a:lnTo>
                    <a:lnTo>
                      <a:pt x="14715" y="8640"/>
                    </a:lnTo>
                    <a:lnTo>
                      <a:pt x="14715" y="8100"/>
                    </a:lnTo>
                    <a:lnTo>
                      <a:pt x="14400" y="8100"/>
                    </a:lnTo>
                    <a:lnTo>
                      <a:pt x="14400" y="8640"/>
                    </a:lnTo>
                    <a:lnTo>
                      <a:pt x="14085" y="8640"/>
                    </a:lnTo>
                    <a:lnTo>
                      <a:pt x="14085" y="9288"/>
                    </a:lnTo>
                    <a:lnTo>
                      <a:pt x="13822" y="9288"/>
                    </a:lnTo>
                    <a:lnTo>
                      <a:pt x="13822" y="8640"/>
                    </a:lnTo>
                    <a:lnTo>
                      <a:pt x="13507" y="8640"/>
                    </a:lnTo>
                    <a:lnTo>
                      <a:pt x="13507" y="9288"/>
                    </a:lnTo>
                    <a:lnTo>
                      <a:pt x="11982" y="9288"/>
                    </a:lnTo>
                    <a:lnTo>
                      <a:pt x="11982" y="9936"/>
                    </a:lnTo>
                    <a:lnTo>
                      <a:pt x="11982" y="9288"/>
                    </a:lnTo>
                    <a:lnTo>
                      <a:pt x="11982" y="9936"/>
                    </a:lnTo>
                    <a:lnTo>
                      <a:pt x="11720" y="9936"/>
                    </a:lnTo>
                    <a:lnTo>
                      <a:pt x="11720" y="10476"/>
                    </a:lnTo>
                    <a:lnTo>
                      <a:pt x="11404" y="10476"/>
                    </a:lnTo>
                    <a:lnTo>
                      <a:pt x="11404" y="9936"/>
                    </a:lnTo>
                    <a:lnTo>
                      <a:pt x="11089" y="9936"/>
                    </a:lnTo>
                    <a:lnTo>
                      <a:pt x="11089" y="10476"/>
                    </a:lnTo>
                    <a:lnTo>
                      <a:pt x="10511" y="10476"/>
                    </a:lnTo>
                    <a:lnTo>
                      <a:pt x="10511" y="11124"/>
                    </a:lnTo>
                    <a:lnTo>
                      <a:pt x="10196" y="11772"/>
                    </a:lnTo>
                    <a:lnTo>
                      <a:pt x="10196" y="10476"/>
                    </a:lnTo>
                    <a:lnTo>
                      <a:pt x="9880" y="10476"/>
                    </a:lnTo>
                    <a:lnTo>
                      <a:pt x="10196" y="11124"/>
                    </a:lnTo>
                    <a:lnTo>
                      <a:pt x="9618" y="11124"/>
                    </a:lnTo>
                    <a:lnTo>
                      <a:pt x="9618" y="11772"/>
                    </a:lnTo>
                    <a:lnTo>
                      <a:pt x="10196" y="11772"/>
                    </a:lnTo>
                    <a:lnTo>
                      <a:pt x="9880" y="12420"/>
                    </a:lnTo>
                    <a:lnTo>
                      <a:pt x="9880" y="12960"/>
                    </a:lnTo>
                    <a:lnTo>
                      <a:pt x="9880" y="12420"/>
                    </a:lnTo>
                    <a:lnTo>
                      <a:pt x="9302" y="12420"/>
                    </a:lnTo>
                    <a:lnTo>
                      <a:pt x="9302" y="12960"/>
                    </a:lnTo>
                    <a:lnTo>
                      <a:pt x="9618" y="12960"/>
                    </a:lnTo>
                    <a:lnTo>
                      <a:pt x="9302" y="12960"/>
                    </a:lnTo>
                    <a:lnTo>
                      <a:pt x="9302" y="13608"/>
                    </a:lnTo>
                    <a:lnTo>
                      <a:pt x="8987" y="12960"/>
                    </a:lnTo>
                    <a:lnTo>
                      <a:pt x="8724" y="12960"/>
                    </a:lnTo>
                    <a:lnTo>
                      <a:pt x="8724" y="12420"/>
                    </a:lnTo>
                    <a:lnTo>
                      <a:pt x="8724" y="14256"/>
                    </a:lnTo>
                    <a:lnTo>
                      <a:pt x="8409" y="14256"/>
                    </a:lnTo>
                    <a:lnTo>
                      <a:pt x="8409" y="13608"/>
                    </a:lnTo>
                    <a:lnTo>
                      <a:pt x="8093" y="12960"/>
                    </a:lnTo>
                    <a:lnTo>
                      <a:pt x="8093" y="12420"/>
                    </a:lnTo>
                    <a:lnTo>
                      <a:pt x="8093" y="12960"/>
                    </a:lnTo>
                    <a:lnTo>
                      <a:pt x="7778" y="12960"/>
                    </a:lnTo>
                    <a:lnTo>
                      <a:pt x="7778" y="14256"/>
                    </a:lnTo>
                    <a:lnTo>
                      <a:pt x="7515" y="14256"/>
                    </a:lnTo>
                    <a:lnTo>
                      <a:pt x="7515" y="14796"/>
                    </a:lnTo>
                    <a:lnTo>
                      <a:pt x="7515" y="14256"/>
                    </a:lnTo>
                    <a:lnTo>
                      <a:pt x="7200" y="14256"/>
                    </a:lnTo>
                    <a:lnTo>
                      <a:pt x="7200" y="13608"/>
                    </a:lnTo>
                    <a:lnTo>
                      <a:pt x="6885" y="13608"/>
                    </a:lnTo>
                    <a:lnTo>
                      <a:pt x="6885" y="12960"/>
                    </a:lnTo>
                    <a:lnTo>
                      <a:pt x="6885" y="16092"/>
                    </a:lnTo>
                    <a:lnTo>
                      <a:pt x="6622" y="16092"/>
                    </a:lnTo>
                    <a:lnTo>
                      <a:pt x="6885" y="16092"/>
                    </a:lnTo>
                    <a:lnTo>
                      <a:pt x="6307" y="16092"/>
                    </a:lnTo>
                    <a:lnTo>
                      <a:pt x="6307" y="15444"/>
                    </a:lnTo>
                    <a:lnTo>
                      <a:pt x="6307" y="16632"/>
                    </a:lnTo>
                    <a:lnTo>
                      <a:pt x="5991" y="16632"/>
                    </a:lnTo>
                    <a:lnTo>
                      <a:pt x="5991" y="16092"/>
                    </a:lnTo>
                    <a:lnTo>
                      <a:pt x="5991" y="16632"/>
                    </a:lnTo>
                    <a:lnTo>
                      <a:pt x="5676" y="16632"/>
                    </a:lnTo>
                    <a:lnTo>
                      <a:pt x="5991" y="16632"/>
                    </a:lnTo>
                    <a:lnTo>
                      <a:pt x="5991" y="17280"/>
                    </a:lnTo>
                    <a:lnTo>
                      <a:pt x="5413" y="17280"/>
                    </a:lnTo>
                    <a:lnTo>
                      <a:pt x="5413" y="14796"/>
                    </a:lnTo>
                    <a:lnTo>
                      <a:pt x="5098" y="14796"/>
                    </a:lnTo>
                    <a:lnTo>
                      <a:pt x="5413" y="15444"/>
                    </a:lnTo>
                    <a:lnTo>
                      <a:pt x="5098" y="15444"/>
                    </a:lnTo>
                    <a:lnTo>
                      <a:pt x="5098" y="16092"/>
                    </a:lnTo>
                    <a:lnTo>
                      <a:pt x="5098" y="15444"/>
                    </a:lnTo>
                    <a:lnTo>
                      <a:pt x="4782" y="15444"/>
                    </a:lnTo>
                    <a:lnTo>
                      <a:pt x="4782" y="16092"/>
                    </a:lnTo>
                    <a:lnTo>
                      <a:pt x="5098" y="16092"/>
                    </a:lnTo>
                    <a:lnTo>
                      <a:pt x="5098" y="17280"/>
                    </a:lnTo>
                    <a:lnTo>
                      <a:pt x="5413" y="17280"/>
                    </a:lnTo>
                    <a:lnTo>
                      <a:pt x="5413" y="17928"/>
                    </a:lnTo>
                    <a:lnTo>
                      <a:pt x="5098" y="17928"/>
                    </a:lnTo>
                    <a:lnTo>
                      <a:pt x="5098" y="18576"/>
                    </a:lnTo>
                    <a:lnTo>
                      <a:pt x="4782" y="18576"/>
                    </a:lnTo>
                    <a:lnTo>
                      <a:pt x="4782" y="19116"/>
                    </a:lnTo>
                    <a:lnTo>
                      <a:pt x="4782" y="17928"/>
                    </a:lnTo>
                    <a:lnTo>
                      <a:pt x="4467" y="17928"/>
                    </a:lnTo>
                    <a:lnTo>
                      <a:pt x="4467" y="17280"/>
                    </a:lnTo>
                    <a:lnTo>
                      <a:pt x="4204" y="17280"/>
                    </a:lnTo>
                    <a:lnTo>
                      <a:pt x="4204" y="16632"/>
                    </a:lnTo>
                    <a:lnTo>
                      <a:pt x="3889" y="16632"/>
                    </a:lnTo>
                    <a:lnTo>
                      <a:pt x="3889" y="17280"/>
                    </a:lnTo>
                    <a:lnTo>
                      <a:pt x="4204" y="17280"/>
                    </a:lnTo>
                    <a:lnTo>
                      <a:pt x="4204" y="17928"/>
                    </a:lnTo>
                    <a:lnTo>
                      <a:pt x="4467" y="17928"/>
                    </a:lnTo>
                    <a:lnTo>
                      <a:pt x="4467" y="19764"/>
                    </a:lnTo>
                    <a:lnTo>
                      <a:pt x="3889" y="19764"/>
                    </a:lnTo>
                    <a:lnTo>
                      <a:pt x="3889" y="19116"/>
                    </a:lnTo>
                    <a:lnTo>
                      <a:pt x="3574" y="19116"/>
                    </a:lnTo>
                    <a:lnTo>
                      <a:pt x="3574" y="18576"/>
                    </a:lnTo>
                    <a:lnTo>
                      <a:pt x="3574" y="19764"/>
                    </a:lnTo>
                    <a:lnTo>
                      <a:pt x="3889" y="19764"/>
                    </a:lnTo>
                    <a:lnTo>
                      <a:pt x="3889" y="20412"/>
                    </a:lnTo>
                    <a:lnTo>
                      <a:pt x="3574" y="20412"/>
                    </a:lnTo>
                    <a:lnTo>
                      <a:pt x="3574" y="20952"/>
                    </a:lnTo>
                    <a:lnTo>
                      <a:pt x="3311" y="20952"/>
                    </a:lnTo>
                    <a:lnTo>
                      <a:pt x="3311" y="21600"/>
                    </a:lnTo>
                    <a:lnTo>
                      <a:pt x="2996" y="21600"/>
                    </a:lnTo>
                    <a:lnTo>
                      <a:pt x="2996" y="20952"/>
                    </a:lnTo>
                    <a:lnTo>
                      <a:pt x="2996" y="21600"/>
                    </a:lnTo>
                    <a:lnTo>
                      <a:pt x="2365" y="21600"/>
                    </a:lnTo>
                    <a:lnTo>
                      <a:pt x="2365" y="20952"/>
                    </a:lnTo>
                    <a:lnTo>
                      <a:pt x="2102" y="20952"/>
                    </a:lnTo>
                    <a:lnTo>
                      <a:pt x="2102" y="19764"/>
                    </a:lnTo>
                    <a:lnTo>
                      <a:pt x="2365" y="19764"/>
                    </a:lnTo>
                    <a:lnTo>
                      <a:pt x="2102" y="19116"/>
                    </a:lnTo>
                    <a:lnTo>
                      <a:pt x="2102" y="20412"/>
                    </a:lnTo>
                    <a:lnTo>
                      <a:pt x="1787" y="20412"/>
                    </a:lnTo>
                    <a:lnTo>
                      <a:pt x="1787" y="19764"/>
                    </a:lnTo>
                    <a:lnTo>
                      <a:pt x="1472" y="19764"/>
                    </a:lnTo>
                    <a:lnTo>
                      <a:pt x="1472" y="18576"/>
                    </a:lnTo>
                    <a:lnTo>
                      <a:pt x="1209" y="18576"/>
                    </a:lnTo>
                    <a:lnTo>
                      <a:pt x="1209" y="17928"/>
                    </a:lnTo>
                    <a:lnTo>
                      <a:pt x="263" y="17928"/>
                    </a:lnTo>
                    <a:lnTo>
                      <a:pt x="263" y="18576"/>
                    </a:lnTo>
                    <a:lnTo>
                      <a:pt x="0" y="18576"/>
                    </a:lnTo>
                    <a:lnTo>
                      <a:pt x="0" y="17928"/>
                    </a:lnTo>
                    <a:lnTo>
                      <a:pt x="263" y="17928"/>
                    </a:lnTo>
                    <a:lnTo>
                      <a:pt x="263" y="17280"/>
                    </a:lnTo>
                    <a:lnTo>
                      <a:pt x="578" y="17280"/>
                    </a:lnTo>
                    <a:lnTo>
                      <a:pt x="263" y="17280"/>
                    </a:lnTo>
                    <a:lnTo>
                      <a:pt x="263" y="16632"/>
                    </a:lnTo>
                    <a:lnTo>
                      <a:pt x="1209" y="16632"/>
                    </a:lnTo>
                    <a:lnTo>
                      <a:pt x="1209" y="16092"/>
                    </a:lnTo>
                    <a:lnTo>
                      <a:pt x="1472" y="16092"/>
                    </a:lnTo>
                    <a:lnTo>
                      <a:pt x="1472" y="16632"/>
                    </a:lnTo>
                    <a:lnTo>
                      <a:pt x="2102" y="16632"/>
                    </a:lnTo>
                    <a:lnTo>
                      <a:pt x="2102" y="16092"/>
                    </a:lnTo>
                    <a:lnTo>
                      <a:pt x="1787" y="16632"/>
                    </a:lnTo>
                    <a:lnTo>
                      <a:pt x="1787" y="16092"/>
                    </a:lnTo>
                    <a:lnTo>
                      <a:pt x="578" y="16092"/>
                    </a:lnTo>
                    <a:lnTo>
                      <a:pt x="263" y="15444"/>
                    </a:lnTo>
                    <a:lnTo>
                      <a:pt x="263" y="14256"/>
                    </a:lnTo>
                    <a:lnTo>
                      <a:pt x="893" y="14256"/>
                    </a:lnTo>
                    <a:lnTo>
                      <a:pt x="1209" y="13608"/>
                    </a:lnTo>
                    <a:lnTo>
                      <a:pt x="1787" y="13608"/>
                    </a:lnTo>
                    <a:lnTo>
                      <a:pt x="1787" y="14256"/>
                    </a:lnTo>
                    <a:lnTo>
                      <a:pt x="1787" y="13608"/>
                    </a:lnTo>
                    <a:lnTo>
                      <a:pt x="2102" y="13608"/>
                    </a:lnTo>
                    <a:lnTo>
                      <a:pt x="1787" y="13608"/>
                    </a:lnTo>
                    <a:lnTo>
                      <a:pt x="1787" y="12960"/>
                    </a:lnTo>
                    <a:lnTo>
                      <a:pt x="2365" y="12960"/>
                    </a:lnTo>
                    <a:lnTo>
                      <a:pt x="2365" y="12420"/>
                    </a:lnTo>
                    <a:lnTo>
                      <a:pt x="2680" y="12420"/>
                    </a:lnTo>
                    <a:lnTo>
                      <a:pt x="2680" y="12960"/>
                    </a:lnTo>
                    <a:lnTo>
                      <a:pt x="2996" y="12960"/>
                    </a:lnTo>
                    <a:lnTo>
                      <a:pt x="2996" y="13608"/>
                    </a:lnTo>
                    <a:lnTo>
                      <a:pt x="3311" y="13608"/>
                    </a:lnTo>
                    <a:lnTo>
                      <a:pt x="3311" y="14796"/>
                    </a:lnTo>
                    <a:lnTo>
                      <a:pt x="3574" y="14796"/>
                    </a:lnTo>
                    <a:lnTo>
                      <a:pt x="3311" y="14256"/>
                    </a:lnTo>
                    <a:lnTo>
                      <a:pt x="3311" y="12960"/>
                    </a:lnTo>
                    <a:lnTo>
                      <a:pt x="2996" y="12960"/>
                    </a:lnTo>
                    <a:lnTo>
                      <a:pt x="2996" y="12420"/>
                    </a:lnTo>
                    <a:lnTo>
                      <a:pt x="2680" y="12420"/>
                    </a:lnTo>
                    <a:lnTo>
                      <a:pt x="2680" y="11772"/>
                    </a:lnTo>
                    <a:lnTo>
                      <a:pt x="2996" y="11772"/>
                    </a:lnTo>
                    <a:lnTo>
                      <a:pt x="2996" y="12420"/>
                    </a:lnTo>
                    <a:lnTo>
                      <a:pt x="2996" y="11772"/>
                    </a:lnTo>
                    <a:lnTo>
                      <a:pt x="2996" y="12420"/>
                    </a:lnTo>
                    <a:lnTo>
                      <a:pt x="3574" y="12420"/>
                    </a:lnTo>
                    <a:lnTo>
                      <a:pt x="3574" y="11772"/>
                    </a:lnTo>
                    <a:lnTo>
                      <a:pt x="3574" y="12420"/>
                    </a:lnTo>
                    <a:lnTo>
                      <a:pt x="3574" y="11772"/>
                    </a:lnTo>
                    <a:lnTo>
                      <a:pt x="3311" y="11772"/>
                    </a:lnTo>
                    <a:lnTo>
                      <a:pt x="3311" y="11124"/>
                    </a:lnTo>
                    <a:lnTo>
                      <a:pt x="4204" y="11124"/>
                    </a:lnTo>
                    <a:lnTo>
                      <a:pt x="4467" y="11772"/>
                    </a:lnTo>
                    <a:lnTo>
                      <a:pt x="4467" y="11124"/>
                    </a:lnTo>
                    <a:lnTo>
                      <a:pt x="4204" y="11124"/>
                    </a:lnTo>
                    <a:lnTo>
                      <a:pt x="4204" y="10476"/>
                    </a:lnTo>
                    <a:lnTo>
                      <a:pt x="3889" y="10476"/>
                    </a:lnTo>
                    <a:lnTo>
                      <a:pt x="3889" y="9288"/>
                    </a:lnTo>
                    <a:lnTo>
                      <a:pt x="4467" y="9288"/>
                    </a:lnTo>
                    <a:lnTo>
                      <a:pt x="4467" y="9936"/>
                    </a:lnTo>
                    <a:lnTo>
                      <a:pt x="5098" y="9936"/>
                    </a:lnTo>
                    <a:lnTo>
                      <a:pt x="5413" y="10476"/>
                    </a:lnTo>
                    <a:lnTo>
                      <a:pt x="5676" y="10476"/>
                    </a:lnTo>
                    <a:lnTo>
                      <a:pt x="5413" y="10476"/>
                    </a:lnTo>
                    <a:lnTo>
                      <a:pt x="5413" y="9288"/>
                    </a:lnTo>
                    <a:lnTo>
                      <a:pt x="5098" y="9288"/>
                    </a:lnTo>
                    <a:lnTo>
                      <a:pt x="5413" y="9288"/>
                    </a:lnTo>
                    <a:lnTo>
                      <a:pt x="5098" y="9288"/>
                    </a:lnTo>
                    <a:lnTo>
                      <a:pt x="5098" y="8640"/>
                    </a:lnTo>
                    <a:lnTo>
                      <a:pt x="4782" y="8640"/>
                    </a:lnTo>
                    <a:lnTo>
                      <a:pt x="4782" y="8100"/>
                    </a:lnTo>
                    <a:lnTo>
                      <a:pt x="5413" y="8100"/>
                    </a:lnTo>
                    <a:lnTo>
                      <a:pt x="5413" y="7452"/>
                    </a:lnTo>
                    <a:lnTo>
                      <a:pt x="5676" y="7452"/>
                    </a:lnTo>
                    <a:lnTo>
                      <a:pt x="5413" y="7452"/>
                    </a:lnTo>
                    <a:lnTo>
                      <a:pt x="5413" y="6804"/>
                    </a:lnTo>
                    <a:lnTo>
                      <a:pt x="5098" y="7452"/>
                    </a:lnTo>
                    <a:lnTo>
                      <a:pt x="5098" y="6804"/>
                    </a:lnTo>
                    <a:lnTo>
                      <a:pt x="5413" y="6156"/>
                    </a:lnTo>
                    <a:lnTo>
                      <a:pt x="5098" y="6156"/>
                    </a:lnTo>
                    <a:lnTo>
                      <a:pt x="5098" y="5616"/>
                    </a:lnTo>
                    <a:lnTo>
                      <a:pt x="5676" y="5616"/>
                    </a:lnTo>
                    <a:lnTo>
                      <a:pt x="5676" y="6156"/>
                    </a:lnTo>
                    <a:lnTo>
                      <a:pt x="5991" y="5616"/>
                    </a:lnTo>
                    <a:lnTo>
                      <a:pt x="5991" y="6156"/>
                    </a:lnTo>
                    <a:lnTo>
                      <a:pt x="5676" y="6156"/>
                    </a:lnTo>
                    <a:lnTo>
                      <a:pt x="5676" y="6804"/>
                    </a:lnTo>
                    <a:lnTo>
                      <a:pt x="6307" y="6804"/>
                    </a:lnTo>
                    <a:lnTo>
                      <a:pt x="6307" y="6156"/>
                    </a:lnTo>
                    <a:lnTo>
                      <a:pt x="6622" y="6156"/>
                    </a:lnTo>
                    <a:lnTo>
                      <a:pt x="6622" y="4968"/>
                    </a:lnTo>
                    <a:lnTo>
                      <a:pt x="7200" y="4968"/>
                    </a:lnTo>
                    <a:lnTo>
                      <a:pt x="7200" y="5616"/>
                    </a:lnTo>
                    <a:lnTo>
                      <a:pt x="7515" y="5616"/>
                    </a:lnTo>
                    <a:lnTo>
                      <a:pt x="7515" y="6156"/>
                    </a:lnTo>
                    <a:lnTo>
                      <a:pt x="7778" y="6156"/>
                    </a:lnTo>
                    <a:lnTo>
                      <a:pt x="7778" y="4320"/>
                    </a:lnTo>
                    <a:lnTo>
                      <a:pt x="8409" y="4320"/>
                    </a:lnTo>
                    <a:lnTo>
                      <a:pt x="8409" y="3780"/>
                    </a:lnTo>
                    <a:lnTo>
                      <a:pt x="9302" y="3780"/>
                    </a:lnTo>
                    <a:lnTo>
                      <a:pt x="9302" y="3132"/>
                    </a:lnTo>
                    <a:lnTo>
                      <a:pt x="10196" y="3132"/>
                    </a:lnTo>
                    <a:lnTo>
                      <a:pt x="10196" y="2484"/>
                    </a:lnTo>
                    <a:lnTo>
                      <a:pt x="10511" y="2484"/>
                    </a:lnTo>
                    <a:lnTo>
                      <a:pt x="10511" y="3132"/>
                    </a:lnTo>
                    <a:lnTo>
                      <a:pt x="11404" y="3132"/>
                    </a:lnTo>
                    <a:lnTo>
                      <a:pt x="11404" y="2484"/>
                    </a:lnTo>
                    <a:lnTo>
                      <a:pt x="11720" y="1836"/>
                    </a:lnTo>
                    <a:lnTo>
                      <a:pt x="11982" y="1836"/>
                    </a:lnTo>
                    <a:lnTo>
                      <a:pt x="11982" y="2484"/>
                    </a:lnTo>
                    <a:lnTo>
                      <a:pt x="12298" y="2484"/>
                    </a:lnTo>
                    <a:lnTo>
                      <a:pt x="11982" y="2484"/>
                    </a:lnTo>
                    <a:lnTo>
                      <a:pt x="11720" y="3132"/>
                    </a:lnTo>
                    <a:lnTo>
                      <a:pt x="12613" y="3132"/>
                    </a:lnTo>
                    <a:lnTo>
                      <a:pt x="12613" y="2484"/>
                    </a:lnTo>
                    <a:lnTo>
                      <a:pt x="12298" y="2484"/>
                    </a:lnTo>
                    <a:lnTo>
                      <a:pt x="12298" y="1836"/>
                    </a:lnTo>
                    <a:lnTo>
                      <a:pt x="12613" y="1836"/>
                    </a:lnTo>
                    <a:lnTo>
                      <a:pt x="12613" y="1296"/>
                    </a:lnTo>
                    <a:lnTo>
                      <a:pt x="13191" y="1296"/>
                    </a:lnTo>
                    <a:lnTo>
                      <a:pt x="13191" y="1836"/>
                    </a:lnTo>
                    <a:lnTo>
                      <a:pt x="13507" y="1296"/>
                    </a:lnTo>
                    <a:lnTo>
                      <a:pt x="13507" y="1836"/>
                    </a:lnTo>
                    <a:lnTo>
                      <a:pt x="13822" y="1836"/>
                    </a:lnTo>
                    <a:lnTo>
                      <a:pt x="13822" y="2484"/>
                    </a:lnTo>
                    <a:lnTo>
                      <a:pt x="14085" y="2484"/>
                    </a:lnTo>
                    <a:lnTo>
                      <a:pt x="14085" y="3132"/>
                    </a:lnTo>
                    <a:lnTo>
                      <a:pt x="14715" y="3132"/>
                    </a:lnTo>
                    <a:lnTo>
                      <a:pt x="14715" y="3780"/>
                    </a:lnTo>
                    <a:lnTo>
                      <a:pt x="15031" y="3132"/>
                    </a:lnTo>
                    <a:lnTo>
                      <a:pt x="15924" y="3132"/>
                    </a:lnTo>
                    <a:lnTo>
                      <a:pt x="15924" y="3780"/>
                    </a:lnTo>
                    <a:lnTo>
                      <a:pt x="16187" y="3780"/>
                    </a:lnTo>
                    <a:lnTo>
                      <a:pt x="16187" y="3132"/>
                    </a:lnTo>
                    <a:lnTo>
                      <a:pt x="16502" y="3132"/>
                    </a:lnTo>
                    <a:lnTo>
                      <a:pt x="16502" y="3780"/>
                    </a:lnTo>
                    <a:lnTo>
                      <a:pt x="16818" y="3780"/>
                    </a:lnTo>
                    <a:lnTo>
                      <a:pt x="16818" y="3132"/>
                    </a:lnTo>
                    <a:lnTo>
                      <a:pt x="16502" y="3132"/>
                    </a:lnTo>
                    <a:lnTo>
                      <a:pt x="16818" y="3132"/>
                    </a:lnTo>
                    <a:lnTo>
                      <a:pt x="16818" y="2484"/>
                    </a:lnTo>
                    <a:lnTo>
                      <a:pt x="17133" y="2484"/>
                    </a:lnTo>
                    <a:lnTo>
                      <a:pt x="17133" y="3132"/>
                    </a:lnTo>
                    <a:lnTo>
                      <a:pt x="17396" y="3132"/>
                    </a:lnTo>
                    <a:lnTo>
                      <a:pt x="17396" y="2484"/>
                    </a:lnTo>
                    <a:lnTo>
                      <a:pt x="18026" y="2484"/>
                    </a:lnTo>
                    <a:lnTo>
                      <a:pt x="18026" y="3132"/>
                    </a:lnTo>
                    <a:lnTo>
                      <a:pt x="18289" y="3132"/>
                    </a:lnTo>
                    <a:lnTo>
                      <a:pt x="18289" y="1296"/>
                    </a:lnTo>
                    <a:lnTo>
                      <a:pt x="18604" y="129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1" name="Shape 2947"/>
              <p:cNvSpPr/>
              <p:nvPr/>
            </p:nvSpPr>
            <p:spPr>
              <a:xfrm>
                <a:off x="11662072" y="2911921"/>
                <a:ext cx="157426" cy="82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8716"/>
                    </a:moveTo>
                    <a:lnTo>
                      <a:pt x="0" y="13263"/>
                    </a:lnTo>
                    <a:lnTo>
                      <a:pt x="1189" y="13263"/>
                    </a:lnTo>
                    <a:lnTo>
                      <a:pt x="1189" y="17432"/>
                    </a:lnTo>
                    <a:lnTo>
                      <a:pt x="2378" y="17432"/>
                    </a:lnTo>
                    <a:lnTo>
                      <a:pt x="2378" y="21600"/>
                    </a:lnTo>
                    <a:lnTo>
                      <a:pt x="4558" y="21600"/>
                    </a:lnTo>
                    <a:lnTo>
                      <a:pt x="5747" y="19705"/>
                    </a:lnTo>
                    <a:lnTo>
                      <a:pt x="5747" y="21600"/>
                    </a:lnTo>
                    <a:lnTo>
                      <a:pt x="10305" y="21600"/>
                    </a:lnTo>
                    <a:lnTo>
                      <a:pt x="10305" y="19705"/>
                    </a:lnTo>
                    <a:lnTo>
                      <a:pt x="11295" y="21600"/>
                    </a:lnTo>
                    <a:lnTo>
                      <a:pt x="14664" y="21600"/>
                    </a:lnTo>
                    <a:lnTo>
                      <a:pt x="15853" y="19705"/>
                    </a:lnTo>
                    <a:lnTo>
                      <a:pt x="18231" y="19705"/>
                    </a:lnTo>
                    <a:lnTo>
                      <a:pt x="18231" y="17432"/>
                    </a:lnTo>
                    <a:lnTo>
                      <a:pt x="19222" y="17432"/>
                    </a:lnTo>
                    <a:lnTo>
                      <a:pt x="19222" y="13263"/>
                    </a:lnTo>
                    <a:lnTo>
                      <a:pt x="20411" y="13263"/>
                    </a:lnTo>
                    <a:lnTo>
                      <a:pt x="20411" y="10989"/>
                    </a:lnTo>
                    <a:lnTo>
                      <a:pt x="21600" y="8716"/>
                    </a:lnTo>
                    <a:lnTo>
                      <a:pt x="21600" y="4547"/>
                    </a:lnTo>
                    <a:lnTo>
                      <a:pt x="20411" y="4547"/>
                    </a:lnTo>
                    <a:lnTo>
                      <a:pt x="20411" y="0"/>
                    </a:lnTo>
                    <a:lnTo>
                      <a:pt x="19222" y="0"/>
                    </a:lnTo>
                    <a:lnTo>
                      <a:pt x="19222" y="2274"/>
                    </a:lnTo>
                    <a:lnTo>
                      <a:pt x="17042" y="2274"/>
                    </a:lnTo>
                    <a:lnTo>
                      <a:pt x="17042" y="0"/>
                    </a:lnTo>
                    <a:lnTo>
                      <a:pt x="15853" y="2274"/>
                    </a:lnTo>
                    <a:lnTo>
                      <a:pt x="14664" y="2274"/>
                    </a:lnTo>
                    <a:lnTo>
                      <a:pt x="14664" y="4547"/>
                    </a:lnTo>
                    <a:lnTo>
                      <a:pt x="12484" y="4547"/>
                    </a:lnTo>
                    <a:lnTo>
                      <a:pt x="12484" y="8716"/>
                    </a:lnTo>
                    <a:lnTo>
                      <a:pt x="10305" y="8716"/>
                    </a:lnTo>
                    <a:lnTo>
                      <a:pt x="10305" y="6442"/>
                    </a:lnTo>
                    <a:lnTo>
                      <a:pt x="9116" y="6442"/>
                    </a:lnTo>
                    <a:lnTo>
                      <a:pt x="9116" y="4547"/>
                    </a:lnTo>
                    <a:lnTo>
                      <a:pt x="7927" y="4547"/>
                    </a:lnTo>
                    <a:lnTo>
                      <a:pt x="7927" y="6442"/>
                    </a:lnTo>
                    <a:lnTo>
                      <a:pt x="5747" y="6442"/>
                    </a:lnTo>
                    <a:lnTo>
                      <a:pt x="5747" y="8716"/>
                    </a:lnTo>
                    <a:lnTo>
                      <a:pt x="4558" y="8716"/>
                    </a:lnTo>
                    <a:lnTo>
                      <a:pt x="4558" y="10989"/>
                    </a:lnTo>
                    <a:lnTo>
                      <a:pt x="5747" y="10989"/>
                    </a:lnTo>
                    <a:lnTo>
                      <a:pt x="4558" y="10989"/>
                    </a:lnTo>
                    <a:lnTo>
                      <a:pt x="5747" y="10989"/>
                    </a:lnTo>
                    <a:lnTo>
                      <a:pt x="5747" y="13263"/>
                    </a:lnTo>
                    <a:lnTo>
                      <a:pt x="2378" y="13263"/>
                    </a:lnTo>
                    <a:lnTo>
                      <a:pt x="2378" y="10989"/>
                    </a:lnTo>
                    <a:lnTo>
                      <a:pt x="1189" y="10989"/>
                    </a:lnTo>
                    <a:lnTo>
                      <a:pt x="1189" y="8716"/>
                    </a:lnTo>
                    <a:lnTo>
                      <a:pt x="0" y="8716"/>
                    </a:lnTo>
                    <a:lnTo>
                      <a:pt x="0" y="10989"/>
                    </a:lnTo>
                    <a:lnTo>
                      <a:pt x="0" y="871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2" name="Shape 2948"/>
              <p:cNvSpPr/>
              <p:nvPr/>
            </p:nvSpPr>
            <p:spPr>
              <a:xfrm>
                <a:off x="11397773" y="2969692"/>
                <a:ext cx="248414" cy="1978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35" y="16239"/>
                    </a:moveTo>
                    <a:lnTo>
                      <a:pt x="1507" y="16239"/>
                    </a:lnTo>
                    <a:lnTo>
                      <a:pt x="1507" y="17185"/>
                    </a:lnTo>
                    <a:lnTo>
                      <a:pt x="2135" y="17185"/>
                    </a:lnTo>
                    <a:lnTo>
                      <a:pt x="2135" y="17974"/>
                    </a:lnTo>
                    <a:lnTo>
                      <a:pt x="2888" y="17974"/>
                    </a:lnTo>
                    <a:lnTo>
                      <a:pt x="2888" y="18920"/>
                    </a:lnTo>
                    <a:lnTo>
                      <a:pt x="3642" y="18920"/>
                    </a:lnTo>
                    <a:lnTo>
                      <a:pt x="3642" y="19866"/>
                    </a:lnTo>
                    <a:lnTo>
                      <a:pt x="5777" y="19866"/>
                    </a:lnTo>
                    <a:lnTo>
                      <a:pt x="5777" y="20812"/>
                    </a:lnTo>
                    <a:lnTo>
                      <a:pt x="6530" y="20812"/>
                    </a:lnTo>
                    <a:lnTo>
                      <a:pt x="7158" y="21600"/>
                    </a:lnTo>
                    <a:lnTo>
                      <a:pt x="10800" y="21600"/>
                    </a:lnTo>
                    <a:lnTo>
                      <a:pt x="10800" y="17974"/>
                    </a:lnTo>
                    <a:lnTo>
                      <a:pt x="10047" y="17974"/>
                    </a:lnTo>
                    <a:lnTo>
                      <a:pt x="10047" y="17185"/>
                    </a:lnTo>
                    <a:lnTo>
                      <a:pt x="10800" y="17185"/>
                    </a:lnTo>
                    <a:lnTo>
                      <a:pt x="10800" y="16239"/>
                    </a:lnTo>
                    <a:lnTo>
                      <a:pt x="10800" y="17185"/>
                    </a:lnTo>
                    <a:lnTo>
                      <a:pt x="11553" y="17185"/>
                    </a:lnTo>
                    <a:lnTo>
                      <a:pt x="11553" y="17974"/>
                    </a:lnTo>
                    <a:lnTo>
                      <a:pt x="12181" y="17974"/>
                    </a:lnTo>
                    <a:lnTo>
                      <a:pt x="12181" y="17185"/>
                    </a:lnTo>
                    <a:lnTo>
                      <a:pt x="12935" y="17185"/>
                    </a:lnTo>
                    <a:lnTo>
                      <a:pt x="12935" y="16239"/>
                    </a:lnTo>
                    <a:lnTo>
                      <a:pt x="13688" y="15293"/>
                    </a:lnTo>
                    <a:lnTo>
                      <a:pt x="14442" y="15293"/>
                    </a:lnTo>
                    <a:lnTo>
                      <a:pt x="14442" y="14505"/>
                    </a:lnTo>
                    <a:lnTo>
                      <a:pt x="15070" y="14505"/>
                    </a:lnTo>
                    <a:lnTo>
                      <a:pt x="15070" y="12613"/>
                    </a:lnTo>
                    <a:lnTo>
                      <a:pt x="15823" y="12613"/>
                    </a:lnTo>
                    <a:lnTo>
                      <a:pt x="15823" y="11667"/>
                    </a:lnTo>
                    <a:lnTo>
                      <a:pt x="16577" y="11667"/>
                    </a:lnTo>
                    <a:lnTo>
                      <a:pt x="16577" y="12613"/>
                    </a:lnTo>
                    <a:lnTo>
                      <a:pt x="15823" y="12613"/>
                    </a:lnTo>
                    <a:lnTo>
                      <a:pt x="15823" y="13559"/>
                    </a:lnTo>
                    <a:lnTo>
                      <a:pt x="17958" y="13559"/>
                    </a:lnTo>
                    <a:lnTo>
                      <a:pt x="17958" y="11667"/>
                    </a:lnTo>
                    <a:lnTo>
                      <a:pt x="18712" y="12613"/>
                    </a:lnTo>
                    <a:lnTo>
                      <a:pt x="18712" y="11667"/>
                    </a:lnTo>
                    <a:lnTo>
                      <a:pt x="19465" y="11667"/>
                    </a:lnTo>
                    <a:lnTo>
                      <a:pt x="19465" y="10879"/>
                    </a:lnTo>
                    <a:lnTo>
                      <a:pt x="20093" y="10879"/>
                    </a:lnTo>
                    <a:lnTo>
                      <a:pt x="20093" y="9933"/>
                    </a:lnTo>
                    <a:lnTo>
                      <a:pt x="19465" y="9933"/>
                    </a:lnTo>
                    <a:lnTo>
                      <a:pt x="19465" y="8987"/>
                    </a:lnTo>
                    <a:lnTo>
                      <a:pt x="19465" y="9933"/>
                    </a:lnTo>
                    <a:lnTo>
                      <a:pt x="16577" y="9933"/>
                    </a:lnTo>
                    <a:lnTo>
                      <a:pt x="15823" y="8987"/>
                    </a:lnTo>
                    <a:lnTo>
                      <a:pt x="15070" y="8987"/>
                    </a:lnTo>
                    <a:lnTo>
                      <a:pt x="15070" y="8199"/>
                    </a:lnTo>
                    <a:lnTo>
                      <a:pt x="13688" y="8199"/>
                    </a:lnTo>
                    <a:lnTo>
                      <a:pt x="13688" y="6307"/>
                    </a:lnTo>
                    <a:lnTo>
                      <a:pt x="12935" y="6307"/>
                    </a:lnTo>
                    <a:lnTo>
                      <a:pt x="12935" y="5518"/>
                    </a:lnTo>
                    <a:lnTo>
                      <a:pt x="12181" y="5518"/>
                    </a:lnTo>
                    <a:lnTo>
                      <a:pt x="12935" y="5518"/>
                    </a:lnTo>
                    <a:lnTo>
                      <a:pt x="12935" y="4572"/>
                    </a:lnTo>
                    <a:lnTo>
                      <a:pt x="12181" y="4572"/>
                    </a:lnTo>
                    <a:lnTo>
                      <a:pt x="12935" y="4572"/>
                    </a:lnTo>
                    <a:lnTo>
                      <a:pt x="12935" y="3626"/>
                    </a:lnTo>
                    <a:lnTo>
                      <a:pt x="13688" y="2680"/>
                    </a:lnTo>
                    <a:lnTo>
                      <a:pt x="15070" y="2680"/>
                    </a:lnTo>
                    <a:lnTo>
                      <a:pt x="15070" y="4572"/>
                    </a:lnTo>
                    <a:lnTo>
                      <a:pt x="14442" y="5518"/>
                    </a:lnTo>
                    <a:lnTo>
                      <a:pt x="14442" y="6307"/>
                    </a:lnTo>
                    <a:lnTo>
                      <a:pt x="15070" y="6307"/>
                    </a:lnTo>
                    <a:lnTo>
                      <a:pt x="15070" y="7253"/>
                    </a:lnTo>
                    <a:lnTo>
                      <a:pt x="15823" y="7253"/>
                    </a:lnTo>
                    <a:lnTo>
                      <a:pt x="15823" y="8199"/>
                    </a:lnTo>
                    <a:lnTo>
                      <a:pt x="16577" y="8199"/>
                    </a:lnTo>
                    <a:lnTo>
                      <a:pt x="16577" y="8987"/>
                    </a:lnTo>
                    <a:lnTo>
                      <a:pt x="19465" y="8987"/>
                    </a:lnTo>
                    <a:lnTo>
                      <a:pt x="19465" y="8199"/>
                    </a:lnTo>
                    <a:lnTo>
                      <a:pt x="20847" y="8199"/>
                    </a:lnTo>
                    <a:lnTo>
                      <a:pt x="20847" y="6307"/>
                    </a:lnTo>
                    <a:lnTo>
                      <a:pt x="21600" y="6307"/>
                    </a:lnTo>
                    <a:lnTo>
                      <a:pt x="21600" y="5518"/>
                    </a:lnTo>
                    <a:lnTo>
                      <a:pt x="20847" y="5518"/>
                    </a:lnTo>
                    <a:lnTo>
                      <a:pt x="20847" y="3626"/>
                    </a:lnTo>
                    <a:lnTo>
                      <a:pt x="20093" y="3626"/>
                    </a:lnTo>
                    <a:lnTo>
                      <a:pt x="20093" y="946"/>
                    </a:lnTo>
                    <a:lnTo>
                      <a:pt x="20847" y="946"/>
                    </a:lnTo>
                    <a:lnTo>
                      <a:pt x="20847" y="0"/>
                    </a:lnTo>
                    <a:lnTo>
                      <a:pt x="14442" y="0"/>
                    </a:lnTo>
                    <a:lnTo>
                      <a:pt x="14442" y="946"/>
                    </a:lnTo>
                    <a:lnTo>
                      <a:pt x="13688" y="946"/>
                    </a:lnTo>
                    <a:lnTo>
                      <a:pt x="13688" y="1892"/>
                    </a:lnTo>
                    <a:lnTo>
                      <a:pt x="12181" y="1892"/>
                    </a:lnTo>
                    <a:lnTo>
                      <a:pt x="11553" y="946"/>
                    </a:lnTo>
                    <a:lnTo>
                      <a:pt x="10047" y="946"/>
                    </a:lnTo>
                    <a:lnTo>
                      <a:pt x="9419" y="0"/>
                    </a:lnTo>
                    <a:lnTo>
                      <a:pt x="8665" y="0"/>
                    </a:lnTo>
                    <a:lnTo>
                      <a:pt x="8665" y="946"/>
                    </a:lnTo>
                    <a:lnTo>
                      <a:pt x="9419" y="946"/>
                    </a:lnTo>
                    <a:lnTo>
                      <a:pt x="9419" y="1892"/>
                    </a:lnTo>
                    <a:lnTo>
                      <a:pt x="7912" y="1892"/>
                    </a:lnTo>
                    <a:lnTo>
                      <a:pt x="7912" y="3626"/>
                    </a:lnTo>
                    <a:lnTo>
                      <a:pt x="8665" y="3626"/>
                    </a:lnTo>
                    <a:lnTo>
                      <a:pt x="8665" y="5518"/>
                    </a:lnTo>
                    <a:lnTo>
                      <a:pt x="9419" y="5518"/>
                    </a:lnTo>
                    <a:lnTo>
                      <a:pt x="9419" y="6307"/>
                    </a:lnTo>
                    <a:lnTo>
                      <a:pt x="10047" y="6307"/>
                    </a:lnTo>
                    <a:lnTo>
                      <a:pt x="10047" y="7253"/>
                    </a:lnTo>
                    <a:lnTo>
                      <a:pt x="8665" y="7253"/>
                    </a:lnTo>
                    <a:lnTo>
                      <a:pt x="8665" y="8199"/>
                    </a:lnTo>
                    <a:lnTo>
                      <a:pt x="8665" y="6307"/>
                    </a:lnTo>
                    <a:lnTo>
                      <a:pt x="5777" y="6307"/>
                    </a:lnTo>
                    <a:lnTo>
                      <a:pt x="5777" y="5518"/>
                    </a:lnTo>
                    <a:lnTo>
                      <a:pt x="5023" y="5518"/>
                    </a:lnTo>
                    <a:lnTo>
                      <a:pt x="4270" y="4572"/>
                    </a:lnTo>
                    <a:lnTo>
                      <a:pt x="2888" y="4572"/>
                    </a:lnTo>
                    <a:lnTo>
                      <a:pt x="2888" y="3626"/>
                    </a:lnTo>
                    <a:lnTo>
                      <a:pt x="2135" y="3626"/>
                    </a:lnTo>
                    <a:lnTo>
                      <a:pt x="1507" y="4572"/>
                    </a:lnTo>
                    <a:lnTo>
                      <a:pt x="1507" y="6307"/>
                    </a:lnTo>
                    <a:lnTo>
                      <a:pt x="2135" y="6307"/>
                    </a:lnTo>
                    <a:lnTo>
                      <a:pt x="1507" y="6307"/>
                    </a:lnTo>
                    <a:lnTo>
                      <a:pt x="1507" y="5518"/>
                    </a:lnTo>
                    <a:lnTo>
                      <a:pt x="753" y="5518"/>
                    </a:lnTo>
                    <a:lnTo>
                      <a:pt x="753" y="6307"/>
                    </a:lnTo>
                    <a:lnTo>
                      <a:pt x="1507" y="6307"/>
                    </a:lnTo>
                    <a:lnTo>
                      <a:pt x="1507" y="7253"/>
                    </a:lnTo>
                    <a:lnTo>
                      <a:pt x="753" y="8199"/>
                    </a:lnTo>
                    <a:lnTo>
                      <a:pt x="0" y="8199"/>
                    </a:lnTo>
                    <a:lnTo>
                      <a:pt x="0" y="9933"/>
                    </a:lnTo>
                    <a:lnTo>
                      <a:pt x="753" y="9933"/>
                    </a:lnTo>
                    <a:lnTo>
                      <a:pt x="753" y="10879"/>
                    </a:lnTo>
                    <a:lnTo>
                      <a:pt x="1507" y="10879"/>
                    </a:lnTo>
                    <a:lnTo>
                      <a:pt x="753" y="10879"/>
                    </a:lnTo>
                    <a:lnTo>
                      <a:pt x="753" y="11667"/>
                    </a:lnTo>
                    <a:lnTo>
                      <a:pt x="0" y="11667"/>
                    </a:lnTo>
                    <a:lnTo>
                      <a:pt x="0" y="12613"/>
                    </a:lnTo>
                    <a:lnTo>
                      <a:pt x="753" y="12613"/>
                    </a:lnTo>
                    <a:lnTo>
                      <a:pt x="753" y="13559"/>
                    </a:lnTo>
                    <a:lnTo>
                      <a:pt x="1507" y="13559"/>
                    </a:lnTo>
                    <a:lnTo>
                      <a:pt x="1507" y="14505"/>
                    </a:lnTo>
                    <a:lnTo>
                      <a:pt x="2135" y="15293"/>
                    </a:lnTo>
                    <a:lnTo>
                      <a:pt x="2135" y="16239"/>
                    </a:lnTo>
                    <a:lnTo>
                      <a:pt x="2135" y="15293"/>
                    </a:lnTo>
                    <a:lnTo>
                      <a:pt x="2888" y="15293"/>
                    </a:lnTo>
                    <a:lnTo>
                      <a:pt x="2888" y="17185"/>
                    </a:lnTo>
                    <a:lnTo>
                      <a:pt x="2135" y="17185"/>
                    </a:lnTo>
                    <a:lnTo>
                      <a:pt x="2135" y="16239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3" name="Shape 2949"/>
              <p:cNvSpPr/>
              <p:nvPr/>
            </p:nvSpPr>
            <p:spPr>
              <a:xfrm>
                <a:off x="11571084" y="3176221"/>
                <a:ext cx="41885" cy="418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662" y="21600"/>
                    </a:moveTo>
                    <a:lnTo>
                      <a:pt x="8938" y="21600"/>
                    </a:lnTo>
                    <a:lnTo>
                      <a:pt x="8938" y="17131"/>
                    </a:lnTo>
                    <a:lnTo>
                      <a:pt x="4469" y="17131"/>
                    </a:lnTo>
                    <a:lnTo>
                      <a:pt x="4469" y="12662"/>
                    </a:lnTo>
                    <a:lnTo>
                      <a:pt x="0" y="12662"/>
                    </a:lnTo>
                    <a:lnTo>
                      <a:pt x="0" y="4469"/>
                    </a:lnTo>
                    <a:lnTo>
                      <a:pt x="4469" y="4469"/>
                    </a:lnTo>
                    <a:lnTo>
                      <a:pt x="8938" y="0"/>
                    </a:lnTo>
                    <a:lnTo>
                      <a:pt x="17131" y="0"/>
                    </a:lnTo>
                    <a:lnTo>
                      <a:pt x="17131" y="8193"/>
                    </a:lnTo>
                    <a:lnTo>
                      <a:pt x="21600" y="8193"/>
                    </a:lnTo>
                    <a:lnTo>
                      <a:pt x="21600" y="12662"/>
                    </a:lnTo>
                    <a:lnTo>
                      <a:pt x="17131" y="17131"/>
                    </a:lnTo>
                    <a:lnTo>
                      <a:pt x="17131" y="21600"/>
                    </a:lnTo>
                    <a:lnTo>
                      <a:pt x="12662" y="21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4" name="Shape 2950"/>
              <p:cNvSpPr/>
              <p:nvPr/>
            </p:nvSpPr>
            <p:spPr>
              <a:xfrm>
                <a:off x="11604302" y="3192108"/>
                <a:ext cx="124208" cy="996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014" y="3757"/>
                    </a:moveTo>
                    <a:lnTo>
                      <a:pt x="4270" y="3757"/>
                    </a:lnTo>
                    <a:lnTo>
                      <a:pt x="4270" y="1878"/>
                    </a:lnTo>
                    <a:lnTo>
                      <a:pt x="5777" y="1878"/>
                    </a:lnTo>
                    <a:lnTo>
                      <a:pt x="5777" y="0"/>
                    </a:lnTo>
                    <a:lnTo>
                      <a:pt x="13060" y="0"/>
                    </a:lnTo>
                    <a:lnTo>
                      <a:pt x="13060" y="1878"/>
                    </a:lnTo>
                    <a:lnTo>
                      <a:pt x="17330" y="1878"/>
                    </a:lnTo>
                    <a:lnTo>
                      <a:pt x="17330" y="3757"/>
                    </a:lnTo>
                    <a:lnTo>
                      <a:pt x="20093" y="3757"/>
                    </a:lnTo>
                    <a:lnTo>
                      <a:pt x="20093" y="7200"/>
                    </a:lnTo>
                    <a:lnTo>
                      <a:pt x="21600" y="9078"/>
                    </a:lnTo>
                    <a:lnTo>
                      <a:pt x="21600" y="10957"/>
                    </a:lnTo>
                    <a:lnTo>
                      <a:pt x="18586" y="10957"/>
                    </a:lnTo>
                    <a:lnTo>
                      <a:pt x="18586" y="12522"/>
                    </a:lnTo>
                    <a:lnTo>
                      <a:pt x="15823" y="12522"/>
                    </a:lnTo>
                    <a:lnTo>
                      <a:pt x="15823" y="14400"/>
                    </a:lnTo>
                    <a:lnTo>
                      <a:pt x="8540" y="14400"/>
                    </a:lnTo>
                    <a:lnTo>
                      <a:pt x="7284" y="16278"/>
                    </a:lnTo>
                    <a:lnTo>
                      <a:pt x="7284" y="14400"/>
                    </a:lnTo>
                    <a:lnTo>
                      <a:pt x="7284" y="16278"/>
                    </a:lnTo>
                    <a:lnTo>
                      <a:pt x="4270" y="16278"/>
                    </a:lnTo>
                    <a:lnTo>
                      <a:pt x="4270" y="18157"/>
                    </a:lnTo>
                    <a:lnTo>
                      <a:pt x="3014" y="18157"/>
                    </a:lnTo>
                    <a:lnTo>
                      <a:pt x="3014" y="19722"/>
                    </a:lnTo>
                    <a:lnTo>
                      <a:pt x="1507" y="19722"/>
                    </a:lnTo>
                    <a:lnTo>
                      <a:pt x="1507" y="21600"/>
                    </a:lnTo>
                    <a:lnTo>
                      <a:pt x="1507" y="19722"/>
                    </a:lnTo>
                    <a:lnTo>
                      <a:pt x="0" y="19722"/>
                    </a:lnTo>
                    <a:lnTo>
                      <a:pt x="0" y="18157"/>
                    </a:lnTo>
                    <a:lnTo>
                      <a:pt x="3014" y="18157"/>
                    </a:lnTo>
                    <a:lnTo>
                      <a:pt x="3014" y="14400"/>
                    </a:lnTo>
                    <a:lnTo>
                      <a:pt x="4270" y="14400"/>
                    </a:lnTo>
                    <a:lnTo>
                      <a:pt x="4270" y="10957"/>
                    </a:lnTo>
                    <a:lnTo>
                      <a:pt x="3014" y="10957"/>
                    </a:lnTo>
                    <a:lnTo>
                      <a:pt x="3014" y="3757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5" name="Shape 2951"/>
              <p:cNvSpPr/>
              <p:nvPr/>
            </p:nvSpPr>
            <p:spPr>
              <a:xfrm>
                <a:off x="6716914" y="5732568"/>
                <a:ext cx="132873" cy="982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191" y="7306"/>
                    </a:moveTo>
                    <a:lnTo>
                      <a:pt x="17374" y="7306"/>
                    </a:lnTo>
                    <a:lnTo>
                      <a:pt x="17374" y="5400"/>
                    </a:lnTo>
                    <a:lnTo>
                      <a:pt x="16200" y="5400"/>
                    </a:lnTo>
                    <a:lnTo>
                      <a:pt x="16200" y="7306"/>
                    </a:lnTo>
                    <a:lnTo>
                      <a:pt x="14791" y="7306"/>
                    </a:lnTo>
                    <a:lnTo>
                      <a:pt x="14791" y="8894"/>
                    </a:lnTo>
                    <a:lnTo>
                      <a:pt x="16200" y="8894"/>
                    </a:lnTo>
                    <a:lnTo>
                      <a:pt x="13383" y="12706"/>
                    </a:lnTo>
                    <a:lnTo>
                      <a:pt x="14791" y="12706"/>
                    </a:lnTo>
                    <a:lnTo>
                      <a:pt x="14791" y="14612"/>
                    </a:lnTo>
                    <a:lnTo>
                      <a:pt x="16200" y="14612"/>
                    </a:lnTo>
                    <a:lnTo>
                      <a:pt x="16200" y="20012"/>
                    </a:lnTo>
                    <a:lnTo>
                      <a:pt x="14791" y="20012"/>
                    </a:lnTo>
                    <a:lnTo>
                      <a:pt x="14791" y="21600"/>
                    </a:lnTo>
                    <a:lnTo>
                      <a:pt x="14791" y="20012"/>
                    </a:lnTo>
                    <a:lnTo>
                      <a:pt x="13383" y="21600"/>
                    </a:lnTo>
                    <a:lnTo>
                      <a:pt x="13383" y="20012"/>
                    </a:lnTo>
                    <a:lnTo>
                      <a:pt x="12209" y="20012"/>
                    </a:lnTo>
                    <a:lnTo>
                      <a:pt x="12209" y="18106"/>
                    </a:lnTo>
                    <a:lnTo>
                      <a:pt x="12209" y="20012"/>
                    </a:lnTo>
                    <a:lnTo>
                      <a:pt x="10800" y="20012"/>
                    </a:lnTo>
                    <a:lnTo>
                      <a:pt x="10800" y="21600"/>
                    </a:lnTo>
                    <a:lnTo>
                      <a:pt x="10800" y="20012"/>
                    </a:lnTo>
                    <a:lnTo>
                      <a:pt x="9391" y="20012"/>
                    </a:lnTo>
                    <a:lnTo>
                      <a:pt x="9391" y="21600"/>
                    </a:lnTo>
                    <a:lnTo>
                      <a:pt x="9391" y="20012"/>
                    </a:lnTo>
                    <a:lnTo>
                      <a:pt x="7983" y="20012"/>
                    </a:lnTo>
                    <a:lnTo>
                      <a:pt x="7983" y="18106"/>
                    </a:lnTo>
                    <a:lnTo>
                      <a:pt x="6809" y="20012"/>
                    </a:lnTo>
                    <a:lnTo>
                      <a:pt x="3991" y="20012"/>
                    </a:lnTo>
                    <a:lnTo>
                      <a:pt x="3991" y="18106"/>
                    </a:lnTo>
                    <a:lnTo>
                      <a:pt x="2817" y="18106"/>
                    </a:lnTo>
                    <a:lnTo>
                      <a:pt x="1409" y="16200"/>
                    </a:lnTo>
                    <a:lnTo>
                      <a:pt x="1409" y="14612"/>
                    </a:lnTo>
                    <a:lnTo>
                      <a:pt x="2817" y="14612"/>
                    </a:lnTo>
                    <a:lnTo>
                      <a:pt x="2817" y="12706"/>
                    </a:lnTo>
                    <a:lnTo>
                      <a:pt x="1409" y="12706"/>
                    </a:lnTo>
                    <a:lnTo>
                      <a:pt x="1409" y="8894"/>
                    </a:lnTo>
                    <a:lnTo>
                      <a:pt x="0" y="8894"/>
                    </a:lnTo>
                    <a:lnTo>
                      <a:pt x="0" y="7306"/>
                    </a:lnTo>
                    <a:lnTo>
                      <a:pt x="1409" y="7306"/>
                    </a:lnTo>
                    <a:lnTo>
                      <a:pt x="1409" y="8894"/>
                    </a:lnTo>
                    <a:lnTo>
                      <a:pt x="2817" y="8894"/>
                    </a:lnTo>
                    <a:lnTo>
                      <a:pt x="2817" y="7306"/>
                    </a:lnTo>
                    <a:lnTo>
                      <a:pt x="5400" y="7306"/>
                    </a:lnTo>
                    <a:lnTo>
                      <a:pt x="5400" y="5400"/>
                    </a:lnTo>
                    <a:lnTo>
                      <a:pt x="7983" y="5400"/>
                    </a:lnTo>
                    <a:lnTo>
                      <a:pt x="7983" y="7306"/>
                    </a:lnTo>
                    <a:lnTo>
                      <a:pt x="9391" y="7306"/>
                    </a:lnTo>
                    <a:lnTo>
                      <a:pt x="7983" y="7306"/>
                    </a:lnTo>
                    <a:lnTo>
                      <a:pt x="9391" y="7306"/>
                    </a:lnTo>
                    <a:lnTo>
                      <a:pt x="9391" y="5400"/>
                    </a:lnTo>
                    <a:lnTo>
                      <a:pt x="12209" y="5400"/>
                    </a:lnTo>
                    <a:lnTo>
                      <a:pt x="12209" y="7306"/>
                    </a:lnTo>
                    <a:lnTo>
                      <a:pt x="10800" y="7306"/>
                    </a:lnTo>
                    <a:lnTo>
                      <a:pt x="14791" y="7306"/>
                    </a:lnTo>
                    <a:lnTo>
                      <a:pt x="14791" y="5400"/>
                    </a:lnTo>
                    <a:lnTo>
                      <a:pt x="16200" y="5400"/>
                    </a:lnTo>
                    <a:lnTo>
                      <a:pt x="16200" y="3494"/>
                    </a:lnTo>
                    <a:lnTo>
                      <a:pt x="14791" y="3494"/>
                    </a:lnTo>
                    <a:lnTo>
                      <a:pt x="14791" y="1906"/>
                    </a:lnTo>
                    <a:lnTo>
                      <a:pt x="16200" y="0"/>
                    </a:lnTo>
                    <a:lnTo>
                      <a:pt x="17374" y="0"/>
                    </a:lnTo>
                    <a:lnTo>
                      <a:pt x="17374" y="1906"/>
                    </a:lnTo>
                    <a:lnTo>
                      <a:pt x="18783" y="1906"/>
                    </a:lnTo>
                    <a:lnTo>
                      <a:pt x="20191" y="3494"/>
                    </a:lnTo>
                    <a:lnTo>
                      <a:pt x="21600" y="3494"/>
                    </a:lnTo>
                    <a:lnTo>
                      <a:pt x="20191" y="5400"/>
                    </a:lnTo>
                    <a:lnTo>
                      <a:pt x="20191" y="730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6" name="Shape 2952"/>
              <p:cNvSpPr/>
              <p:nvPr/>
            </p:nvSpPr>
            <p:spPr>
              <a:xfrm>
                <a:off x="9449461" y="5839443"/>
                <a:ext cx="363955" cy="3552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771" y="527"/>
                    </a:moveTo>
                    <a:lnTo>
                      <a:pt x="12257" y="527"/>
                    </a:lnTo>
                    <a:lnTo>
                      <a:pt x="12257" y="0"/>
                    </a:lnTo>
                    <a:lnTo>
                      <a:pt x="12257" y="527"/>
                    </a:lnTo>
                    <a:lnTo>
                      <a:pt x="11743" y="0"/>
                    </a:lnTo>
                    <a:lnTo>
                      <a:pt x="11743" y="527"/>
                    </a:lnTo>
                    <a:lnTo>
                      <a:pt x="11314" y="0"/>
                    </a:lnTo>
                    <a:lnTo>
                      <a:pt x="11314" y="1054"/>
                    </a:lnTo>
                    <a:lnTo>
                      <a:pt x="10800" y="1054"/>
                    </a:lnTo>
                    <a:lnTo>
                      <a:pt x="10800" y="527"/>
                    </a:lnTo>
                    <a:lnTo>
                      <a:pt x="10800" y="2020"/>
                    </a:lnTo>
                    <a:lnTo>
                      <a:pt x="11314" y="2020"/>
                    </a:lnTo>
                    <a:lnTo>
                      <a:pt x="10800" y="2985"/>
                    </a:lnTo>
                    <a:lnTo>
                      <a:pt x="11314" y="2985"/>
                    </a:lnTo>
                    <a:lnTo>
                      <a:pt x="10800" y="2985"/>
                    </a:lnTo>
                    <a:lnTo>
                      <a:pt x="10800" y="3512"/>
                    </a:lnTo>
                    <a:lnTo>
                      <a:pt x="10800" y="2985"/>
                    </a:lnTo>
                    <a:lnTo>
                      <a:pt x="10286" y="2985"/>
                    </a:lnTo>
                    <a:lnTo>
                      <a:pt x="10286" y="3512"/>
                    </a:lnTo>
                    <a:lnTo>
                      <a:pt x="10286" y="2985"/>
                    </a:lnTo>
                    <a:lnTo>
                      <a:pt x="9857" y="2985"/>
                    </a:lnTo>
                    <a:lnTo>
                      <a:pt x="9857" y="3512"/>
                    </a:lnTo>
                    <a:lnTo>
                      <a:pt x="8829" y="3512"/>
                    </a:lnTo>
                    <a:lnTo>
                      <a:pt x="8829" y="2985"/>
                    </a:lnTo>
                    <a:lnTo>
                      <a:pt x="7886" y="2985"/>
                    </a:lnTo>
                    <a:lnTo>
                      <a:pt x="7371" y="3512"/>
                    </a:lnTo>
                    <a:lnTo>
                      <a:pt x="7886" y="3512"/>
                    </a:lnTo>
                    <a:lnTo>
                      <a:pt x="6857" y="5005"/>
                    </a:lnTo>
                    <a:lnTo>
                      <a:pt x="6343" y="5005"/>
                    </a:lnTo>
                    <a:lnTo>
                      <a:pt x="6343" y="5532"/>
                    </a:lnTo>
                    <a:lnTo>
                      <a:pt x="5914" y="5532"/>
                    </a:lnTo>
                    <a:lnTo>
                      <a:pt x="5914" y="6059"/>
                    </a:lnTo>
                    <a:lnTo>
                      <a:pt x="6343" y="6059"/>
                    </a:lnTo>
                    <a:lnTo>
                      <a:pt x="5400" y="6059"/>
                    </a:lnTo>
                    <a:lnTo>
                      <a:pt x="4886" y="6498"/>
                    </a:lnTo>
                    <a:lnTo>
                      <a:pt x="4886" y="6059"/>
                    </a:lnTo>
                    <a:lnTo>
                      <a:pt x="3943" y="6059"/>
                    </a:lnTo>
                    <a:lnTo>
                      <a:pt x="3943" y="6498"/>
                    </a:lnTo>
                    <a:lnTo>
                      <a:pt x="2914" y="6498"/>
                    </a:lnTo>
                    <a:lnTo>
                      <a:pt x="2914" y="7024"/>
                    </a:lnTo>
                    <a:lnTo>
                      <a:pt x="2486" y="7024"/>
                    </a:lnTo>
                    <a:lnTo>
                      <a:pt x="1971" y="7551"/>
                    </a:lnTo>
                    <a:lnTo>
                      <a:pt x="1971" y="7024"/>
                    </a:lnTo>
                    <a:lnTo>
                      <a:pt x="1457" y="7024"/>
                    </a:lnTo>
                    <a:lnTo>
                      <a:pt x="1457" y="7551"/>
                    </a:lnTo>
                    <a:lnTo>
                      <a:pt x="1457" y="7024"/>
                    </a:lnTo>
                    <a:lnTo>
                      <a:pt x="1457" y="7551"/>
                    </a:lnTo>
                    <a:lnTo>
                      <a:pt x="1029" y="7551"/>
                    </a:lnTo>
                    <a:lnTo>
                      <a:pt x="1029" y="7990"/>
                    </a:lnTo>
                    <a:lnTo>
                      <a:pt x="514" y="7990"/>
                    </a:lnTo>
                    <a:lnTo>
                      <a:pt x="1029" y="7990"/>
                    </a:lnTo>
                    <a:lnTo>
                      <a:pt x="514" y="7990"/>
                    </a:lnTo>
                    <a:lnTo>
                      <a:pt x="0" y="8517"/>
                    </a:lnTo>
                    <a:lnTo>
                      <a:pt x="1029" y="8517"/>
                    </a:lnTo>
                    <a:lnTo>
                      <a:pt x="1457" y="9044"/>
                    </a:lnTo>
                    <a:lnTo>
                      <a:pt x="1971" y="9044"/>
                    </a:lnTo>
                    <a:lnTo>
                      <a:pt x="1971" y="9571"/>
                    </a:lnTo>
                    <a:lnTo>
                      <a:pt x="2486" y="9571"/>
                    </a:lnTo>
                    <a:lnTo>
                      <a:pt x="2486" y="10010"/>
                    </a:lnTo>
                    <a:lnTo>
                      <a:pt x="1971" y="10537"/>
                    </a:lnTo>
                    <a:lnTo>
                      <a:pt x="1029" y="10537"/>
                    </a:lnTo>
                    <a:lnTo>
                      <a:pt x="1029" y="11063"/>
                    </a:lnTo>
                    <a:lnTo>
                      <a:pt x="1029" y="10537"/>
                    </a:lnTo>
                    <a:lnTo>
                      <a:pt x="514" y="11063"/>
                    </a:lnTo>
                    <a:lnTo>
                      <a:pt x="1029" y="11063"/>
                    </a:lnTo>
                    <a:lnTo>
                      <a:pt x="1029" y="13522"/>
                    </a:lnTo>
                    <a:lnTo>
                      <a:pt x="1971" y="13522"/>
                    </a:lnTo>
                    <a:lnTo>
                      <a:pt x="1971" y="14049"/>
                    </a:lnTo>
                    <a:lnTo>
                      <a:pt x="2486" y="14049"/>
                    </a:lnTo>
                    <a:lnTo>
                      <a:pt x="2486" y="14576"/>
                    </a:lnTo>
                    <a:lnTo>
                      <a:pt x="3429" y="14576"/>
                    </a:lnTo>
                    <a:lnTo>
                      <a:pt x="3429" y="16068"/>
                    </a:lnTo>
                    <a:lnTo>
                      <a:pt x="3943" y="16068"/>
                    </a:lnTo>
                    <a:lnTo>
                      <a:pt x="3943" y="17561"/>
                    </a:lnTo>
                    <a:lnTo>
                      <a:pt x="4886" y="17561"/>
                    </a:lnTo>
                    <a:lnTo>
                      <a:pt x="4886" y="18088"/>
                    </a:lnTo>
                    <a:lnTo>
                      <a:pt x="5400" y="18088"/>
                    </a:lnTo>
                    <a:lnTo>
                      <a:pt x="5400" y="17561"/>
                    </a:lnTo>
                    <a:lnTo>
                      <a:pt x="5400" y="18088"/>
                    </a:lnTo>
                    <a:lnTo>
                      <a:pt x="6857" y="18088"/>
                    </a:lnTo>
                    <a:lnTo>
                      <a:pt x="6857" y="18527"/>
                    </a:lnTo>
                    <a:lnTo>
                      <a:pt x="7371" y="18527"/>
                    </a:lnTo>
                    <a:lnTo>
                      <a:pt x="7371" y="19054"/>
                    </a:lnTo>
                    <a:lnTo>
                      <a:pt x="7886" y="18527"/>
                    </a:lnTo>
                    <a:lnTo>
                      <a:pt x="7886" y="18088"/>
                    </a:lnTo>
                    <a:lnTo>
                      <a:pt x="8829" y="18088"/>
                    </a:lnTo>
                    <a:lnTo>
                      <a:pt x="8829" y="17561"/>
                    </a:lnTo>
                    <a:lnTo>
                      <a:pt x="9343" y="17561"/>
                    </a:lnTo>
                    <a:lnTo>
                      <a:pt x="9343" y="17034"/>
                    </a:lnTo>
                    <a:lnTo>
                      <a:pt x="8829" y="17034"/>
                    </a:lnTo>
                    <a:lnTo>
                      <a:pt x="9857" y="17034"/>
                    </a:lnTo>
                    <a:lnTo>
                      <a:pt x="9857" y="17561"/>
                    </a:lnTo>
                    <a:lnTo>
                      <a:pt x="9343" y="17561"/>
                    </a:lnTo>
                    <a:lnTo>
                      <a:pt x="9343" y="18527"/>
                    </a:lnTo>
                    <a:lnTo>
                      <a:pt x="9857" y="18527"/>
                    </a:lnTo>
                    <a:lnTo>
                      <a:pt x="9857" y="19054"/>
                    </a:lnTo>
                    <a:lnTo>
                      <a:pt x="10286" y="19054"/>
                    </a:lnTo>
                    <a:lnTo>
                      <a:pt x="10286" y="20546"/>
                    </a:lnTo>
                    <a:lnTo>
                      <a:pt x="11314" y="20546"/>
                    </a:lnTo>
                    <a:lnTo>
                      <a:pt x="11314" y="21073"/>
                    </a:lnTo>
                    <a:lnTo>
                      <a:pt x="11743" y="21600"/>
                    </a:lnTo>
                    <a:lnTo>
                      <a:pt x="12257" y="21600"/>
                    </a:lnTo>
                    <a:lnTo>
                      <a:pt x="12257" y="21073"/>
                    </a:lnTo>
                    <a:lnTo>
                      <a:pt x="12257" y="21600"/>
                    </a:lnTo>
                    <a:lnTo>
                      <a:pt x="12771" y="21073"/>
                    </a:lnTo>
                    <a:lnTo>
                      <a:pt x="14229" y="21073"/>
                    </a:lnTo>
                    <a:lnTo>
                      <a:pt x="14743" y="20546"/>
                    </a:lnTo>
                    <a:lnTo>
                      <a:pt x="14743" y="19580"/>
                    </a:lnTo>
                    <a:lnTo>
                      <a:pt x="16714" y="19580"/>
                    </a:lnTo>
                    <a:lnTo>
                      <a:pt x="17143" y="20107"/>
                    </a:lnTo>
                    <a:lnTo>
                      <a:pt x="17657" y="20107"/>
                    </a:lnTo>
                    <a:lnTo>
                      <a:pt x="17657" y="19580"/>
                    </a:lnTo>
                    <a:lnTo>
                      <a:pt x="18600" y="19580"/>
                    </a:lnTo>
                    <a:lnTo>
                      <a:pt x="18600" y="19054"/>
                    </a:lnTo>
                    <a:lnTo>
                      <a:pt x="19629" y="19054"/>
                    </a:lnTo>
                    <a:lnTo>
                      <a:pt x="20143" y="18527"/>
                    </a:lnTo>
                    <a:lnTo>
                      <a:pt x="20571" y="18527"/>
                    </a:lnTo>
                    <a:lnTo>
                      <a:pt x="20571" y="17561"/>
                    </a:lnTo>
                    <a:lnTo>
                      <a:pt x="20143" y="17034"/>
                    </a:lnTo>
                    <a:lnTo>
                      <a:pt x="20571" y="17034"/>
                    </a:lnTo>
                    <a:lnTo>
                      <a:pt x="20143" y="17034"/>
                    </a:lnTo>
                    <a:lnTo>
                      <a:pt x="20143" y="16595"/>
                    </a:lnTo>
                    <a:lnTo>
                      <a:pt x="20571" y="16595"/>
                    </a:lnTo>
                    <a:lnTo>
                      <a:pt x="20571" y="16068"/>
                    </a:lnTo>
                    <a:lnTo>
                      <a:pt x="20143" y="16068"/>
                    </a:lnTo>
                    <a:lnTo>
                      <a:pt x="20143" y="15541"/>
                    </a:lnTo>
                    <a:lnTo>
                      <a:pt x="19629" y="15541"/>
                    </a:lnTo>
                    <a:lnTo>
                      <a:pt x="19629" y="14576"/>
                    </a:lnTo>
                    <a:lnTo>
                      <a:pt x="20143" y="14576"/>
                    </a:lnTo>
                    <a:lnTo>
                      <a:pt x="20143" y="14049"/>
                    </a:lnTo>
                    <a:lnTo>
                      <a:pt x="20571" y="14049"/>
                    </a:lnTo>
                    <a:lnTo>
                      <a:pt x="20571" y="14576"/>
                    </a:lnTo>
                    <a:lnTo>
                      <a:pt x="21600" y="14576"/>
                    </a:lnTo>
                    <a:lnTo>
                      <a:pt x="21600" y="13522"/>
                    </a:lnTo>
                    <a:lnTo>
                      <a:pt x="20571" y="13522"/>
                    </a:lnTo>
                    <a:lnTo>
                      <a:pt x="20571" y="12556"/>
                    </a:lnTo>
                    <a:lnTo>
                      <a:pt x="20143" y="12556"/>
                    </a:lnTo>
                    <a:lnTo>
                      <a:pt x="20143" y="11502"/>
                    </a:lnTo>
                    <a:lnTo>
                      <a:pt x="19629" y="11502"/>
                    </a:lnTo>
                    <a:lnTo>
                      <a:pt x="19114" y="11063"/>
                    </a:lnTo>
                    <a:lnTo>
                      <a:pt x="19114" y="10537"/>
                    </a:lnTo>
                    <a:lnTo>
                      <a:pt x="18600" y="10537"/>
                    </a:lnTo>
                    <a:lnTo>
                      <a:pt x="18600" y="7990"/>
                    </a:lnTo>
                    <a:lnTo>
                      <a:pt x="18171" y="7551"/>
                    </a:lnTo>
                    <a:lnTo>
                      <a:pt x="18171" y="7024"/>
                    </a:lnTo>
                    <a:lnTo>
                      <a:pt x="17657" y="7024"/>
                    </a:lnTo>
                    <a:lnTo>
                      <a:pt x="17657" y="7990"/>
                    </a:lnTo>
                    <a:lnTo>
                      <a:pt x="17143" y="7990"/>
                    </a:lnTo>
                    <a:lnTo>
                      <a:pt x="17143" y="8517"/>
                    </a:lnTo>
                    <a:lnTo>
                      <a:pt x="16200" y="8517"/>
                    </a:lnTo>
                    <a:lnTo>
                      <a:pt x="15686" y="7990"/>
                    </a:lnTo>
                    <a:lnTo>
                      <a:pt x="15686" y="7551"/>
                    </a:lnTo>
                    <a:lnTo>
                      <a:pt x="14743" y="7551"/>
                    </a:lnTo>
                    <a:lnTo>
                      <a:pt x="14743" y="7024"/>
                    </a:lnTo>
                    <a:lnTo>
                      <a:pt x="15171" y="6498"/>
                    </a:lnTo>
                    <a:lnTo>
                      <a:pt x="15171" y="6059"/>
                    </a:lnTo>
                    <a:lnTo>
                      <a:pt x="15686" y="6059"/>
                    </a:lnTo>
                    <a:lnTo>
                      <a:pt x="15171" y="6059"/>
                    </a:lnTo>
                    <a:lnTo>
                      <a:pt x="15171" y="5532"/>
                    </a:lnTo>
                    <a:lnTo>
                      <a:pt x="14743" y="5532"/>
                    </a:lnTo>
                    <a:lnTo>
                      <a:pt x="15171" y="5005"/>
                    </a:lnTo>
                    <a:lnTo>
                      <a:pt x="15171" y="4566"/>
                    </a:lnTo>
                    <a:lnTo>
                      <a:pt x="15686" y="4566"/>
                    </a:lnTo>
                    <a:lnTo>
                      <a:pt x="15686" y="4039"/>
                    </a:lnTo>
                    <a:lnTo>
                      <a:pt x="16200" y="4039"/>
                    </a:lnTo>
                    <a:lnTo>
                      <a:pt x="16714" y="3512"/>
                    </a:lnTo>
                    <a:lnTo>
                      <a:pt x="16714" y="2985"/>
                    </a:lnTo>
                    <a:lnTo>
                      <a:pt x="17143" y="2546"/>
                    </a:lnTo>
                    <a:lnTo>
                      <a:pt x="17143" y="2020"/>
                    </a:lnTo>
                    <a:lnTo>
                      <a:pt x="16200" y="2020"/>
                    </a:lnTo>
                    <a:lnTo>
                      <a:pt x="16200" y="1493"/>
                    </a:lnTo>
                    <a:lnTo>
                      <a:pt x="15686" y="1493"/>
                    </a:lnTo>
                    <a:lnTo>
                      <a:pt x="15686" y="1054"/>
                    </a:lnTo>
                    <a:lnTo>
                      <a:pt x="15171" y="1054"/>
                    </a:lnTo>
                    <a:lnTo>
                      <a:pt x="15171" y="1493"/>
                    </a:lnTo>
                    <a:lnTo>
                      <a:pt x="13714" y="1493"/>
                    </a:lnTo>
                    <a:lnTo>
                      <a:pt x="13714" y="1054"/>
                    </a:lnTo>
                    <a:lnTo>
                      <a:pt x="13286" y="1054"/>
                    </a:lnTo>
                    <a:lnTo>
                      <a:pt x="13286" y="527"/>
                    </a:lnTo>
                    <a:lnTo>
                      <a:pt x="12771" y="527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rgbClr val="DCDEE0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7" name="Shape 2953"/>
              <p:cNvSpPr/>
              <p:nvPr/>
            </p:nvSpPr>
            <p:spPr>
              <a:xfrm>
                <a:off x="7807333" y="4981552"/>
                <a:ext cx="395729" cy="519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94" y="7920"/>
                    </a:moveTo>
                    <a:lnTo>
                      <a:pt x="394" y="8580"/>
                    </a:lnTo>
                    <a:lnTo>
                      <a:pt x="0" y="8580"/>
                    </a:lnTo>
                    <a:lnTo>
                      <a:pt x="0" y="9300"/>
                    </a:lnTo>
                    <a:lnTo>
                      <a:pt x="394" y="9600"/>
                    </a:lnTo>
                    <a:lnTo>
                      <a:pt x="394" y="10980"/>
                    </a:lnTo>
                    <a:lnTo>
                      <a:pt x="867" y="11340"/>
                    </a:lnTo>
                    <a:lnTo>
                      <a:pt x="1340" y="11340"/>
                    </a:lnTo>
                    <a:lnTo>
                      <a:pt x="1813" y="11640"/>
                    </a:lnTo>
                    <a:lnTo>
                      <a:pt x="1340" y="12000"/>
                    </a:lnTo>
                    <a:lnTo>
                      <a:pt x="1813" y="12000"/>
                    </a:lnTo>
                    <a:lnTo>
                      <a:pt x="1340" y="12000"/>
                    </a:lnTo>
                    <a:lnTo>
                      <a:pt x="1340" y="12360"/>
                    </a:lnTo>
                    <a:lnTo>
                      <a:pt x="2207" y="12360"/>
                    </a:lnTo>
                    <a:lnTo>
                      <a:pt x="2207" y="14040"/>
                    </a:lnTo>
                    <a:lnTo>
                      <a:pt x="1813" y="14040"/>
                    </a:lnTo>
                    <a:lnTo>
                      <a:pt x="2207" y="14400"/>
                    </a:lnTo>
                    <a:lnTo>
                      <a:pt x="2207" y="14040"/>
                    </a:lnTo>
                    <a:lnTo>
                      <a:pt x="2207" y="14400"/>
                    </a:lnTo>
                    <a:lnTo>
                      <a:pt x="2207" y="14040"/>
                    </a:lnTo>
                    <a:lnTo>
                      <a:pt x="2680" y="14040"/>
                    </a:lnTo>
                    <a:lnTo>
                      <a:pt x="2680" y="15120"/>
                    </a:lnTo>
                    <a:lnTo>
                      <a:pt x="2207" y="15120"/>
                    </a:lnTo>
                    <a:lnTo>
                      <a:pt x="2207" y="14760"/>
                    </a:lnTo>
                    <a:lnTo>
                      <a:pt x="2207" y="15120"/>
                    </a:lnTo>
                    <a:lnTo>
                      <a:pt x="2680" y="15120"/>
                    </a:lnTo>
                    <a:lnTo>
                      <a:pt x="2680" y="15420"/>
                    </a:lnTo>
                    <a:lnTo>
                      <a:pt x="2207" y="15420"/>
                    </a:lnTo>
                    <a:lnTo>
                      <a:pt x="2680" y="15420"/>
                    </a:lnTo>
                    <a:lnTo>
                      <a:pt x="2680" y="15780"/>
                    </a:lnTo>
                    <a:lnTo>
                      <a:pt x="2207" y="15780"/>
                    </a:lnTo>
                    <a:lnTo>
                      <a:pt x="2680" y="15780"/>
                    </a:lnTo>
                    <a:lnTo>
                      <a:pt x="2207" y="15780"/>
                    </a:lnTo>
                    <a:lnTo>
                      <a:pt x="2207" y="16440"/>
                    </a:lnTo>
                    <a:lnTo>
                      <a:pt x="3153" y="16440"/>
                    </a:lnTo>
                    <a:lnTo>
                      <a:pt x="3153" y="16800"/>
                    </a:lnTo>
                    <a:lnTo>
                      <a:pt x="3153" y="16440"/>
                    </a:lnTo>
                    <a:lnTo>
                      <a:pt x="3547" y="16140"/>
                    </a:lnTo>
                    <a:lnTo>
                      <a:pt x="4020" y="16140"/>
                    </a:lnTo>
                    <a:lnTo>
                      <a:pt x="4493" y="15780"/>
                    </a:lnTo>
                    <a:lnTo>
                      <a:pt x="4493" y="16140"/>
                    </a:lnTo>
                    <a:lnTo>
                      <a:pt x="4966" y="16440"/>
                    </a:lnTo>
                    <a:lnTo>
                      <a:pt x="5361" y="16440"/>
                    </a:lnTo>
                    <a:lnTo>
                      <a:pt x="4966" y="16440"/>
                    </a:lnTo>
                    <a:lnTo>
                      <a:pt x="4966" y="16800"/>
                    </a:lnTo>
                    <a:lnTo>
                      <a:pt x="5361" y="16800"/>
                    </a:lnTo>
                    <a:lnTo>
                      <a:pt x="4966" y="16800"/>
                    </a:lnTo>
                    <a:lnTo>
                      <a:pt x="4966" y="17160"/>
                    </a:lnTo>
                    <a:lnTo>
                      <a:pt x="4493" y="17520"/>
                    </a:lnTo>
                    <a:lnTo>
                      <a:pt x="4020" y="17520"/>
                    </a:lnTo>
                    <a:lnTo>
                      <a:pt x="3547" y="17820"/>
                    </a:lnTo>
                    <a:lnTo>
                      <a:pt x="4020" y="18180"/>
                    </a:lnTo>
                    <a:lnTo>
                      <a:pt x="4020" y="17820"/>
                    </a:lnTo>
                    <a:lnTo>
                      <a:pt x="4493" y="17820"/>
                    </a:lnTo>
                    <a:lnTo>
                      <a:pt x="4493" y="18180"/>
                    </a:lnTo>
                    <a:lnTo>
                      <a:pt x="4966" y="18180"/>
                    </a:lnTo>
                    <a:lnTo>
                      <a:pt x="4493" y="18540"/>
                    </a:lnTo>
                    <a:lnTo>
                      <a:pt x="4966" y="18540"/>
                    </a:lnTo>
                    <a:lnTo>
                      <a:pt x="4493" y="18840"/>
                    </a:lnTo>
                    <a:lnTo>
                      <a:pt x="4966" y="19200"/>
                    </a:lnTo>
                    <a:lnTo>
                      <a:pt x="4493" y="19200"/>
                    </a:lnTo>
                    <a:lnTo>
                      <a:pt x="4020" y="19560"/>
                    </a:lnTo>
                    <a:lnTo>
                      <a:pt x="4493" y="19560"/>
                    </a:lnTo>
                    <a:lnTo>
                      <a:pt x="4493" y="19920"/>
                    </a:lnTo>
                    <a:lnTo>
                      <a:pt x="4020" y="19920"/>
                    </a:lnTo>
                    <a:lnTo>
                      <a:pt x="4020" y="20580"/>
                    </a:lnTo>
                    <a:lnTo>
                      <a:pt x="4493" y="20580"/>
                    </a:lnTo>
                    <a:lnTo>
                      <a:pt x="4493" y="19920"/>
                    </a:lnTo>
                    <a:lnTo>
                      <a:pt x="4966" y="20220"/>
                    </a:lnTo>
                    <a:lnTo>
                      <a:pt x="4966" y="20580"/>
                    </a:lnTo>
                    <a:lnTo>
                      <a:pt x="5361" y="20580"/>
                    </a:lnTo>
                    <a:lnTo>
                      <a:pt x="4966" y="20580"/>
                    </a:lnTo>
                    <a:lnTo>
                      <a:pt x="4966" y="20940"/>
                    </a:lnTo>
                    <a:lnTo>
                      <a:pt x="6307" y="20940"/>
                    </a:lnTo>
                    <a:lnTo>
                      <a:pt x="6307" y="20580"/>
                    </a:lnTo>
                    <a:lnTo>
                      <a:pt x="6701" y="20940"/>
                    </a:lnTo>
                    <a:lnTo>
                      <a:pt x="7174" y="20940"/>
                    </a:lnTo>
                    <a:lnTo>
                      <a:pt x="7174" y="20580"/>
                    </a:lnTo>
                    <a:lnTo>
                      <a:pt x="8120" y="20580"/>
                    </a:lnTo>
                    <a:lnTo>
                      <a:pt x="8120" y="20940"/>
                    </a:lnTo>
                    <a:lnTo>
                      <a:pt x="8514" y="20940"/>
                    </a:lnTo>
                    <a:lnTo>
                      <a:pt x="8514" y="21600"/>
                    </a:lnTo>
                    <a:lnTo>
                      <a:pt x="8987" y="21600"/>
                    </a:lnTo>
                    <a:lnTo>
                      <a:pt x="8987" y="21240"/>
                    </a:lnTo>
                    <a:lnTo>
                      <a:pt x="8987" y="21600"/>
                    </a:lnTo>
                    <a:lnTo>
                      <a:pt x="8987" y="21240"/>
                    </a:lnTo>
                    <a:lnTo>
                      <a:pt x="9460" y="21240"/>
                    </a:lnTo>
                    <a:lnTo>
                      <a:pt x="9854" y="21600"/>
                    </a:lnTo>
                    <a:lnTo>
                      <a:pt x="10327" y="21600"/>
                    </a:lnTo>
                    <a:lnTo>
                      <a:pt x="10327" y="21240"/>
                    </a:lnTo>
                    <a:lnTo>
                      <a:pt x="10800" y="20940"/>
                    </a:lnTo>
                    <a:lnTo>
                      <a:pt x="10800" y="20220"/>
                    </a:lnTo>
                    <a:lnTo>
                      <a:pt x="11273" y="20220"/>
                    </a:lnTo>
                    <a:lnTo>
                      <a:pt x="11273" y="19920"/>
                    </a:lnTo>
                    <a:lnTo>
                      <a:pt x="11667" y="19920"/>
                    </a:lnTo>
                    <a:lnTo>
                      <a:pt x="11667" y="20220"/>
                    </a:lnTo>
                    <a:lnTo>
                      <a:pt x="12140" y="20220"/>
                    </a:lnTo>
                    <a:lnTo>
                      <a:pt x="12140" y="19200"/>
                    </a:lnTo>
                    <a:lnTo>
                      <a:pt x="12613" y="18840"/>
                    </a:lnTo>
                    <a:lnTo>
                      <a:pt x="12140" y="18840"/>
                    </a:lnTo>
                    <a:lnTo>
                      <a:pt x="12613" y="18840"/>
                    </a:lnTo>
                    <a:lnTo>
                      <a:pt x="12140" y="18540"/>
                    </a:lnTo>
                    <a:lnTo>
                      <a:pt x="12613" y="18540"/>
                    </a:lnTo>
                    <a:lnTo>
                      <a:pt x="12613" y="17820"/>
                    </a:lnTo>
                    <a:lnTo>
                      <a:pt x="13007" y="17820"/>
                    </a:lnTo>
                    <a:lnTo>
                      <a:pt x="13007" y="17520"/>
                    </a:lnTo>
                    <a:lnTo>
                      <a:pt x="13480" y="17520"/>
                    </a:lnTo>
                    <a:lnTo>
                      <a:pt x="13480" y="17160"/>
                    </a:lnTo>
                    <a:lnTo>
                      <a:pt x="13953" y="17520"/>
                    </a:lnTo>
                    <a:lnTo>
                      <a:pt x="13953" y="16440"/>
                    </a:lnTo>
                    <a:lnTo>
                      <a:pt x="14820" y="15420"/>
                    </a:lnTo>
                    <a:lnTo>
                      <a:pt x="14426" y="15120"/>
                    </a:lnTo>
                    <a:lnTo>
                      <a:pt x="14820" y="15120"/>
                    </a:lnTo>
                    <a:lnTo>
                      <a:pt x="14820" y="14760"/>
                    </a:lnTo>
                    <a:lnTo>
                      <a:pt x="15293" y="14760"/>
                    </a:lnTo>
                    <a:lnTo>
                      <a:pt x="15293" y="14040"/>
                    </a:lnTo>
                    <a:lnTo>
                      <a:pt x="15766" y="14040"/>
                    </a:lnTo>
                    <a:lnTo>
                      <a:pt x="15766" y="13740"/>
                    </a:lnTo>
                    <a:lnTo>
                      <a:pt x="15766" y="14040"/>
                    </a:lnTo>
                    <a:lnTo>
                      <a:pt x="16634" y="14040"/>
                    </a:lnTo>
                    <a:lnTo>
                      <a:pt x="16634" y="13740"/>
                    </a:lnTo>
                    <a:lnTo>
                      <a:pt x="17107" y="13740"/>
                    </a:lnTo>
                    <a:lnTo>
                      <a:pt x="17107" y="13380"/>
                    </a:lnTo>
                    <a:lnTo>
                      <a:pt x="17974" y="13380"/>
                    </a:lnTo>
                    <a:lnTo>
                      <a:pt x="17974" y="13740"/>
                    </a:lnTo>
                    <a:lnTo>
                      <a:pt x="18447" y="14040"/>
                    </a:lnTo>
                    <a:lnTo>
                      <a:pt x="18447" y="13740"/>
                    </a:lnTo>
                    <a:lnTo>
                      <a:pt x="18920" y="13740"/>
                    </a:lnTo>
                    <a:lnTo>
                      <a:pt x="18920" y="12720"/>
                    </a:lnTo>
                    <a:lnTo>
                      <a:pt x="19314" y="12720"/>
                    </a:lnTo>
                    <a:lnTo>
                      <a:pt x="18920" y="12720"/>
                    </a:lnTo>
                    <a:lnTo>
                      <a:pt x="18920" y="12360"/>
                    </a:lnTo>
                    <a:lnTo>
                      <a:pt x="19787" y="12360"/>
                    </a:lnTo>
                    <a:lnTo>
                      <a:pt x="20260" y="12000"/>
                    </a:lnTo>
                    <a:lnTo>
                      <a:pt x="20260" y="11640"/>
                    </a:lnTo>
                    <a:lnTo>
                      <a:pt x="20733" y="11340"/>
                    </a:lnTo>
                    <a:lnTo>
                      <a:pt x="20260" y="11340"/>
                    </a:lnTo>
                    <a:lnTo>
                      <a:pt x="20260" y="10980"/>
                    </a:lnTo>
                    <a:lnTo>
                      <a:pt x="19314" y="10980"/>
                    </a:lnTo>
                    <a:lnTo>
                      <a:pt x="19314" y="11340"/>
                    </a:lnTo>
                    <a:lnTo>
                      <a:pt x="18447" y="11340"/>
                    </a:lnTo>
                    <a:lnTo>
                      <a:pt x="18447" y="11640"/>
                    </a:lnTo>
                    <a:lnTo>
                      <a:pt x="17974" y="11640"/>
                    </a:lnTo>
                    <a:lnTo>
                      <a:pt x="17580" y="11340"/>
                    </a:lnTo>
                    <a:lnTo>
                      <a:pt x="16161" y="11340"/>
                    </a:lnTo>
                    <a:lnTo>
                      <a:pt x="16161" y="11640"/>
                    </a:lnTo>
                    <a:lnTo>
                      <a:pt x="15766" y="11640"/>
                    </a:lnTo>
                    <a:lnTo>
                      <a:pt x="15293" y="10980"/>
                    </a:lnTo>
                    <a:lnTo>
                      <a:pt x="14426" y="10980"/>
                    </a:lnTo>
                    <a:lnTo>
                      <a:pt x="14426" y="11340"/>
                    </a:lnTo>
                    <a:lnTo>
                      <a:pt x="13953" y="11340"/>
                    </a:lnTo>
                    <a:lnTo>
                      <a:pt x="13953" y="10980"/>
                    </a:lnTo>
                    <a:lnTo>
                      <a:pt x="13480" y="10980"/>
                    </a:lnTo>
                    <a:lnTo>
                      <a:pt x="13480" y="9600"/>
                    </a:lnTo>
                    <a:lnTo>
                      <a:pt x="13007" y="9600"/>
                    </a:lnTo>
                    <a:lnTo>
                      <a:pt x="13480" y="9600"/>
                    </a:lnTo>
                    <a:lnTo>
                      <a:pt x="13007" y="9600"/>
                    </a:lnTo>
                    <a:lnTo>
                      <a:pt x="13007" y="9300"/>
                    </a:lnTo>
                    <a:lnTo>
                      <a:pt x="12613" y="9300"/>
                    </a:lnTo>
                    <a:lnTo>
                      <a:pt x="12613" y="8580"/>
                    </a:lnTo>
                    <a:lnTo>
                      <a:pt x="13007" y="8580"/>
                    </a:lnTo>
                    <a:lnTo>
                      <a:pt x="13007" y="7560"/>
                    </a:lnTo>
                    <a:lnTo>
                      <a:pt x="13480" y="7560"/>
                    </a:lnTo>
                    <a:lnTo>
                      <a:pt x="13480" y="7200"/>
                    </a:lnTo>
                    <a:lnTo>
                      <a:pt x="14820" y="7200"/>
                    </a:lnTo>
                    <a:lnTo>
                      <a:pt x="14820" y="7560"/>
                    </a:lnTo>
                    <a:lnTo>
                      <a:pt x="15293" y="7560"/>
                    </a:lnTo>
                    <a:lnTo>
                      <a:pt x="15766" y="7920"/>
                    </a:lnTo>
                    <a:lnTo>
                      <a:pt x="16161" y="7920"/>
                    </a:lnTo>
                    <a:lnTo>
                      <a:pt x="16161" y="8220"/>
                    </a:lnTo>
                    <a:lnTo>
                      <a:pt x="15766" y="8220"/>
                    </a:lnTo>
                    <a:lnTo>
                      <a:pt x="15766" y="8580"/>
                    </a:lnTo>
                    <a:lnTo>
                      <a:pt x="15293" y="8580"/>
                    </a:lnTo>
                    <a:lnTo>
                      <a:pt x="15766" y="8580"/>
                    </a:lnTo>
                    <a:lnTo>
                      <a:pt x="15766" y="8940"/>
                    </a:lnTo>
                    <a:lnTo>
                      <a:pt x="15293" y="8940"/>
                    </a:lnTo>
                    <a:lnTo>
                      <a:pt x="15293" y="9300"/>
                    </a:lnTo>
                    <a:lnTo>
                      <a:pt x="14820" y="9300"/>
                    </a:lnTo>
                    <a:lnTo>
                      <a:pt x="15766" y="9300"/>
                    </a:lnTo>
                    <a:lnTo>
                      <a:pt x="15766" y="8940"/>
                    </a:lnTo>
                    <a:lnTo>
                      <a:pt x="16161" y="8580"/>
                    </a:lnTo>
                    <a:lnTo>
                      <a:pt x="16634" y="8580"/>
                    </a:lnTo>
                    <a:lnTo>
                      <a:pt x="16634" y="9300"/>
                    </a:lnTo>
                    <a:lnTo>
                      <a:pt x="17107" y="9300"/>
                    </a:lnTo>
                    <a:lnTo>
                      <a:pt x="17107" y="9600"/>
                    </a:lnTo>
                    <a:lnTo>
                      <a:pt x="16634" y="9600"/>
                    </a:lnTo>
                    <a:lnTo>
                      <a:pt x="17107" y="9600"/>
                    </a:lnTo>
                    <a:lnTo>
                      <a:pt x="17107" y="9960"/>
                    </a:lnTo>
                    <a:lnTo>
                      <a:pt x="17107" y="9600"/>
                    </a:lnTo>
                    <a:lnTo>
                      <a:pt x="17107" y="9960"/>
                    </a:lnTo>
                    <a:lnTo>
                      <a:pt x="17580" y="9600"/>
                    </a:lnTo>
                    <a:lnTo>
                      <a:pt x="17974" y="9600"/>
                    </a:lnTo>
                    <a:lnTo>
                      <a:pt x="17580" y="9600"/>
                    </a:lnTo>
                    <a:lnTo>
                      <a:pt x="17974" y="9300"/>
                    </a:lnTo>
                    <a:lnTo>
                      <a:pt x="17580" y="9300"/>
                    </a:lnTo>
                    <a:lnTo>
                      <a:pt x="17580" y="8940"/>
                    </a:lnTo>
                    <a:lnTo>
                      <a:pt x="17580" y="9300"/>
                    </a:lnTo>
                    <a:lnTo>
                      <a:pt x="17974" y="8940"/>
                    </a:lnTo>
                    <a:lnTo>
                      <a:pt x="17974" y="8580"/>
                    </a:lnTo>
                    <a:lnTo>
                      <a:pt x="18447" y="8940"/>
                    </a:lnTo>
                    <a:lnTo>
                      <a:pt x="18447" y="8580"/>
                    </a:lnTo>
                    <a:lnTo>
                      <a:pt x="18920" y="8940"/>
                    </a:lnTo>
                    <a:lnTo>
                      <a:pt x="18447" y="8940"/>
                    </a:lnTo>
                    <a:lnTo>
                      <a:pt x="19314" y="8940"/>
                    </a:lnTo>
                    <a:lnTo>
                      <a:pt x="19314" y="8580"/>
                    </a:lnTo>
                    <a:lnTo>
                      <a:pt x="19787" y="8580"/>
                    </a:lnTo>
                    <a:lnTo>
                      <a:pt x="19787" y="8220"/>
                    </a:lnTo>
                    <a:lnTo>
                      <a:pt x="20260" y="8580"/>
                    </a:lnTo>
                    <a:lnTo>
                      <a:pt x="21127" y="8580"/>
                    </a:lnTo>
                    <a:lnTo>
                      <a:pt x="21127" y="8220"/>
                    </a:lnTo>
                    <a:lnTo>
                      <a:pt x="20733" y="8220"/>
                    </a:lnTo>
                    <a:lnTo>
                      <a:pt x="20733" y="7920"/>
                    </a:lnTo>
                    <a:lnTo>
                      <a:pt x="20260" y="7920"/>
                    </a:lnTo>
                    <a:lnTo>
                      <a:pt x="20733" y="7920"/>
                    </a:lnTo>
                    <a:lnTo>
                      <a:pt x="20733" y="7560"/>
                    </a:lnTo>
                    <a:lnTo>
                      <a:pt x="20260" y="7560"/>
                    </a:lnTo>
                    <a:lnTo>
                      <a:pt x="20733" y="7560"/>
                    </a:lnTo>
                    <a:lnTo>
                      <a:pt x="20733" y="7200"/>
                    </a:lnTo>
                    <a:lnTo>
                      <a:pt x="20260" y="7200"/>
                    </a:lnTo>
                    <a:lnTo>
                      <a:pt x="20260" y="6900"/>
                    </a:lnTo>
                    <a:lnTo>
                      <a:pt x="20733" y="6900"/>
                    </a:lnTo>
                    <a:lnTo>
                      <a:pt x="20733" y="6180"/>
                    </a:lnTo>
                    <a:lnTo>
                      <a:pt x="21127" y="6180"/>
                    </a:lnTo>
                    <a:lnTo>
                      <a:pt x="21600" y="5820"/>
                    </a:lnTo>
                    <a:lnTo>
                      <a:pt x="21127" y="5820"/>
                    </a:lnTo>
                    <a:lnTo>
                      <a:pt x="20733" y="5520"/>
                    </a:lnTo>
                    <a:lnTo>
                      <a:pt x="20733" y="5820"/>
                    </a:lnTo>
                    <a:lnTo>
                      <a:pt x="20260" y="5820"/>
                    </a:lnTo>
                    <a:lnTo>
                      <a:pt x="20260" y="5520"/>
                    </a:lnTo>
                    <a:lnTo>
                      <a:pt x="19787" y="5520"/>
                    </a:lnTo>
                    <a:lnTo>
                      <a:pt x="19787" y="5160"/>
                    </a:lnTo>
                    <a:lnTo>
                      <a:pt x="18447" y="5160"/>
                    </a:lnTo>
                    <a:lnTo>
                      <a:pt x="18447" y="4800"/>
                    </a:lnTo>
                    <a:lnTo>
                      <a:pt x="17580" y="4800"/>
                    </a:lnTo>
                    <a:lnTo>
                      <a:pt x="17580" y="4500"/>
                    </a:lnTo>
                    <a:lnTo>
                      <a:pt x="17107" y="4500"/>
                    </a:lnTo>
                    <a:lnTo>
                      <a:pt x="16634" y="3420"/>
                    </a:lnTo>
                    <a:lnTo>
                      <a:pt x="15766" y="3420"/>
                    </a:lnTo>
                    <a:lnTo>
                      <a:pt x="15766" y="3780"/>
                    </a:lnTo>
                    <a:lnTo>
                      <a:pt x="14426" y="3780"/>
                    </a:lnTo>
                    <a:lnTo>
                      <a:pt x="14426" y="2400"/>
                    </a:lnTo>
                    <a:lnTo>
                      <a:pt x="13953" y="2400"/>
                    </a:lnTo>
                    <a:lnTo>
                      <a:pt x="13953" y="2100"/>
                    </a:lnTo>
                    <a:lnTo>
                      <a:pt x="13953" y="2400"/>
                    </a:lnTo>
                    <a:lnTo>
                      <a:pt x="13007" y="2400"/>
                    </a:lnTo>
                    <a:lnTo>
                      <a:pt x="13007" y="2100"/>
                    </a:lnTo>
                    <a:lnTo>
                      <a:pt x="12613" y="1740"/>
                    </a:lnTo>
                    <a:lnTo>
                      <a:pt x="13007" y="1380"/>
                    </a:lnTo>
                    <a:lnTo>
                      <a:pt x="10800" y="1380"/>
                    </a:lnTo>
                    <a:lnTo>
                      <a:pt x="10800" y="1020"/>
                    </a:lnTo>
                    <a:lnTo>
                      <a:pt x="10800" y="1380"/>
                    </a:lnTo>
                    <a:lnTo>
                      <a:pt x="10327" y="1380"/>
                    </a:lnTo>
                    <a:lnTo>
                      <a:pt x="10327" y="1020"/>
                    </a:lnTo>
                    <a:lnTo>
                      <a:pt x="9854" y="1020"/>
                    </a:lnTo>
                    <a:lnTo>
                      <a:pt x="9854" y="360"/>
                    </a:lnTo>
                    <a:lnTo>
                      <a:pt x="9460" y="360"/>
                    </a:lnTo>
                    <a:lnTo>
                      <a:pt x="9460" y="0"/>
                    </a:lnTo>
                    <a:lnTo>
                      <a:pt x="8987" y="0"/>
                    </a:lnTo>
                    <a:lnTo>
                      <a:pt x="8987" y="360"/>
                    </a:lnTo>
                    <a:lnTo>
                      <a:pt x="8514" y="360"/>
                    </a:lnTo>
                    <a:lnTo>
                      <a:pt x="8514" y="720"/>
                    </a:lnTo>
                    <a:lnTo>
                      <a:pt x="7174" y="720"/>
                    </a:lnTo>
                    <a:lnTo>
                      <a:pt x="7174" y="1020"/>
                    </a:lnTo>
                    <a:lnTo>
                      <a:pt x="6307" y="1020"/>
                    </a:lnTo>
                    <a:lnTo>
                      <a:pt x="6307" y="720"/>
                    </a:lnTo>
                    <a:lnTo>
                      <a:pt x="6307" y="1020"/>
                    </a:lnTo>
                    <a:lnTo>
                      <a:pt x="5834" y="1020"/>
                    </a:lnTo>
                    <a:lnTo>
                      <a:pt x="5834" y="1380"/>
                    </a:lnTo>
                    <a:lnTo>
                      <a:pt x="6307" y="1380"/>
                    </a:lnTo>
                    <a:lnTo>
                      <a:pt x="6307" y="1740"/>
                    </a:lnTo>
                    <a:lnTo>
                      <a:pt x="5834" y="1740"/>
                    </a:lnTo>
                    <a:lnTo>
                      <a:pt x="6307" y="1740"/>
                    </a:lnTo>
                    <a:lnTo>
                      <a:pt x="5834" y="1740"/>
                    </a:lnTo>
                    <a:lnTo>
                      <a:pt x="5834" y="2100"/>
                    </a:lnTo>
                    <a:lnTo>
                      <a:pt x="6307" y="2100"/>
                    </a:lnTo>
                    <a:lnTo>
                      <a:pt x="6307" y="2400"/>
                    </a:lnTo>
                    <a:lnTo>
                      <a:pt x="6701" y="2400"/>
                    </a:lnTo>
                    <a:lnTo>
                      <a:pt x="6701" y="2760"/>
                    </a:lnTo>
                    <a:lnTo>
                      <a:pt x="5834" y="2760"/>
                    </a:lnTo>
                    <a:lnTo>
                      <a:pt x="5834" y="3120"/>
                    </a:lnTo>
                    <a:lnTo>
                      <a:pt x="4966" y="3120"/>
                    </a:lnTo>
                    <a:lnTo>
                      <a:pt x="4966" y="3420"/>
                    </a:lnTo>
                    <a:lnTo>
                      <a:pt x="4020" y="3420"/>
                    </a:lnTo>
                    <a:lnTo>
                      <a:pt x="4020" y="3780"/>
                    </a:lnTo>
                    <a:lnTo>
                      <a:pt x="4020" y="3420"/>
                    </a:lnTo>
                    <a:lnTo>
                      <a:pt x="3547" y="3420"/>
                    </a:lnTo>
                    <a:lnTo>
                      <a:pt x="3547" y="3780"/>
                    </a:lnTo>
                    <a:lnTo>
                      <a:pt x="3153" y="3780"/>
                    </a:lnTo>
                    <a:lnTo>
                      <a:pt x="3153" y="3420"/>
                    </a:lnTo>
                    <a:lnTo>
                      <a:pt x="2680" y="3420"/>
                    </a:lnTo>
                    <a:lnTo>
                      <a:pt x="2680" y="3780"/>
                    </a:lnTo>
                    <a:lnTo>
                      <a:pt x="2680" y="3420"/>
                    </a:lnTo>
                    <a:lnTo>
                      <a:pt x="2207" y="3420"/>
                    </a:lnTo>
                    <a:lnTo>
                      <a:pt x="1813" y="3780"/>
                    </a:lnTo>
                    <a:lnTo>
                      <a:pt x="2207" y="3780"/>
                    </a:lnTo>
                    <a:lnTo>
                      <a:pt x="2207" y="4500"/>
                    </a:lnTo>
                    <a:lnTo>
                      <a:pt x="2680" y="4500"/>
                    </a:lnTo>
                    <a:lnTo>
                      <a:pt x="2680" y="4800"/>
                    </a:lnTo>
                    <a:lnTo>
                      <a:pt x="2207" y="4800"/>
                    </a:lnTo>
                    <a:lnTo>
                      <a:pt x="2680" y="4800"/>
                    </a:lnTo>
                    <a:lnTo>
                      <a:pt x="2680" y="5160"/>
                    </a:lnTo>
                    <a:lnTo>
                      <a:pt x="2207" y="5160"/>
                    </a:lnTo>
                    <a:lnTo>
                      <a:pt x="2207" y="5820"/>
                    </a:lnTo>
                    <a:lnTo>
                      <a:pt x="1340" y="5820"/>
                    </a:lnTo>
                    <a:lnTo>
                      <a:pt x="1340" y="6180"/>
                    </a:lnTo>
                    <a:lnTo>
                      <a:pt x="867" y="6180"/>
                    </a:lnTo>
                    <a:lnTo>
                      <a:pt x="867" y="7200"/>
                    </a:lnTo>
                    <a:lnTo>
                      <a:pt x="394" y="7200"/>
                    </a:lnTo>
                    <a:lnTo>
                      <a:pt x="394" y="792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8" name="Shape 2954"/>
              <p:cNvSpPr/>
              <p:nvPr/>
            </p:nvSpPr>
            <p:spPr>
              <a:xfrm>
                <a:off x="8038416" y="4520831"/>
                <a:ext cx="164646" cy="2801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47" y="18371"/>
                    </a:moveTo>
                    <a:lnTo>
                      <a:pt x="2084" y="18371"/>
                    </a:lnTo>
                    <a:lnTo>
                      <a:pt x="947" y="17814"/>
                    </a:lnTo>
                    <a:lnTo>
                      <a:pt x="947" y="17146"/>
                    </a:lnTo>
                    <a:lnTo>
                      <a:pt x="2084" y="16478"/>
                    </a:lnTo>
                    <a:lnTo>
                      <a:pt x="3221" y="16478"/>
                    </a:lnTo>
                    <a:lnTo>
                      <a:pt x="3221" y="15254"/>
                    </a:lnTo>
                    <a:lnTo>
                      <a:pt x="2084" y="15254"/>
                    </a:lnTo>
                    <a:lnTo>
                      <a:pt x="2084" y="15810"/>
                    </a:lnTo>
                    <a:lnTo>
                      <a:pt x="947" y="15254"/>
                    </a:lnTo>
                    <a:lnTo>
                      <a:pt x="947" y="14586"/>
                    </a:lnTo>
                    <a:lnTo>
                      <a:pt x="0" y="14586"/>
                    </a:lnTo>
                    <a:lnTo>
                      <a:pt x="0" y="13361"/>
                    </a:lnTo>
                    <a:lnTo>
                      <a:pt x="947" y="12693"/>
                    </a:lnTo>
                    <a:lnTo>
                      <a:pt x="2084" y="12693"/>
                    </a:lnTo>
                    <a:lnTo>
                      <a:pt x="4358" y="10800"/>
                    </a:lnTo>
                    <a:lnTo>
                      <a:pt x="5305" y="11357"/>
                    </a:lnTo>
                    <a:lnTo>
                      <a:pt x="7579" y="9464"/>
                    </a:lnTo>
                    <a:lnTo>
                      <a:pt x="7579" y="6903"/>
                    </a:lnTo>
                    <a:lnTo>
                      <a:pt x="6442" y="7571"/>
                    </a:lnTo>
                    <a:lnTo>
                      <a:pt x="947" y="5678"/>
                    </a:lnTo>
                    <a:lnTo>
                      <a:pt x="947" y="5010"/>
                    </a:lnTo>
                    <a:lnTo>
                      <a:pt x="2084" y="4454"/>
                    </a:lnTo>
                    <a:lnTo>
                      <a:pt x="2084" y="3786"/>
                    </a:lnTo>
                    <a:lnTo>
                      <a:pt x="947" y="3118"/>
                    </a:lnTo>
                    <a:lnTo>
                      <a:pt x="2084" y="2449"/>
                    </a:lnTo>
                    <a:lnTo>
                      <a:pt x="0" y="1893"/>
                    </a:lnTo>
                    <a:lnTo>
                      <a:pt x="2084" y="0"/>
                    </a:lnTo>
                    <a:lnTo>
                      <a:pt x="4358" y="1225"/>
                    </a:lnTo>
                    <a:lnTo>
                      <a:pt x="6442" y="0"/>
                    </a:lnTo>
                    <a:lnTo>
                      <a:pt x="7579" y="1225"/>
                    </a:lnTo>
                    <a:lnTo>
                      <a:pt x="9663" y="0"/>
                    </a:lnTo>
                    <a:lnTo>
                      <a:pt x="11937" y="1225"/>
                    </a:lnTo>
                    <a:lnTo>
                      <a:pt x="10800" y="2449"/>
                    </a:lnTo>
                    <a:lnTo>
                      <a:pt x="12884" y="3786"/>
                    </a:lnTo>
                    <a:lnTo>
                      <a:pt x="14021" y="2449"/>
                    </a:lnTo>
                    <a:lnTo>
                      <a:pt x="20463" y="5678"/>
                    </a:lnTo>
                    <a:lnTo>
                      <a:pt x="21600" y="5678"/>
                    </a:lnTo>
                    <a:lnTo>
                      <a:pt x="20463" y="6346"/>
                    </a:lnTo>
                    <a:lnTo>
                      <a:pt x="19516" y="7571"/>
                    </a:lnTo>
                    <a:lnTo>
                      <a:pt x="18379" y="8907"/>
                    </a:lnTo>
                    <a:lnTo>
                      <a:pt x="19516" y="9464"/>
                    </a:lnTo>
                    <a:lnTo>
                      <a:pt x="17242" y="10800"/>
                    </a:lnTo>
                    <a:lnTo>
                      <a:pt x="18379" y="10800"/>
                    </a:lnTo>
                    <a:lnTo>
                      <a:pt x="18379" y="10132"/>
                    </a:lnTo>
                    <a:lnTo>
                      <a:pt x="18379" y="10800"/>
                    </a:lnTo>
                    <a:lnTo>
                      <a:pt x="19516" y="10800"/>
                    </a:lnTo>
                    <a:lnTo>
                      <a:pt x="18379" y="11357"/>
                    </a:lnTo>
                    <a:lnTo>
                      <a:pt x="19516" y="12025"/>
                    </a:lnTo>
                    <a:lnTo>
                      <a:pt x="18379" y="12693"/>
                    </a:lnTo>
                    <a:lnTo>
                      <a:pt x="17242" y="12693"/>
                    </a:lnTo>
                    <a:lnTo>
                      <a:pt x="18379" y="12693"/>
                    </a:lnTo>
                    <a:lnTo>
                      <a:pt x="17242" y="12693"/>
                    </a:lnTo>
                    <a:lnTo>
                      <a:pt x="16105" y="13361"/>
                    </a:lnTo>
                    <a:lnTo>
                      <a:pt x="16105" y="13918"/>
                    </a:lnTo>
                    <a:lnTo>
                      <a:pt x="15158" y="14586"/>
                    </a:lnTo>
                    <a:lnTo>
                      <a:pt x="16105" y="15254"/>
                    </a:lnTo>
                    <a:lnTo>
                      <a:pt x="15158" y="15810"/>
                    </a:lnTo>
                    <a:lnTo>
                      <a:pt x="16105" y="16478"/>
                    </a:lnTo>
                    <a:lnTo>
                      <a:pt x="15158" y="17146"/>
                    </a:lnTo>
                    <a:lnTo>
                      <a:pt x="15158" y="18371"/>
                    </a:lnTo>
                    <a:lnTo>
                      <a:pt x="18379" y="18371"/>
                    </a:lnTo>
                    <a:lnTo>
                      <a:pt x="18379" y="19707"/>
                    </a:lnTo>
                    <a:lnTo>
                      <a:pt x="17242" y="19707"/>
                    </a:lnTo>
                    <a:lnTo>
                      <a:pt x="17242" y="21600"/>
                    </a:lnTo>
                    <a:lnTo>
                      <a:pt x="16105" y="21600"/>
                    </a:lnTo>
                    <a:lnTo>
                      <a:pt x="15158" y="20264"/>
                    </a:lnTo>
                    <a:lnTo>
                      <a:pt x="11937" y="20264"/>
                    </a:lnTo>
                    <a:lnTo>
                      <a:pt x="11937" y="20932"/>
                    </a:lnTo>
                    <a:lnTo>
                      <a:pt x="10800" y="20932"/>
                    </a:lnTo>
                    <a:lnTo>
                      <a:pt x="10800" y="20264"/>
                    </a:lnTo>
                    <a:lnTo>
                      <a:pt x="9663" y="20264"/>
                    </a:lnTo>
                    <a:lnTo>
                      <a:pt x="10800" y="20264"/>
                    </a:lnTo>
                    <a:lnTo>
                      <a:pt x="8526" y="20264"/>
                    </a:lnTo>
                    <a:lnTo>
                      <a:pt x="8526" y="19707"/>
                    </a:lnTo>
                    <a:lnTo>
                      <a:pt x="7579" y="19707"/>
                    </a:lnTo>
                    <a:lnTo>
                      <a:pt x="7579" y="20264"/>
                    </a:lnTo>
                    <a:lnTo>
                      <a:pt x="6442" y="20264"/>
                    </a:lnTo>
                    <a:lnTo>
                      <a:pt x="6442" y="20932"/>
                    </a:lnTo>
                    <a:lnTo>
                      <a:pt x="5305" y="20932"/>
                    </a:lnTo>
                    <a:lnTo>
                      <a:pt x="5305" y="20264"/>
                    </a:lnTo>
                    <a:lnTo>
                      <a:pt x="5305" y="20932"/>
                    </a:lnTo>
                    <a:lnTo>
                      <a:pt x="4358" y="20264"/>
                    </a:lnTo>
                    <a:lnTo>
                      <a:pt x="3221" y="19707"/>
                    </a:lnTo>
                    <a:lnTo>
                      <a:pt x="2084" y="18371"/>
                    </a:lnTo>
                    <a:lnTo>
                      <a:pt x="947" y="18371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59" name="Shape 2955"/>
              <p:cNvSpPr/>
              <p:nvPr/>
            </p:nvSpPr>
            <p:spPr>
              <a:xfrm>
                <a:off x="7625356" y="4387959"/>
                <a:ext cx="470830" cy="5531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552" y="15453"/>
                    </a:moveTo>
                    <a:lnTo>
                      <a:pt x="18552" y="14832"/>
                    </a:lnTo>
                    <a:lnTo>
                      <a:pt x="18950" y="14832"/>
                    </a:lnTo>
                    <a:lnTo>
                      <a:pt x="18950" y="14494"/>
                    </a:lnTo>
                    <a:lnTo>
                      <a:pt x="19679" y="14494"/>
                    </a:lnTo>
                    <a:lnTo>
                      <a:pt x="19281" y="14212"/>
                    </a:lnTo>
                    <a:lnTo>
                      <a:pt x="19281" y="13874"/>
                    </a:lnTo>
                    <a:lnTo>
                      <a:pt x="19679" y="13535"/>
                    </a:lnTo>
                    <a:lnTo>
                      <a:pt x="20076" y="13535"/>
                    </a:lnTo>
                    <a:lnTo>
                      <a:pt x="20076" y="12915"/>
                    </a:lnTo>
                    <a:lnTo>
                      <a:pt x="19679" y="12915"/>
                    </a:lnTo>
                    <a:lnTo>
                      <a:pt x="19679" y="13197"/>
                    </a:lnTo>
                    <a:lnTo>
                      <a:pt x="19281" y="12915"/>
                    </a:lnTo>
                    <a:lnTo>
                      <a:pt x="19281" y="12577"/>
                    </a:lnTo>
                    <a:lnTo>
                      <a:pt x="18950" y="12577"/>
                    </a:lnTo>
                    <a:lnTo>
                      <a:pt x="18950" y="11956"/>
                    </a:lnTo>
                    <a:lnTo>
                      <a:pt x="19281" y="11618"/>
                    </a:lnTo>
                    <a:lnTo>
                      <a:pt x="19679" y="11618"/>
                    </a:lnTo>
                    <a:lnTo>
                      <a:pt x="20474" y="10659"/>
                    </a:lnTo>
                    <a:lnTo>
                      <a:pt x="20805" y="10941"/>
                    </a:lnTo>
                    <a:lnTo>
                      <a:pt x="21600" y="9982"/>
                    </a:lnTo>
                    <a:lnTo>
                      <a:pt x="21600" y="8685"/>
                    </a:lnTo>
                    <a:lnTo>
                      <a:pt x="21202" y="9023"/>
                    </a:lnTo>
                    <a:lnTo>
                      <a:pt x="19281" y="8065"/>
                    </a:lnTo>
                    <a:lnTo>
                      <a:pt x="19281" y="7726"/>
                    </a:lnTo>
                    <a:lnTo>
                      <a:pt x="18950" y="7726"/>
                    </a:lnTo>
                    <a:lnTo>
                      <a:pt x="18950" y="7444"/>
                    </a:lnTo>
                    <a:lnTo>
                      <a:pt x="18155" y="7444"/>
                    </a:lnTo>
                    <a:lnTo>
                      <a:pt x="18155" y="7726"/>
                    </a:lnTo>
                    <a:lnTo>
                      <a:pt x="17426" y="7726"/>
                    </a:lnTo>
                    <a:lnTo>
                      <a:pt x="17426" y="8065"/>
                    </a:lnTo>
                    <a:lnTo>
                      <a:pt x="16631" y="8065"/>
                    </a:lnTo>
                    <a:lnTo>
                      <a:pt x="16631" y="7444"/>
                    </a:lnTo>
                    <a:lnTo>
                      <a:pt x="15504" y="7444"/>
                    </a:lnTo>
                    <a:lnTo>
                      <a:pt x="15504" y="7726"/>
                    </a:lnTo>
                    <a:lnTo>
                      <a:pt x="15173" y="7726"/>
                    </a:lnTo>
                    <a:lnTo>
                      <a:pt x="15173" y="7444"/>
                    </a:lnTo>
                    <a:lnTo>
                      <a:pt x="13649" y="7444"/>
                    </a:lnTo>
                    <a:lnTo>
                      <a:pt x="13649" y="7106"/>
                    </a:lnTo>
                    <a:lnTo>
                      <a:pt x="13252" y="7106"/>
                    </a:lnTo>
                    <a:lnTo>
                      <a:pt x="13252" y="7726"/>
                    </a:lnTo>
                    <a:lnTo>
                      <a:pt x="12854" y="7444"/>
                    </a:lnTo>
                    <a:lnTo>
                      <a:pt x="12523" y="8065"/>
                    </a:lnTo>
                    <a:lnTo>
                      <a:pt x="12125" y="8403"/>
                    </a:lnTo>
                    <a:lnTo>
                      <a:pt x="11728" y="9023"/>
                    </a:lnTo>
                    <a:lnTo>
                      <a:pt x="10999" y="8685"/>
                    </a:lnTo>
                    <a:lnTo>
                      <a:pt x="11330" y="8685"/>
                    </a:lnTo>
                    <a:lnTo>
                      <a:pt x="11728" y="8065"/>
                    </a:lnTo>
                    <a:lnTo>
                      <a:pt x="11330" y="7726"/>
                    </a:lnTo>
                    <a:lnTo>
                      <a:pt x="11330" y="7444"/>
                    </a:lnTo>
                    <a:lnTo>
                      <a:pt x="10601" y="7444"/>
                    </a:lnTo>
                    <a:lnTo>
                      <a:pt x="11330" y="6768"/>
                    </a:lnTo>
                    <a:lnTo>
                      <a:pt x="10204" y="5809"/>
                    </a:lnTo>
                    <a:lnTo>
                      <a:pt x="10999" y="4850"/>
                    </a:lnTo>
                    <a:lnTo>
                      <a:pt x="11330" y="4230"/>
                    </a:lnTo>
                    <a:lnTo>
                      <a:pt x="12125" y="4230"/>
                    </a:lnTo>
                    <a:lnTo>
                      <a:pt x="12125" y="3553"/>
                    </a:lnTo>
                    <a:lnTo>
                      <a:pt x="11728" y="3553"/>
                    </a:lnTo>
                    <a:lnTo>
                      <a:pt x="12125" y="3553"/>
                    </a:lnTo>
                    <a:lnTo>
                      <a:pt x="12125" y="2933"/>
                    </a:lnTo>
                    <a:lnTo>
                      <a:pt x="12854" y="1974"/>
                    </a:lnTo>
                    <a:lnTo>
                      <a:pt x="12523" y="1974"/>
                    </a:lnTo>
                    <a:lnTo>
                      <a:pt x="12523" y="1636"/>
                    </a:lnTo>
                    <a:lnTo>
                      <a:pt x="12125" y="1297"/>
                    </a:lnTo>
                    <a:lnTo>
                      <a:pt x="12125" y="677"/>
                    </a:lnTo>
                    <a:lnTo>
                      <a:pt x="11728" y="677"/>
                    </a:lnTo>
                    <a:lnTo>
                      <a:pt x="11728" y="338"/>
                    </a:lnTo>
                    <a:lnTo>
                      <a:pt x="11330" y="338"/>
                    </a:lnTo>
                    <a:lnTo>
                      <a:pt x="10999" y="0"/>
                    </a:lnTo>
                    <a:lnTo>
                      <a:pt x="10601" y="0"/>
                    </a:lnTo>
                    <a:lnTo>
                      <a:pt x="10601" y="338"/>
                    </a:lnTo>
                    <a:lnTo>
                      <a:pt x="10204" y="338"/>
                    </a:lnTo>
                    <a:lnTo>
                      <a:pt x="10204" y="677"/>
                    </a:lnTo>
                    <a:lnTo>
                      <a:pt x="9872" y="677"/>
                    </a:lnTo>
                    <a:lnTo>
                      <a:pt x="9872" y="959"/>
                    </a:lnTo>
                    <a:lnTo>
                      <a:pt x="9475" y="959"/>
                    </a:lnTo>
                    <a:lnTo>
                      <a:pt x="9475" y="1636"/>
                    </a:lnTo>
                    <a:lnTo>
                      <a:pt x="9077" y="1297"/>
                    </a:lnTo>
                    <a:lnTo>
                      <a:pt x="9077" y="1636"/>
                    </a:lnTo>
                    <a:lnTo>
                      <a:pt x="8680" y="1636"/>
                    </a:lnTo>
                    <a:lnTo>
                      <a:pt x="8680" y="1974"/>
                    </a:lnTo>
                    <a:lnTo>
                      <a:pt x="8348" y="1974"/>
                    </a:lnTo>
                    <a:lnTo>
                      <a:pt x="8680" y="1974"/>
                    </a:lnTo>
                    <a:lnTo>
                      <a:pt x="8348" y="1974"/>
                    </a:lnTo>
                    <a:lnTo>
                      <a:pt x="8348" y="2256"/>
                    </a:lnTo>
                    <a:lnTo>
                      <a:pt x="7951" y="2256"/>
                    </a:lnTo>
                    <a:lnTo>
                      <a:pt x="7951" y="1974"/>
                    </a:lnTo>
                    <a:lnTo>
                      <a:pt x="7222" y="1974"/>
                    </a:lnTo>
                    <a:lnTo>
                      <a:pt x="7222" y="2256"/>
                    </a:lnTo>
                    <a:lnTo>
                      <a:pt x="6825" y="2256"/>
                    </a:lnTo>
                    <a:lnTo>
                      <a:pt x="6825" y="2594"/>
                    </a:lnTo>
                    <a:lnTo>
                      <a:pt x="7222" y="2594"/>
                    </a:lnTo>
                    <a:lnTo>
                      <a:pt x="7222" y="2933"/>
                    </a:lnTo>
                    <a:lnTo>
                      <a:pt x="8348" y="2933"/>
                    </a:lnTo>
                    <a:lnTo>
                      <a:pt x="7951" y="3215"/>
                    </a:lnTo>
                    <a:lnTo>
                      <a:pt x="7222" y="4230"/>
                    </a:lnTo>
                    <a:lnTo>
                      <a:pt x="7553" y="4512"/>
                    </a:lnTo>
                    <a:lnTo>
                      <a:pt x="7222" y="4850"/>
                    </a:lnTo>
                    <a:lnTo>
                      <a:pt x="6427" y="5470"/>
                    </a:lnTo>
                    <a:lnTo>
                      <a:pt x="6825" y="5809"/>
                    </a:lnTo>
                    <a:lnTo>
                      <a:pt x="6825" y="6147"/>
                    </a:lnTo>
                    <a:lnTo>
                      <a:pt x="6427" y="6147"/>
                    </a:lnTo>
                    <a:lnTo>
                      <a:pt x="6427" y="6429"/>
                    </a:lnTo>
                    <a:lnTo>
                      <a:pt x="6427" y="6147"/>
                    </a:lnTo>
                    <a:lnTo>
                      <a:pt x="6427" y="6768"/>
                    </a:lnTo>
                    <a:lnTo>
                      <a:pt x="6825" y="6768"/>
                    </a:lnTo>
                    <a:lnTo>
                      <a:pt x="6427" y="7106"/>
                    </a:lnTo>
                    <a:lnTo>
                      <a:pt x="6825" y="7106"/>
                    </a:lnTo>
                    <a:lnTo>
                      <a:pt x="6825" y="7444"/>
                    </a:lnTo>
                    <a:lnTo>
                      <a:pt x="6427" y="7444"/>
                    </a:lnTo>
                    <a:lnTo>
                      <a:pt x="6427" y="7726"/>
                    </a:lnTo>
                    <a:lnTo>
                      <a:pt x="6029" y="7726"/>
                    </a:lnTo>
                    <a:lnTo>
                      <a:pt x="6029" y="7444"/>
                    </a:lnTo>
                    <a:lnTo>
                      <a:pt x="5698" y="7444"/>
                    </a:lnTo>
                    <a:lnTo>
                      <a:pt x="5698" y="8065"/>
                    </a:lnTo>
                    <a:lnTo>
                      <a:pt x="5301" y="8065"/>
                    </a:lnTo>
                    <a:lnTo>
                      <a:pt x="5301" y="7726"/>
                    </a:lnTo>
                    <a:lnTo>
                      <a:pt x="4903" y="8065"/>
                    </a:lnTo>
                    <a:lnTo>
                      <a:pt x="4572" y="7726"/>
                    </a:lnTo>
                    <a:lnTo>
                      <a:pt x="4572" y="8403"/>
                    </a:lnTo>
                    <a:lnTo>
                      <a:pt x="4174" y="8065"/>
                    </a:lnTo>
                    <a:lnTo>
                      <a:pt x="3379" y="8065"/>
                    </a:lnTo>
                    <a:lnTo>
                      <a:pt x="3379" y="8403"/>
                    </a:lnTo>
                    <a:lnTo>
                      <a:pt x="2650" y="8403"/>
                    </a:lnTo>
                    <a:lnTo>
                      <a:pt x="2650" y="8685"/>
                    </a:lnTo>
                    <a:lnTo>
                      <a:pt x="2253" y="8685"/>
                    </a:lnTo>
                    <a:lnTo>
                      <a:pt x="2253" y="9023"/>
                    </a:lnTo>
                    <a:lnTo>
                      <a:pt x="1921" y="9023"/>
                    </a:lnTo>
                    <a:lnTo>
                      <a:pt x="1921" y="9700"/>
                    </a:lnTo>
                    <a:lnTo>
                      <a:pt x="2253" y="9700"/>
                    </a:lnTo>
                    <a:lnTo>
                      <a:pt x="3048" y="9982"/>
                    </a:lnTo>
                    <a:lnTo>
                      <a:pt x="3777" y="10659"/>
                    </a:lnTo>
                    <a:lnTo>
                      <a:pt x="3777" y="10941"/>
                    </a:lnTo>
                    <a:lnTo>
                      <a:pt x="4174" y="10941"/>
                    </a:lnTo>
                    <a:lnTo>
                      <a:pt x="4174" y="11279"/>
                    </a:lnTo>
                    <a:lnTo>
                      <a:pt x="4572" y="11279"/>
                    </a:lnTo>
                    <a:lnTo>
                      <a:pt x="4572" y="11618"/>
                    </a:lnTo>
                    <a:lnTo>
                      <a:pt x="3777" y="11618"/>
                    </a:lnTo>
                    <a:lnTo>
                      <a:pt x="3777" y="11956"/>
                    </a:lnTo>
                    <a:lnTo>
                      <a:pt x="3379" y="11956"/>
                    </a:lnTo>
                    <a:lnTo>
                      <a:pt x="3379" y="12238"/>
                    </a:lnTo>
                    <a:lnTo>
                      <a:pt x="2650" y="12238"/>
                    </a:lnTo>
                    <a:lnTo>
                      <a:pt x="2650" y="11956"/>
                    </a:lnTo>
                    <a:lnTo>
                      <a:pt x="1524" y="11956"/>
                    </a:lnTo>
                    <a:lnTo>
                      <a:pt x="1524" y="11618"/>
                    </a:lnTo>
                    <a:lnTo>
                      <a:pt x="1126" y="11618"/>
                    </a:lnTo>
                    <a:lnTo>
                      <a:pt x="1524" y="11618"/>
                    </a:lnTo>
                    <a:lnTo>
                      <a:pt x="1126" y="11956"/>
                    </a:lnTo>
                    <a:lnTo>
                      <a:pt x="1524" y="11956"/>
                    </a:lnTo>
                    <a:lnTo>
                      <a:pt x="1126" y="11956"/>
                    </a:lnTo>
                    <a:lnTo>
                      <a:pt x="1126" y="12238"/>
                    </a:lnTo>
                    <a:lnTo>
                      <a:pt x="729" y="12238"/>
                    </a:lnTo>
                    <a:lnTo>
                      <a:pt x="729" y="12915"/>
                    </a:lnTo>
                    <a:lnTo>
                      <a:pt x="398" y="12915"/>
                    </a:lnTo>
                    <a:lnTo>
                      <a:pt x="398" y="13197"/>
                    </a:lnTo>
                    <a:lnTo>
                      <a:pt x="0" y="13197"/>
                    </a:lnTo>
                    <a:lnTo>
                      <a:pt x="0" y="13874"/>
                    </a:lnTo>
                    <a:lnTo>
                      <a:pt x="729" y="13874"/>
                    </a:lnTo>
                    <a:lnTo>
                      <a:pt x="729" y="14212"/>
                    </a:lnTo>
                    <a:lnTo>
                      <a:pt x="398" y="14494"/>
                    </a:lnTo>
                    <a:lnTo>
                      <a:pt x="398" y="14212"/>
                    </a:lnTo>
                    <a:lnTo>
                      <a:pt x="398" y="14494"/>
                    </a:lnTo>
                    <a:lnTo>
                      <a:pt x="1126" y="14494"/>
                    </a:lnTo>
                    <a:lnTo>
                      <a:pt x="1126" y="14832"/>
                    </a:lnTo>
                    <a:lnTo>
                      <a:pt x="1524" y="14832"/>
                    </a:lnTo>
                    <a:lnTo>
                      <a:pt x="1524" y="14494"/>
                    </a:lnTo>
                    <a:lnTo>
                      <a:pt x="1921" y="14494"/>
                    </a:lnTo>
                    <a:lnTo>
                      <a:pt x="1921" y="14212"/>
                    </a:lnTo>
                    <a:lnTo>
                      <a:pt x="2253" y="14494"/>
                    </a:lnTo>
                    <a:lnTo>
                      <a:pt x="2253" y="14212"/>
                    </a:lnTo>
                    <a:lnTo>
                      <a:pt x="2253" y="14494"/>
                    </a:lnTo>
                    <a:lnTo>
                      <a:pt x="2650" y="14494"/>
                    </a:lnTo>
                    <a:lnTo>
                      <a:pt x="2650" y="14832"/>
                    </a:lnTo>
                    <a:lnTo>
                      <a:pt x="3379" y="14832"/>
                    </a:lnTo>
                    <a:lnTo>
                      <a:pt x="3048" y="14494"/>
                    </a:lnTo>
                    <a:lnTo>
                      <a:pt x="3379" y="14494"/>
                    </a:lnTo>
                    <a:lnTo>
                      <a:pt x="3379" y="14832"/>
                    </a:lnTo>
                    <a:lnTo>
                      <a:pt x="3379" y="14494"/>
                    </a:lnTo>
                    <a:lnTo>
                      <a:pt x="3777" y="14494"/>
                    </a:lnTo>
                    <a:lnTo>
                      <a:pt x="3777" y="14832"/>
                    </a:lnTo>
                    <a:lnTo>
                      <a:pt x="4572" y="14832"/>
                    </a:lnTo>
                    <a:lnTo>
                      <a:pt x="4903" y="15171"/>
                    </a:lnTo>
                    <a:lnTo>
                      <a:pt x="4903" y="15453"/>
                    </a:lnTo>
                    <a:lnTo>
                      <a:pt x="5301" y="15453"/>
                    </a:lnTo>
                    <a:lnTo>
                      <a:pt x="5301" y="15171"/>
                    </a:lnTo>
                    <a:lnTo>
                      <a:pt x="5698" y="15171"/>
                    </a:lnTo>
                    <a:lnTo>
                      <a:pt x="5698" y="14832"/>
                    </a:lnTo>
                    <a:lnTo>
                      <a:pt x="6029" y="14832"/>
                    </a:lnTo>
                    <a:lnTo>
                      <a:pt x="6029" y="15171"/>
                    </a:lnTo>
                    <a:lnTo>
                      <a:pt x="5698" y="15171"/>
                    </a:lnTo>
                    <a:lnTo>
                      <a:pt x="5698" y="16130"/>
                    </a:lnTo>
                    <a:lnTo>
                      <a:pt x="6427" y="16130"/>
                    </a:lnTo>
                    <a:lnTo>
                      <a:pt x="6427" y="17088"/>
                    </a:lnTo>
                    <a:lnTo>
                      <a:pt x="6825" y="17427"/>
                    </a:lnTo>
                    <a:lnTo>
                      <a:pt x="6825" y="17709"/>
                    </a:lnTo>
                    <a:lnTo>
                      <a:pt x="6427" y="18047"/>
                    </a:lnTo>
                    <a:lnTo>
                      <a:pt x="6427" y="18385"/>
                    </a:lnTo>
                    <a:lnTo>
                      <a:pt x="7222" y="18385"/>
                    </a:lnTo>
                    <a:lnTo>
                      <a:pt x="7222" y="19344"/>
                    </a:lnTo>
                    <a:lnTo>
                      <a:pt x="6825" y="19344"/>
                    </a:lnTo>
                    <a:lnTo>
                      <a:pt x="6825" y="19683"/>
                    </a:lnTo>
                    <a:lnTo>
                      <a:pt x="7222" y="19683"/>
                    </a:lnTo>
                    <a:lnTo>
                      <a:pt x="6825" y="19683"/>
                    </a:lnTo>
                    <a:lnTo>
                      <a:pt x="7222" y="19964"/>
                    </a:lnTo>
                    <a:lnTo>
                      <a:pt x="7553" y="19964"/>
                    </a:lnTo>
                    <a:lnTo>
                      <a:pt x="7553" y="19683"/>
                    </a:lnTo>
                    <a:lnTo>
                      <a:pt x="7553" y="20303"/>
                    </a:lnTo>
                    <a:lnTo>
                      <a:pt x="7222" y="20303"/>
                    </a:lnTo>
                    <a:lnTo>
                      <a:pt x="7222" y="20641"/>
                    </a:lnTo>
                    <a:lnTo>
                      <a:pt x="7553" y="20641"/>
                    </a:lnTo>
                    <a:lnTo>
                      <a:pt x="7553" y="20923"/>
                    </a:lnTo>
                    <a:lnTo>
                      <a:pt x="7951" y="21262"/>
                    </a:lnTo>
                    <a:lnTo>
                      <a:pt x="7951" y="21600"/>
                    </a:lnTo>
                    <a:lnTo>
                      <a:pt x="8348" y="21262"/>
                    </a:lnTo>
                    <a:lnTo>
                      <a:pt x="8680" y="21262"/>
                    </a:lnTo>
                    <a:lnTo>
                      <a:pt x="8680" y="20923"/>
                    </a:lnTo>
                    <a:lnTo>
                      <a:pt x="8348" y="20923"/>
                    </a:lnTo>
                    <a:lnTo>
                      <a:pt x="8680" y="20923"/>
                    </a:lnTo>
                    <a:lnTo>
                      <a:pt x="8680" y="20641"/>
                    </a:lnTo>
                    <a:lnTo>
                      <a:pt x="8348" y="20641"/>
                    </a:lnTo>
                    <a:lnTo>
                      <a:pt x="8348" y="20303"/>
                    </a:lnTo>
                    <a:lnTo>
                      <a:pt x="8680" y="20303"/>
                    </a:lnTo>
                    <a:lnTo>
                      <a:pt x="8680" y="19964"/>
                    </a:lnTo>
                    <a:lnTo>
                      <a:pt x="8348" y="19964"/>
                    </a:lnTo>
                    <a:lnTo>
                      <a:pt x="8348" y="19683"/>
                    </a:lnTo>
                    <a:lnTo>
                      <a:pt x="8680" y="19683"/>
                    </a:lnTo>
                    <a:lnTo>
                      <a:pt x="8680" y="19344"/>
                    </a:lnTo>
                    <a:lnTo>
                      <a:pt x="9475" y="19344"/>
                    </a:lnTo>
                    <a:lnTo>
                      <a:pt x="9475" y="19006"/>
                    </a:lnTo>
                    <a:lnTo>
                      <a:pt x="10204" y="19006"/>
                    </a:lnTo>
                    <a:lnTo>
                      <a:pt x="10204" y="18667"/>
                    </a:lnTo>
                    <a:lnTo>
                      <a:pt x="10204" y="19006"/>
                    </a:lnTo>
                    <a:lnTo>
                      <a:pt x="10204" y="18667"/>
                    </a:lnTo>
                    <a:lnTo>
                      <a:pt x="9872" y="18667"/>
                    </a:lnTo>
                    <a:lnTo>
                      <a:pt x="9872" y="18385"/>
                    </a:lnTo>
                    <a:lnTo>
                      <a:pt x="10204" y="18385"/>
                    </a:lnTo>
                    <a:lnTo>
                      <a:pt x="9872" y="18385"/>
                    </a:lnTo>
                    <a:lnTo>
                      <a:pt x="9872" y="18047"/>
                    </a:lnTo>
                    <a:lnTo>
                      <a:pt x="10204" y="18047"/>
                    </a:lnTo>
                    <a:lnTo>
                      <a:pt x="9872" y="18047"/>
                    </a:lnTo>
                    <a:lnTo>
                      <a:pt x="9872" y="17709"/>
                    </a:lnTo>
                    <a:lnTo>
                      <a:pt x="10204" y="17709"/>
                    </a:lnTo>
                    <a:lnTo>
                      <a:pt x="10204" y="17088"/>
                    </a:lnTo>
                    <a:lnTo>
                      <a:pt x="10601" y="16411"/>
                    </a:lnTo>
                    <a:lnTo>
                      <a:pt x="10999" y="16411"/>
                    </a:lnTo>
                    <a:lnTo>
                      <a:pt x="10999" y="16750"/>
                    </a:lnTo>
                    <a:lnTo>
                      <a:pt x="11330" y="16411"/>
                    </a:lnTo>
                    <a:lnTo>
                      <a:pt x="11330" y="16750"/>
                    </a:lnTo>
                    <a:lnTo>
                      <a:pt x="12125" y="16750"/>
                    </a:lnTo>
                    <a:lnTo>
                      <a:pt x="12125" y="16411"/>
                    </a:lnTo>
                    <a:lnTo>
                      <a:pt x="12523" y="16411"/>
                    </a:lnTo>
                    <a:lnTo>
                      <a:pt x="12854" y="16130"/>
                    </a:lnTo>
                    <a:lnTo>
                      <a:pt x="13252" y="16130"/>
                    </a:lnTo>
                    <a:lnTo>
                      <a:pt x="13252" y="15791"/>
                    </a:lnTo>
                    <a:lnTo>
                      <a:pt x="12854" y="15791"/>
                    </a:lnTo>
                    <a:lnTo>
                      <a:pt x="13252" y="15453"/>
                    </a:lnTo>
                    <a:lnTo>
                      <a:pt x="13649" y="15453"/>
                    </a:lnTo>
                    <a:lnTo>
                      <a:pt x="13649" y="15171"/>
                    </a:lnTo>
                    <a:lnTo>
                      <a:pt x="13252" y="15171"/>
                    </a:lnTo>
                    <a:lnTo>
                      <a:pt x="13649" y="14832"/>
                    </a:lnTo>
                    <a:lnTo>
                      <a:pt x="13649" y="14494"/>
                    </a:lnTo>
                    <a:lnTo>
                      <a:pt x="13252" y="14494"/>
                    </a:lnTo>
                    <a:lnTo>
                      <a:pt x="13649" y="14494"/>
                    </a:lnTo>
                    <a:lnTo>
                      <a:pt x="13649" y="14212"/>
                    </a:lnTo>
                    <a:lnTo>
                      <a:pt x="13980" y="14212"/>
                    </a:lnTo>
                    <a:lnTo>
                      <a:pt x="13980" y="13874"/>
                    </a:lnTo>
                    <a:lnTo>
                      <a:pt x="15173" y="13874"/>
                    </a:lnTo>
                    <a:lnTo>
                      <a:pt x="15173" y="14212"/>
                    </a:lnTo>
                    <a:lnTo>
                      <a:pt x="15504" y="14212"/>
                    </a:lnTo>
                    <a:lnTo>
                      <a:pt x="15504" y="14494"/>
                    </a:lnTo>
                    <a:lnTo>
                      <a:pt x="15902" y="14494"/>
                    </a:lnTo>
                    <a:lnTo>
                      <a:pt x="16299" y="14832"/>
                    </a:lnTo>
                    <a:lnTo>
                      <a:pt x="16631" y="14494"/>
                    </a:lnTo>
                    <a:lnTo>
                      <a:pt x="17426" y="14494"/>
                    </a:lnTo>
                    <a:lnTo>
                      <a:pt x="17028" y="14832"/>
                    </a:lnTo>
                    <a:lnTo>
                      <a:pt x="17426" y="14832"/>
                    </a:lnTo>
                    <a:lnTo>
                      <a:pt x="17028" y="14832"/>
                    </a:lnTo>
                    <a:lnTo>
                      <a:pt x="17426" y="15171"/>
                    </a:lnTo>
                    <a:lnTo>
                      <a:pt x="17028" y="15171"/>
                    </a:lnTo>
                    <a:lnTo>
                      <a:pt x="18155" y="15171"/>
                    </a:lnTo>
                    <a:lnTo>
                      <a:pt x="18155" y="15453"/>
                    </a:lnTo>
                    <a:lnTo>
                      <a:pt x="18155" y="15171"/>
                    </a:lnTo>
                    <a:lnTo>
                      <a:pt x="18155" y="15453"/>
                    </a:lnTo>
                    <a:lnTo>
                      <a:pt x="18552" y="15453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60" name="Shape 2956"/>
              <p:cNvSpPr/>
              <p:nvPr/>
            </p:nvSpPr>
            <p:spPr>
              <a:xfrm>
                <a:off x="7402940" y="4916559"/>
                <a:ext cx="255636" cy="222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566" y="21600"/>
                    </a:moveTo>
                    <a:lnTo>
                      <a:pt x="6956" y="21600"/>
                    </a:lnTo>
                    <a:lnTo>
                      <a:pt x="6956" y="20758"/>
                    </a:lnTo>
                    <a:lnTo>
                      <a:pt x="5492" y="20758"/>
                    </a:lnTo>
                    <a:lnTo>
                      <a:pt x="5492" y="21600"/>
                    </a:lnTo>
                    <a:lnTo>
                      <a:pt x="4881" y="20758"/>
                    </a:lnTo>
                    <a:lnTo>
                      <a:pt x="4881" y="19917"/>
                    </a:lnTo>
                    <a:lnTo>
                      <a:pt x="4881" y="20758"/>
                    </a:lnTo>
                    <a:lnTo>
                      <a:pt x="4149" y="20758"/>
                    </a:lnTo>
                    <a:lnTo>
                      <a:pt x="4149" y="21600"/>
                    </a:lnTo>
                    <a:lnTo>
                      <a:pt x="3417" y="21600"/>
                    </a:lnTo>
                    <a:lnTo>
                      <a:pt x="3417" y="20758"/>
                    </a:lnTo>
                    <a:lnTo>
                      <a:pt x="2075" y="20758"/>
                    </a:lnTo>
                    <a:lnTo>
                      <a:pt x="2075" y="19917"/>
                    </a:lnTo>
                    <a:lnTo>
                      <a:pt x="1342" y="19917"/>
                    </a:lnTo>
                    <a:lnTo>
                      <a:pt x="1342" y="19216"/>
                    </a:lnTo>
                    <a:lnTo>
                      <a:pt x="610" y="19917"/>
                    </a:lnTo>
                    <a:lnTo>
                      <a:pt x="610" y="18374"/>
                    </a:lnTo>
                    <a:lnTo>
                      <a:pt x="0" y="18374"/>
                    </a:lnTo>
                    <a:lnTo>
                      <a:pt x="0" y="17532"/>
                    </a:lnTo>
                    <a:lnTo>
                      <a:pt x="1342" y="17532"/>
                    </a:lnTo>
                    <a:lnTo>
                      <a:pt x="1342" y="15990"/>
                    </a:lnTo>
                    <a:lnTo>
                      <a:pt x="2075" y="15990"/>
                    </a:lnTo>
                    <a:lnTo>
                      <a:pt x="2075" y="15148"/>
                    </a:lnTo>
                    <a:lnTo>
                      <a:pt x="2685" y="14306"/>
                    </a:lnTo>
                    <a:lnTo>
                      <a:pt x="2685" y="13605"/>
                    </a:lnTo>
                    <a:lnTo>
                      <a:pt x="3417" y="13605"/>
                    </a:lnTo>
                    <a:lnTo>
                      <a:pt x="3417" y="11221"/>
                    </a:lnTo>
                    <a:lnTo>
                      <a:pt x="2685" y="11221"/>
                    </a:lnTo>
                    <a:lnTo>
                      <a:pt x="3417" y="11221"/>
                    </a:lnTo>
                    <a:lnTo>
                      <a:pt x="3417" y="10379"/>
                    </a:lnTo>
                    <a:lnTo>
                      <a:pt x="2075" y="10379"/>
                    </a:lnTo>
                    <a:lnTo>
                      <a:pt x="2075" y="9538"/>
                    </a:lnTo>
                    <a:lnTo>
                      <a:pt x="2685" y="9538"/>
                    </a:lnTo>
                    <a:lnTo>
                      <a:pt x="2685" y="7153"/>
                    </a:lnTo>
                    <a:lnTo>
                      <a:pt x="2075" y="6312"/>
                    </a:lnTo>
                    <a:lnTo>
                      <a:pt x="2685" y="6312"/>
                    </a:lnTo>
                    <a:lnTo>
                      <a:pt x="2685" y="4769"/>
                    </a:lnTo>
                    <a:lnTo>
                      <a:pt x="2075" y="4769"/>
                    </a:lnTo>
                    <a:lnTo>
                      <a:pt x="2075" y="3927"/>
                    </a:lnTo>
                    <a:lnTo>
                      <a:pt x="2075" y="4769"/>
                    </a:lnTo>
                    <a:lnTo>
                      <a:pt x="1342" y="3927"/>
                    </a:lnTo>
                    <a:lnTo>
                      <a:pt x="2685" y="3927"/>
                    </a:lnTo>
                    <a:lnTo>
                      <a:pt x="2685" y="3226"/>
                    </a:lnTo>
                    <a:lnTo>
                      <a:pt x="4149" y="3226"/>
                    </a:lnTo>
                    <a:lnTo>
                      <a:pt x="4149" y="3927"/>
                    </a:lnTo>
                    <a:lnTo>
                      <a:pt x="6956" y="3927"/>
                    </a:lnTo>
                    <a:lnTo>
                      <a:pt x="6956" y="3226"/>
                    </a:lnTo>
                    <a:lnTo>
                      <a:pt x="6224" y="3226"/>
                    </a:lnTo>
                    <a:lnTo>
                      <a:pt x="6224" y="2384"/>
                    </a:lnTo>
                    <a:lnTo>
                      <a:pt x="6956" y="2384"/>
                    </a:lnTo>
                    <a:lnTo>
                      <a:pt x="6956" y="1543"/>
                    </a:lnTo>
                    <a:lnTo>
                      <a:pt x="7566" y="1543"/>
                    </a:lnTo>
                    <a:lnTo>
                      <a:pt x="6956" y="1543"/>
                    </a:lnTo>
                    <a:lnTo>
                      <a:pt x="6956" y="701"/>
                    </a:lnTo>
                    <a:lnTo>
                      <a:pt x="7566" y="701"/>
                    </a:lnTo>
                    <a:lnTo>
                      <a:pt x="7566" y="0"/>
                    </a:lnTo>
                    <a:lnTo>
                      <a:pt x="8298" y="701"/>
                    </a:lnTo>
                    <a:lnTo>
                      <a:pt x="9031" y="1543"/>
                    </a:lnTo>
                    <a:lnTo>
                      <a:pt x="9763" y="1543"/>
                    </a:lnTo>
                    <a:lnTo>
                      <a:pt x="9763" y="2384"/>
                    </a:lnTo>
                    <a:lnTo>
                      <a:pt x="10373" y="2384"/>
                    </a:lnTo>
                    <a:lnTo>
                      <a:pt x="10373" y="3226"/>
                    </a:lnTo>
                    <a:lnTo>
                      <a:pt x="10373" y="2384"/>
                    </a:lnTo>
                    <a:lnTo>
                      <a:pt x="11105" y="2384"/>
                    </a:lnTo>
                    <a:lnTo>
                      <a:pt x="11105" y="3927"/>
                    </a:lnTo>
                    <a:lnTo>
                      <a:pt x="10373" y="3927"/>
                    </a:lnTo>
                    <a:lnTo>
                      <a:pt x="10373" y="4769"/>
                    </a:lnTo>
                    <a:lnTo>
                      <a:pt x="11105" y="3927"/>
                    </a:lnTo>
                    <a:lnTo>
                      <a:pt x="11105" y="4769"/>
                    </a:lnTo>
                    <a:lnTo>
                      <a:pt x="11837" y="4769"/>
                    </a:lnTo>
                    <a:lnTo>
                      <a:pt x="11837" y="3927"/>
                    </a:lnTo>
                    <a:lnTo>
                      <a:pt x="13180" y="3927"/>
                    </a:lnTo>
                    <a:lnTo>
                      <a:pt x="13180" y="4769"/>
                    </a:lnTo>
                    <a:lnTo>
                      <a:pt x="13912" y="4769"/>
                    </a:lnTo>
                    <a:lnTo>
                      <a:pt x="13912" y="3927"/>
                    </a:lnTo>
                    <a:lnTo>
                      <a:pt x="13912" y="4769"/>
                    </a:lnTo>
                    <a:lnTo>
                      <a:pt x="14644" y="4769"/>
                    </a:lnTo>
                    <a:lnTo>
                      <a:pt x="14644" y="3927"/>
                    </a:lnTo>
                    <a:lnTo>
                      <a:pt x="14644" y="4769"/>
                    </a:lnTo>
                    <a:lnTo>
                      <a:pt x="15254" y="4769"/>
                    </a:lnTo>
                    <a:lnTo>
                      <a:pt x="15254" y="5610"/>
                    </a:lnTo>
                    <a:lnTo>
                      <a:pt x="14644" y="5610"/>
                    </a:lnTo>
                    <a:lnTo>
                      <a:pt x="15254" y="5610"/>
                    </a:lnTo>
                    <a:lnTo>
                      <a:pt x="15254" y="7153"/>
                    </a:lnTo>
                    <a:lnTo>
                      <a:pt x="16719" y="7995"/>
                    </a:lnTo>
                    <a:lnTo>
                      <a:pt x="17329" y="7153"/>
                    </a:lnTo>
                    <a:lnTo>
                      <a:pt x="18061" y="6312"/>
                    </a:lnTo>
                    <a:lnTo>
                      <a:pt x="18793" y="6312"/>
                    </a:lnTo>
                    <a:lnTo>
                      <a:pt x="18793" y="7153"/>
                    </a:lnTo>
                    <a:lnTo>
                      <a:pt x="19525" y="6312"/>
                    </a:lnTo>
                    <a:lnTo>
                      <a:pt x="19525" y="7153"/>
                    </a:lnTo>
                    <a:lnTo>
                      <a:pt x="20136" y="6312"/>
                    </a:lnTo>
                    <a:lnTo>
                      <a:pt x="20136" y="10379"/>
                    </a:lnTo>
                    <a:lnTo>
                      <a:pt x="20868" y="10379"/>
                    </a:lnTo>
                    <a:lnTo>
                      <a:pt x="20868" y="11221"/>
                    </a:lnTo>
                    <a:lnTo>
                      <a:pt x="21600" y="11221"/>
                    </a:lnTo>
                    <a:lnTo>
                      <a:pt x="21600" y="15148"/>
                    </a:lnTo>
                    <a:lnTo>
                      <a:pt x="20868" y="15148"/>
                    </a:lnTo>
                    <a:lnTo>
                      <a:pt x="20868" y="15990"/>
                    </a:lnTo>
                    <a:lnTo>
                      <a:pt x="19525" y="15990"/>
                    </a:lnTo>
                    <a:lnTo>
                      <a:pt x="19525" y="16831"/>
                    </a:lnTo>
                    <a:lnTo>
                      <a:pt x="19525" y="15990"/>
                    </a:lnTo>
                    <a:lnTo>
                      <a:pt x="18793" y="16831"/>
                    </a:lnTo>
                    <a:lnTo>
                      <a:pt x="18793" y="17532"/>
                    </a:lnTo>
                    <a:lnTo>
                      <a:pt x="18061" y="16831"/>
                    </a:lnTo>
                    <a:lnTo>
                      <a:pt x="16719" y="16831"/>
                    </a:lnTo>
                    <a:lnTo>
                      <a:pt x="17329" y="15990"/>
                    </a:lnTo>
                    <a:lnTo>
                      <a:pt x="16719" y="15990"/>
                    </a:lnTo>
                    <a:lnTo>
                      <a:pt x="15986" y="15148"/>
                    </a:lnTo>
                    <a:lnTo>
                      <a:pt x="15254" y="15148"/>
                    </a:lnTo>
                    <a:lnTo>
                      <a:pt x="14644" y="14306"/>
                    </a:lnTo>
                    <a:lnTo>
                      <a:pt x="13180" y="15148"/>
                    </a:lnTo>
                    <a:lnTo>
                      <a:pt x="11837" y="13605"/>
                    </a:lnTo>
                    <a:lnTo>
                      <a:pt x="11837" y="15148"/>
                    </a:lnTo>
                    <a:lnTo>
                      <a:pt x="12447" y="15148"/>
                    </a:lnTo>
                    <a:lnTo>
                      <a:pt x="11837" y="15148"/>
                    </a:lnTo>
                    <a:lnTo>
                      <a:pt x="11105" y="14306"/>
                    </a:lnTo>
                    <a:lnTo>
                      <a:pt x="11105" y="15148"/>
                    </a:lnTo>
                    <a:lnTo>
                      <a:pt x="10373" y="15148"/>
                    </a:lnTo>
                    <a:lnTo>
                      <a:pt x="10373" y="15990"/>
                    </a:lnTo>
                    <a:lnTo>
                      <a:pt x="9763" y="15990"/>
                    </a:lnTo>
                    <a:lnTo>
                      <a:pt x="9763" y="15148"/>
                    </a:lnTo>
                    <a:lnTo>
                      <a:pt x="8298" y="15148"/>
                    </a:lnTo>
                    <a:lnTo>
                      <a:pt x="7566" y="15990"/>
                    </a:lnTo>
                    <a:lnTo>
                      <a:pt x="8298" y="15990"/>
                    </a:lnTo>
                    <a:lnTo>
                      <a:pt x="8298" y="17532"/>
                    </a:lnTo>
                    <a:lnTo>
                      <a:pt x="7566" y="17532"/>
                    </a:lnTo>
                    <a:lnTo>
                      <a:pt x="8298" y="17532"/>
                    </a:lnTo>
                    <a:lnTo>
                      <a:pt x="7566" y="18374"/>
                    </a:lnTo>
                    <a:lnTo>
                      <a:pt x="7566" y="19216"/>
                    </a:lnTo>
                    <a:lnTo>
                      <a:pt x="8298" y="19216"/>
                    </a:lnTo>
                    <a:lnTo>
                      <a:pt x="8298" y="20758"/>
                    </a:lnTo>
                    <a:lnTo>
                      <a:pt x="9031" y="20758"/>
                    </a:lnTo>
                    <a:lnTo>
                      <a:pt x="8298" y="21600"/>
                    </a:lnTo>
                    <a:lnTo>
                      <a:pt x="7566" y="21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61" name="Shape 2957"/>
              <p:cNvSpPr/>
              <p:nvPr/>
            </p:nvSpPr>
            <p:spPr>
              <a:xfrm>
                <a:off x="7236849" y="4783687"/>
                <a:ext cx="264302" cy="1819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8914"/>
                    </a:moveTo>
                    <a:lnTo>
                      <a:pt x="1416" y="8914"/>
                    </a:lnTo>
                    <a:lnTo>
                      <a:pt x="1416" y="7886"/>
                    </a:lnTo>
                    <a:lnTo>
                      <a:pt x="2007" y="7886"/>
                    </a:lnTo>
                    <a:lnTo>
                      <a:pt x="1416" y="6857"/>
                    </a:lnTo>
                    <a:lnTo>
                      <a:pt x="1416" y="6000"/>
                    </a:lnTo>
                    <a:lnTo>
                      <a:pt x="2007" y="6000"/>
                    </a:lnTo>
                    <a:lnTo>
                      <a:pt x="2007" y="6857"/>
                    </a:lnTo>
                    <a:lnTo>
                      <a:pt x="2715" y="7886"/>
                    </a:lnTo>
                    <a:lnTo>
                      <a:pt x="2715" y="6857"/>
                    </a:lnTo>
                    <a:lnTo>
                      <a:pt x="3423" y="6857"/>
                    </a:lnTo>
                    <a:lnTo>
                      <a:pt x="3423" y="7886"/>
                    </a:lnTo>
                    <a:lnTo>
                      <a:pt x="3423" y="6000"/>
                    </a:lnTo>
                    <a:lnTo>
                      <a:pt x="2007" y="6000"/>
                    </a:lnTo>
                    <a:lnTo>
                      <a:pt x="2007" y="4971"/>
                    </a:lnTo>
                    <a:lnTo>
                      <a:pt x="4131" y="4971"/>
                    </a:lnTo>
                    <a:lnTo>
                      <a:pt x="4131" y="3943"/>
                    </a:lnTo>
                    <a:lnTo>
                      <a:pt x="4721" y="3943"/>
                    </a:lnTo>
                    <a:lnTo>
                      <a:pt x="4721" y="2914"/>
                    </a:lnTo>
                    <a:lnTo>
                      <a:pt x="5430" y="2914"/>
                    </a:lnTo>
                    <a:lnTo>
                      <a:pt x="5430" y="1029"/>
                    </a:lnTo>
                    <a:lnTo>
                      <a:pt x="4721" y="1029"/>
                    </a:lnTo>
                    <a:lnTo>
                      <a:pt x="5430" y="1029"/>
                    </a:lnTo>
                    <a:lnTo>
                      <a:pt x="5430" y="0"/>
                    </a:lnTo>
                    <a:lnTo>
                      <a:pt x="6138" y="0"/>
                    </a:lnTo>
                    <a:lnTo>
                      <a:pt x="6138" y="1029"/>
                    </a:lnTo>
                    <a:lnTo>
                      <a:pt x="6728" y="1029"/>
                    </a:lnTo>
                    <a:lnTo>
                      <a:pt x="6728" y="2057"/>
                    </a:lnTo>
                    <a:lnTo>
                      <a:pt x="7436" y="2057"/>
                    </a:lnTo>
                    <a:lnTo>
                      <a:pt x="7436" y="2914"/>
                    </a:lnTo>
                    <a:lnTo>
                      <a:pt x="8144" y="2914"/>
                    </a:lnTo>
                    <a:lnTo>
                      <a:pt x="8144" y="2057"/>
                    </a:lnTo>
                    <a:lnTo>
                      <a:pt x="9443" y="2057"/>
                    </a:lnTo>
                    <a:lnTo>
                      <a:pt x="9443" y="2914"/>
                    </a:lnTo>
                    <a:lnTo>
                      <a:pt x="10151" y="2914"/>
                    </a:lnTo>
                    <a:lnTo>
                      <a:pt x="10151" y="3943"/>
                    </a:lnTo>
                    <a:lnTo>
                      <a:pt x="10859" y="4971"/>
                    </a:lnTo>
                    <a:lnTo>
                      <a:pt x="10859" y="6000"/>
                    </a:lnTo>
                    <a:lnTo>
                      <a:pt x="11449" y="6000"/>
                    </a:lnTo>
                    <a:lnTo>
                      <a:pt x="10859" y="6000"/>
                    </a:lnTo>
                    <a:lnTo>
                      <a:pt x="11449" y="6857"/>
                    </a:lnTo>
                    <a:lnTo>
                      <a:pt x="11449" y="8914"/>
                    </a:lnTo>
                    <a:lnTo>
                      <a:pt x="12157" y="9771"/>
                    </a:lnTo>
                    <a:lnTo>
                      <a:pt x="12866" y="10800"/>
                    </a:lnTo>
                    <a:lnTo>
                      <a:pt x="12866" y="11829"/>
                    </a:lnTo>
                    <a:lnTo>
                      <a:pt x="13574" y="11829"/>
                    </a:lnTo>
                    <a:lnTo>
                      <a:pt x="13574" y="12857"/>
                    </a:lnTo>
                    <a:lnTo>
                      <a:pt x="14164" y="12857"/>
                    </a:lnTo>
                    <a:lnTo>
                      <a:pt x="14164" y="13714"/>
                    </a:lnTo>
                    <a:lnTo>
                      <a:pt x="14872" y="13714"/>
                    </a:lnTo>
                    <a:lnTo>
                      <a:pt x="14872" y="11829"/>
                    </a:lnTo>
                    <a:lnTo>
                      <a:pt x="14164" y="11829"/>
                    </a:lnTo>
                    <a:lnTo>
                      <a:pt x="15580" y="11829"/>
                    </a:lnTo>
                    <a:lnTo>
                      <a:pt x="15580" y="10800"/>
                    </a:lnTo>
                    <a:lnTo>
                      <a:pt x="16170" y="9771"/>
                    </a:lnTo>
                    <a:lnTo>
                      <a:pt x="16170" y="10800"/>
                    </a:lnTo>
                    <a:lnTo>
                      <a:pt x="16879" y="9771"/>
                    </a:lnTo>
                    <a:lnTo>
                      <a:pt x="17587" y="9771"/>
                    </a:lnTo>
                    <a:lnTo>
                      <a:pt x="17587" y="10800"/>
                    </a:lnTo>
                    <a:lnTo>
                      <a:pt x="17587" y="9771"/>
                    </a:lnTo>
                    <a:lnTo>
                      <a:pt x="18295" y="9771"/>
                    </a:lnTo>
                    <a:lnTo>
                      <a:pt x="18295" y="8914"/>
                    </a:lnTo>
                    <a:lnTo>
                      <a:pt x="19593" y="8914"/>
                    </a:lnTo>
                    <a:lnTo>
                      <a:pt x="19593" y="7886"/>
                    </a:lnTo>
                    <a:lnTo>
                      <a:pt x="20302" y="8914"/>
                    </a:lnTo>
                    <a:lnTo>
                      <a:pt x="19593" y="8914"/>
                    </a:lnTo>
                    <a:lnTo>
                      <a:pt x="20302" y="8914"/>
                    </a:lnTo>
                    <a:lnTo>
                      <a:pt x="20302" y="9771"/>
                    </a:lnTo>
                    <a:lnTo>
                      <a:pt x="19593" y="9771"/>
                    </a:lnTo>
                    <a:lnTo>
                      <a:pt x="18885" y="10800"/>
                    </a:lnTo>
                    <a:lnTo>
                      <a:pt x="20892" y="10800"/>
                    </a:lnTo>
                    <a:lnTo>
                      <a:pt x="20892" y="11829"/>
                    </a:lnTo>
                    <a:lnTo>
                      <a:pt x="21600" y="11829"/>
                    </a:lnTo>
                    <a:lnTo>
                      <a:pt x="21600" y="12857"/>
                    </a:lnTo>
                    <a:lnTo>
                      <a:pt x="20892" y="12857"/>
                    </a:lnTo>
                    <a:lnTo>
                      <a:pt x="21600" y="13714"/>
                    </a:lnTo>
                    <a:lnTo>
                      <a:pt x="20892" y="13714"/>
                    </a:lnTo>
                    <a:lnTo>
                      <a:pt x="20892" y="16629"/>
                    </a:lnTo>
                    <a:lnTo>
                      <a:pt x="20302" y="16629"/>
                    </a:lnTo>
                    <a:lnTo>
                      <a:pt x="20302" y="17657"/>
                    </a:lnTo>
                    <a:lnTo>
                      <a:pt x="20892" y="17657"/>
                    </a:lnTo>
                    <a:lnTo>
                      <a:pt x="20302" y="17657"/>
                    </a:lnTo>
                    <a:lnTo>
                      <a:pt x="20302" y="18686"/>
                    </a:lnTo>
                    <a:lnTo>
                      <a:pt x="19593" y="18686"/>
                    </a:lnTo>
                    <a:lnTo>
                      <a:pt x="19593" y="19714"/>
                    </a:lnTo>
                    <a:lnTo>
                      <a:pt x="20302" y="19714"/>
                    </a:lnTo>
                    <a:lnTo>
                      <a:pt x="20302" y="20571"/>
                    </a:lnTo>
                    <a:lnTo>
                      <a:pt x="17587" y="20571"/>
                    </a:lnTo>
                    <a:lnTo>
                      <a:pt x="17587" y="19714"/>
                    </a:lnTo>
                    <a:lnTo>
                      <a:pt x="16170" y="19714"/>
                    </a:lnTo>
                    <a:lnTo>
                      <a:pt x="16170" y="20571"/>
                    </a:lnTo>
                    <a:lnTo>
                      <a:pt x="14872" y="20571"/>
                    </a:lnTo>
                    <a:lnTo>
                      <a:pt x="14872" y="21600"/>
                    </a:lnTo>
                    <a:lnTo>
                      <a:pt x="14164" y="20571"/>
                    </a:lnTo>
                    <a:lnTo>
                      <a:pt x="13574" y="20571"/>
                    </a:lnTo>
                    <a:lnTo>
                      <a:pt x="12866" y="19714"/>
                    </a:lnTo>
                    <a:lnTo>
                      <a:pt x="12866" y="20571"/>
                    </a:lnTo>
                    <a:lnTo>
                      <a:pt x="12866" y="18686"/>
                    </a:lnTo>
                    <a:lnTo>
                      <a:pt x="12157" y="18686"/>
                    </a:lnTo>
                    <a:lnTo>
                      <a:pt x="12157" y="17657"/>
                    </a:lnTo>
                    <a:lnTo>
                      <a:pt x="9443" y="17657"/>
                    </a:lnTo>
                    <a:lnTo>
                      <a:pt x="9443" y="19714"/>
                    </a:lnTo>
                    <a:lnTo>
                      <a:pt x="8852" y="19714"/>
                    </a:lnTo>
                    <a:lnTo>
                      <a:pt x="8852" y="18686"/>
                    </a:lnTo>
                    <a:lnTo>
                      <a:pt x="8144" y="18686"/>
                    </a:lnTo>
                    <a:lnTo>
                      <a:pt x="8144" y="17657"/>
                    </a:lnTo>
                    <a:lnTo>
                      <a:pt x="7436" y="17657"/>
                    </a:lnTo>
                    <a:lnTo>
                      <a:pt x="7436" y="16629"/>
                    </a:lnTo>
                    <a:lnTo>
                      <a:pt x="6728" y="16629"/>
                    </a:lnTo>
                    <a:lnTo>
                      <a:pt x="6728" y="14743"/>
                    </a:lnTo>
                    <a:lnTo>
                      <a:pt x="7436" y="14743"/>
                    </a:lnTo>
                    <a:lnTo>
                      <a:pt x="6728" y="13714"/>
                    </a:lnTo>
                    <a:lnTo>
                      <a:pt x="6728" y="12857"/>
                    </a:lnTo>
                    <a:lnTo>
                      <a:pt x="6138" y="12857"/>
                    </a:lnTo>
                    <a:lnTo>
                      <a:pt x="6138" y="11829"/>
                    </a:lnTo>
                    <a:lnTo>
                      <a:pt x="5430" y="11829"/>
                    </a:lnTo>
                    <a:lnTo>
                      <a:pt x="5430" y="10800"/>
                    </a:lnTo>
                    <a:lnTo>
                      <a:pt x="4131" y="10800"/>
                    </a:lnTo>
                    <a:lnTo>
                      <a:pt x="4131" y="11829"/>
                    </a:lnTo>
                    <a:lnTo>
                      <a:pt x="2715" y="11829"/>
                    </a:lnTo>
                    <a:lnTo>
                      <a:pt x="2715" y="10800"/>
                    </a:lnTo>
                    <a:lnTo>
                      <a:pt x="2007" y="10800"/>
                    </a:lnTo>
                    <a:lnTo>
                      <a:pt x="2007" y="11829"/>
                    </a:lnTo>
                    <a:lnTo>
                      <a:pt x="2007" y="10800"/>
                    </a:lnTo>
                    <a:lnTo>
                      <a:pt x="1416" y="10800"/>
                    </a:lnTo>
                    <a:lnTo>
                      <a:pt x="1416" y="9771"/>
                    </a:lnTo>
                    <a:lnTo>
                      <a:pt x="2007" y="9771"/>
                    </a:lnTo>
                    <a:lnTo>
                      <a:pt x="1416" y="9771"/>
                    </a:lnTo>
                    <a:lnTo>
                      <a:pt x="1416" y="10800"/>
                    </a:lnTo>
                    <a:lnTo>
                      <a:pt x="708" y="10800"/>
                    </a:lnTo>
                    <a:lnTo>
                      <a:pt x="708" y="8914"/>
                    </a:lnTo>
                    <a:lnTo>
                      <a:pt x="0" y="8914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62" name="Shape 2958"/>
              <p:cNvSpPr/>
              <p:nvPr/>
            </p:nvSpPr>
            <p:spPr>
              <a:xfrm>
                <a:off x="10573097" y="3109785"/>
                <a:ext cx="2104293" cy="2160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065" y="10800"/>
                    </a:moveTo>
                    <a:lnTo>
                      <a:pt x="18976" y="10800"/>
                    </a:lnTo>
                    <a:lnTo>
                      <a:pt x="18976" y="10973"/>
                    </a:lnTo>
                    <a:lnTo>
                      <a:pt x="19065" y="11045"/>
                    </a:lnTo>
                    <a:lnTo>
                      <a:pt x="19065" y="11132"/>
                    </a:lnTo>
                    <a:lnTo>
                      <a:pt x="18976" y="11132"/>
                    </a:lnTo>
                    <a:lnTo>
                      <a:pt x="19065" y="11219"/>
                    </a:lnTo>
                    <a:lnTo>
                      <a:pt x="19065" y="11305"/>
                    </a:lnTo>
                    <a:lnTo>
                      <a:pt x="18976" y="11305"/>
                    </a:lnTo>
                    <a:lnTo>
                      <a:pt x="18976" y="11551"/>
                    </a:lnTo>
                    <a:lnTo>
                      <a:pt x="19065" y="11551"/>
                    </a:lnTo>
                    <a:lnTo>
                      <a:pt x="19065" y="11623"/>
                    </a:lnTo>
                    <a:lnTo>
                      <a:pt x="18976" y="11623"/>
                    </a:lnTo>
                    <a:lnTo>
                      <a:pt x="18976" y="11796"/>
                    </a:lnTo>
                    <a:lnTo>
                      <a:pt x="18887" y="11796"/>
                    </a:lnTo>
                    <a:lnTo>
                      <a:pt x="18887" y="11868"/>
                    </a:lnTo>
                    <a:lnTo>
                      <a:pt x="18813" y="11868"/>
                    </a:lnTo>
                    <a:lnTo>
                      <a:pt x="18813" y="11710"/>
                    </a:lnTo>
                    <a:lnTo>
                      <a:pt x="18724" y="11710"/>
                    </a:lnTo>
                    <a:lnTo>
                      <a:pt x="18724" y="11623"/>
                    </a:lnTo>
                    <a:lnTo>
                      <a:pt x="18724" y="11710"/>
                    </a:lnTo>
                    <a:lnTo>
                      <a:pt x="18635" y="11710"/>
                    </a:lnTo>
                    <a:lnTo>
                      <a:pt x="18724" y="11796"/>
                    </a:lnTo>
                    <a:lnTo>
                      <a:pt x="18635" y="11796"/>
                    </a:lnTo>
                    <a:lnTo>
                      <a:pt x="18635" y="11868"/>
                    </a:lnTo>
                    <a:lnTo>
                      <a:pt x="18635" y="11796"/>
                    </a:lnTo>
                    <a:lnTo>
                      <a:pt x="18546" y="11796"/>
                    </a:lnTo>
                    <a:lnTo>
                      <a:pt x="18546" y="11710"/>
                    </a:lnTo>
                    <a:lnTo>
                      <a:pt x="18472" y="11710"/>
                    </a:lnTo>
                    <a:lnTo>
                      <a:pt x="18472" y="11796"/>
                    </a:lnTo>
                    <a:lnTo>
                      <a:pt x="18383" y="11796"/>
                    </a:lnTo>
                    <a:lnTo>
                      <a:pt x="18383" y="11710"/>
                    </a:lnTo>
                    <a:lnTo>
                      <a:pt x="18294" y="11710"/>
                    </a:lnTo>
                    <a:lnTo>
                      <a:pt x="18294" y="11955"/>
                    </a:lnTo>
                    <a:lnTo>
                      <a:pt x="18383" y="11955"/>
                    </a:lnTo>
                    <a:lnTo>
                      <a:pt x="18220" y="11955"/>
                    </a:lnTo>
                    <a:lnTo>
                      <a:pt x="18220" y="12042"/>
                    </a:lnTo>
                    <a:lnTo>
                      <a:pt x="18131" y="12042"/>
                    </a:lnTo>
                    <a:lnTo>
                      <a:pt x="18131" y="12128"/>
                    </a:lnTo>
                    <a:lnTo>
                      <a:pt x="17953" y="12128"/>
                    </a:lnTo>
                    <a:lnTo>
                      <a:pt x="17953" y="12042"/>
                    </a:lnTo>
                    <a:lnTo>
                      <a:pt x="17879" y="12042"/>
                    </a:lnTo>
                    <a:lnTo>
                      <a:pt x="17879" y="12128"/>
                    </a:lnTo>
                    <a:lnTo>
                      <a:pt x="17627" y="12128"/>
                    </a:lnTo>
                    <a:lnTo>
                      <a:pt x="17538" y="12042"/>
                    </a:lnTo>
                    <a:lnTo>
                      <a:pt x="17449" y="12042"/>
                    </a:lnTo>
                    <a:lnTo>
                      <a:pt x="17449" y="11955"/>
                    </a:lnTo>
                    <a:lnTo>
                      <a:pt x="17286" y="11955"/>
                    </a:lnTo>
                    <a:lnTo>
                      <a:pt x="17286" y="12042"/>
                    </a:lnTo>
                    <a:lnTo>
                      <a:pt x="17286" y="11955"/>
                    </a:lnTo>
                    <a:lnTo>
                      <a:pt x="17034" y="11955"/>
                    </a:lnTo>
                    <a:lnTo>
                      <a:pt x="17034" y="12128"/>
                    </a:lnTo>
                    <a:lnTo>
                      <a:pt x="16945" y="12128"/>
                    </a:lnTo>
                    <a:lnTo>
                      <a:pt x="16945" y="12287"/>
                    </a:lnTo>
                    <a:lnTo>
                      <a:pt x="17034" y="12287"/>
                    </a:lnTo>
                    <a:lnTo>
                      <a:pt x="17034" y="12374"/>
                    </a:lnTo>
                    <a:lnTo>
                      <a:pt x="17108" y="12446"/>
                    </a:lnTo>
                    <a:lnTo>
                      <a:pt x="17108" y="12619"/>
                    </a:lnTo>
                    <a:lnTo>
                      <a:pt x="17034" y="12619"/>
                    </a:lnTo>
                    <a:lnTo>
                      <a:pt x="17034" y="12778"/>
                    </a:lnTo>
                    <a:lnTo>
                      <a:pt x="17108" y="12778"/>
                    </a:lnTo>
                    <a:lnTo>
                      <a:pt x="17108" y="13024"/>
                    </a:lnTo>
                    <a:lnTo>
                      <a:pt x="17034" y="13024"/>
                    </a:lnTo>
                    <a:lnTo>
                      <a:pt x="17108" y="13024"/>
                    </a:lnTo>
                    <a:lnTo>
                      <a:pt x="17108" y="13197"/>
                    </a:lnTo>
                    <a:lnTo>
                      <a:pt x="17034" y="13197"/>
                    </a:lnTo>
                    <a:lnTo>
                      <a:pt x="17034" y="13283"/>
                    </a:lnTo>
                    <a:lnTo>
                      <a:pt x="16945" y="13283"/>
                    </a:lnTo>
                    <a:lnTo>
                      <a:pt x="16945" y="13356"/>
                    </a:lnTo>
                    <a:lnTo>
                      <a:pt x="16856" y="13356"/>
                    </a:lnTo>
                    <a:lnTo>
                      <a:pt x="16945" y="13356"/>
                    </a:lnTo>
                    <a:lnTo>
                      <a:pt x="16945" y="13442"/>
                    </a:lnTo>
                    <a:lnTo>
                      <a:pt x="16856" y="13529"/>
                    </a:lnTo>
                    <a:lnTo>
                      <a:pt x="16767" y="13529"/>
                    </a:lnTo>
                    <a:lnTo>
                      <a:pt x="16767" y="13601"/>
                    </a:lnTo>
                    <a:lnTo>
                      <a:pt x="16856" y="13601"/>
                    </a:lnTo>
                    <a:lnTo>
                      <a:pt x="16856" y="13688"/>
                    </a:lnTo>
                    <a:lnTo>
                      <a:pt x="16767" y="13774"/>
                    </a:lnTo>
                    <a:lnTo>
                      <a:pt x="16767" y="13861"/>
                    </a:lnTo>
                    <a:lnTo>
                      <a:pt x="16693" y="13861"/>
                    </a:lnTo>
                    <a:lnTo>
                      <a:pt x="16767" y="13861"/>
                    </a:lnTo>
                    <a:lnTo>
                      <a:pt x="16767" y="14106"/>
                    </a:lnTo>
                    <a:lnTo>
                      <a:pt x="16856" y="14106"/>
                    </a:lnTo>
                    <a:lnTo>
                      <a:pt x="16856" y="14179"/>
                    </a:lnTo>
                    <a:lnTo>
                      <a:pt x="17034" y="14179"/>
                    </a:lnTo>
                    <a:lnTo>
                      <a:pt x="17034" y="14424"/>
                    </a:lnTo>
                    <a:lnTo>
                      <a:pt x="17108" y="14511"/>
                    </a:lnTo>
                    <a:lnTo>
                      <a:pt x="17108" y="14756"/>
                    </a:lnTo>
                    <a:lnTo>
                      <a:pt x="17197" y="14756"/>
                    </a:lnTo>
                    <a:lnTo>
                      <a:pt x="17197" y="14843"/>
                    </a:lnTo>
                    <a:lnTo>
                      <a:pt x="17286" y="14843"/>
                    </a:lnTo>
                    <a:lnTo>
                      <a:pt x="17286" y="15002"/>
                    </a:lnTo>
                    <a:lnTo>
                      <a:pt x="17360" y="15088"/>
                    </a:lnTo>
                    <a:lnTo>
                      <a:pt x="17360" y="15175"/>
                    </a:lnTo>
                    <a:lnTo>
                      <a:pt x="17286" y="15175"/>
                    </a:lnTo>
                    <a:lnTo>
                      <a:pt x="17286" y="15088"/>
                    </a:lnTo>
                    <a:lnTo>
                      <a:pt x="17286" y="15175"/>
                    </a:lnTo>
                    <a:lnTo>
                      <a:pt x="17108" y="15175"/>
                    </a:lnTo>
                    <a:lnTo>
                      <a:pt x="17108" y="15334"/>
                    </a:lnTo>
                    <a:lnTo>
                      <a:pt x="17034" y="15334"/>
                    </a:lnTo>
                    <a:lnTo>
                      <a:pt x="17108" y="15420"/>
                    </a:lnTo>
                    <a:lnTo>
                      <a:pt x="17108" y="15507"/>
                    </a:lnTo>
                    <a:lnTo>
                      <a:pt x="17034" y="15507"/>
                    </a:lnTo>
                    <a:lnTo>
                      <a:pt x="17034" y="15666"/>
                    </a:lnTo>
                    <a:lnTo>
                      <a:pt x="16945" y="15666"/>
                    </a:lnTo>
                    <a:lnTo>
                      <a:pt x="16945" y="15752"/>
                    </a:lnTo>
                    <a:lnTo>
                      <a:pt x="16856" y="15752"/>
                    </a:lnTo>
                    <a:lnTo>
                      <a:pt x="16856" y="15839"/>
                    </a:lnTo>
                    <a:lnTo>
                      <a:pt x="16604" y="15839"/>
                    </a:lnTo>
                    <a:lnTo>
                      <a:pt x="16604" y="15911"/>
                    </a:lnTo>
                    <a:lnTo>
                      <a:pt x="16515" y="15911"/>
                    </a:lnTo>
                    <a:lnTo>
                      <a:pt x="16441" y="15839"/>
                    </a:lnTo>
                    <a:lnTo>
                      <a:pt x="16441" y="15911"/>
                    </a:lnTo>
                    <a:lnTo>
                      <a:pt x="16441" y="15839"/>
                    </a:lnTo>
                    <a:lnTo>
                      <a:pt x="16352" y="15839"/>
                    </a:lnTo>
                    <a:lnTo>
                      <a:pt x="16352" y="15911"/>
                    </a:lnTo>
                    <a:lnTo>
                      <a:pt x="16263" y="15911"/>
                    </a:lnTo>
                    <a:lnTo>
                      <a:pt x="16263" y="15998"/>
                    </a:lnTo>
                    <a:lnTo>
                      <a:pt x="16174" y="16084"/>
                    </a:lnTo>
                    <a:lnTo>
                      <a:pt x="16174" y="16243"/>
                    </a:lnTo>
                    <a:lnTo>
                      <a:pt x="16263" y="16243"/>
                    </a:lnTo>
                    <a:lnTo>
                      <a:pt x="16263" y="16417"/>
                    </a:lnTo>
                    <a:lnTo>
                      <a:pt x="15922" y="16417"/>
                    </a:lnTo>
                    <a:lnTo>
                      <a:pt x="15922" y="16489"/>
                    </a:lnTo>
                    <a:lnTo>
                      <a:pt x="15581" y="16489"/>
                    </a:lnTo>
                    <a:lnTo>
                      <a:pt x="15507" y="16575"/>
                    </a:lnTo>
                    <a:lnTo>
                      <a:pt x="15329" y="16575"/>
                    </a:lnTo>
                    <a:lnTo>
                      <a:pt x="15329" y="16662"/>
                    </a:lnTo>
                    <a:lnTo>
                      <a:pt x="15240" y="16662"/>
                    </a:lnTo>
                    <a:lnTo>
                      <a:pt x="15240" y="16734"/>
                    </a:lnTo>
                    <a:lnTo>
                      <a:pt x="15166" y="16734"/>
                    </a:lnTo>
                    <a:lnTo>
                      <a:pt x="15166" y="16907"/>
                    </a:lnTo>
                    <a:lnTo>
                      <a:pt x="15077" y="16907"/>
                    </a:lnTo>
                    <a:lnTo>
                      <a:pt x="15166" y="16907"/>
                    </a:lnTo>
                    <a:lnTo>
                      <a:pt x="15166" y="17153"/>
                    </a:lnTo>
                    <a:lnTo>
                      <a:pt x="15077" y="17153"/>
                    </a:lnTo>
                    <a:lnTo>
                      <a:pt x="15077" y="17312"/>
                    </a:lnTo>
                    <a:lnTo>
                      <a:pt x="15166" y="17312"/>
                    </a:lnTo>
                    <a:lnTo>
                      <a:pt x="15166" y="17557"/>
                    </a:lnTo>
                    <a:lnTo>
                      <a:pt x="14988" y="17557"/>
                    </a:lnTo>
                    <a:lnTo>
                      <a:pt x="14988" y="17644"/>
                    </a:lnTo>
                    <a:lnTo>
                      <a:pt x="15077" y="17644"/>
                    </a:lnTo>
                    <a:lnTo>
                      <a:pt x="15077" y="17730"/>
                    </a:lnTo>
                    <a:lnTo>
                      <a:pt x="15166" y="17730"/>
                    </a:lnTo>
                    <a:lnTo>
                      <a:pt x="15166" y="17817"/>
                    </a:lnTo>
                    <a:lnTo>
                      <a:pt x="15077" y="17817"/>
                    </a:lnTo>
                    <a:lnTo>
                      <a:pt x="15077" y="17976"/>
                    </a:lnTo>
                    <a:lnTo>
                      <a:pt x="15166" y="17976"/>
                    </a:lnTo>
                    <a:lnTo>
                      <a:pt x="15166" y="18063"/>
                    </a:lnTo>
                    <a:lnTo>
                      <a:pt x="15077" y="18063"/>
                    </a:lnTo>
                    <a:lnTo>
                      <a:pt x="15077" y="17976"/>
                    </a:lnTo>
                    <a:lnTo>
                      <a:pt x="14988" y="17976"/>
                    </a:lnTo>
                    <a:lnTo>
                      <a:pt x="14988" y="18063"/>
                    </a:lnTo>
                    <a:lnTo>
                      <a:pt x="14988" y="17976"/>
                    </a:lnTo>
                    <a:lnTo>
                      <a:pt x="14914" y="17976"/>
                    </a:lnTo>
                    <a:lnTo>
                      <a:pt x="14914" y="18063"/>
                    </a:lnTo>
                    <a:lnTo>
                      <a:pt x="14825" y="18063"/>
                    </a:lnTo>
                    <a:lnTo>
                      <a:pt x="14914" y="18063"/>
                    </a:lnTo>
                    <a:lnTo>
                      <a:pt x="14914" y="18135"/>
                    </a:lnTo>
                    <a:lnTo>
                      <a:pt x="14988" y="18135"/>
                    </a:lnTo>
                    <a:lnTo>
                      <a:pt x="14988" y="18221"/>
                    </a:lnTo>
                    <a:lnTo>
                      <a:pt x="15077" y="18221"/>
                    </a:lnTo>
                    <a:lnTo>
                      <a:pt x="15077" y="18308"/>
                    </a:lnTo>
                    <a:lnTo>
                      <a:pt x="15329" y="18308"/>
                    </a:lnTo>
                    <a:lnTo>
                      <a:pt x="15329" y="18467"/>
                    </a:lnTo>
                    <a:lnTo>
                      <a:pt x="15240" y="18467"/>
                    </a:lnTo>
                    <a:lnTo>
                      <a:pt x="15240" y="18886"/>
                    </a:lnTo>
                    <a:lnTo>
                      <a:pt x="15077" y="18886"/>
                    </a:lnTo>
                    <a:lnTo>
                      <a:pt x="15077" y="19044"/>
                    </a:lnTo>
                    <a:lnTo>
                      <a:pt x="15240" y="19044"/>
                    </a:lnTo>
                    <a:lnTo>
                      <a:pt x="15329" y="19131"/>
                    </a:lnTo>
                    <a:lnTo>
                      <a:pt x="15418" y="19131"/>
                    </a:lnTo>
                    <a:lnTo>
                      <a:pt x="15418" y="19218"/>
                    </a:lnTo>
                    <a:lnTo>
                      <a:pt x="15581" y="19218"/>
                    </a:lnTo>
                    <a:lnTo>
                      <a:pt x="15581" y="19535"/>
                    </a:lnTo>
                    <a:lnTo>
                      <a:pt x="15670" y="19535"/>
                    </a:lnTo>
                    <a:lnTo>
                      <a:pt x="15670" y="19622"/>
                    </a:lnTo>
                    <a:lnTo>
                      <a:pt x="15581" y="19622"/>
                    </a:lnTo>
                    <a:lnTo>
                      <a:pt x="15581" y="19535"/>
                    </a:lnTo>
                    <a:lnTo>
                      <a:pt x="15507" y="19535"/>
                    </a:lnTo>
                    <a:lnTo>
                      <a:pt x="15507" y="19622"/>
                    </a:lnTo>
                    <a:lnTo>
                      <a:pt x="15581" y="19622"/>
                    </a:lnTo>
                    <a:lnTo>
                      <a:pt x="15507" y="19622"/>
                    </a:lnTo>
                    <a:lnTo>
                      <a:pt x="15507" y="19709"/>
                    </a:lnTo>
                    <a:lnTo>
                      <a:pt x="15507" y="19622"/>
                    </a:lnTo>
                    <a:lnTo>
                      <a:pt x="15418" y="19622"/>
                    </a:lnTo>
                    <a:lnTo>
                      <a:pt x="15418" y="20199"/>
                    </a:lnTo>
                    <a:lnTo>
                      <a:pt x="15507" y="20199"/>
                    </a:lnTo>
                    <a:lnTo>
                      <a:pt x="15507" y="20286"/>
                    </a:lnTo>
                    <a:lnTo>
                      <a:pt x="15418" y="20286"/>
                    </a:lnTo>
                    <a:lnTo>
                      <a:pt x="15507" y="20286"/>
                    </a:lnTo>
                    <a:lnTo>
                      <a:pt x="15507" y="20373"/>
                    </a:lnTo>
                    <a:lnTo>
                      <a:pt x="15581" y="20373"/>
                    </a:lnTo>
                    <a:lnTo>
                      <a:pt x="15581" y="20445"/>
                    </a:lnTo>
                    <a:lnTo>
                      <a:pt x="15418" y="20445"/>
                    </a:lnTo>
                    <a:lnTo>
                      <a:pt x="15329" y="20532"/>
                    </a:lnTo>
                    <a:lnTo>
                      <a:pt x="15240" y="20532"/>
                    </a:lnTo>
                    <a:lnTo>
                      <a:pt x="15240" y="20618"/>
                    </a:lnTo>
                    <a:lnTo>
                      <a:pt x="15166" y="20618"/>
                    </a:lnTo>
                    <a:lnTo>
                      <a:pt x="15077" y="20690"/>
                    </a:lnTo>
                    <a:lnTo>
                      <a:pt x="15077" y="20618"/>
                    </a:lnTo>
                    <a:lnTo>
                      <a:pt x="14988" y="20618"/>
                    </a:lnTo>
                    <a:lnTo>
                      <a:pt x="14988" y="20690"/>
                    </a:lnTo>
                    <a:lnTo>
                      <a:pt x="14825" y="20690"/>
                    </a:lnTo>
                    <a:lnTo>
                      <a:pt x="14825" y="20777"/>
                    </a:lnTo>
                    <a:lnTo>
                      <a:pt x="14647" y="20777"/>
                    </a:lnTo>
                    <a:lnTo>
                      <a:pt x="14647" y="20864"/>
                    </a:lnTo>
                    <a:lnTo>
                      <a:pt x="14573" y="20864"/>
                    </a:lnTo>
                    <a:lnTo>
                      <a:pt x="14573" y="20950"/>
                    </a:lnTo>
                    <a:lnTo>
                      <a:pt x="14647" y="20950"/>
                    </a:lnTo>
                    <a:lnTo>
                      <a:pt x="14647" y="21022"/>
                    </a:lnTo>
                    <a:lnTo>
                      <a:pt x="14573" y="21109"/>
                    </a:lnTo>
                    <a:lnTo>
                      <a:pt x="14232" y="21109"/>
                    </a:lnTo>
                    <a:lnTo>
                      <a:pt x="14143" y="21022"/>
                    </a:lnTo>
                    <a:lnTo>
                      <a:pt x="14143" y="21109"/>
                    </a:lnTo>
                    <a:lnTo>
                      <a:pt x="14054" y="21109"/>
                    </a:lnTo>
                    <a:lnTo>
                      <a:pt x="13980" y="21196"/>
                    </a:lnTo>
                    <a:lnTo>
                      <a:pt x="13891" y="21196"/>
                    </a:lnTo>
                    <a:lnTo>
                      <a:pt x="13891" y="21109"/>
                    </a:lnTo>
                    <a:lnTo>
                      <a:pt x="13802" y="21196"/>
                    </a:lnTo>
                    <a:lnTo>
                      <a:pt x="13802" y="21355"/>
                    </a:lnTo>
                    <a:lnTo>
                      <a:pt x="13728" y="21355"/>
                    </a:lnTo>
                    <a:lnTo>
                      <a:pt x="13728" y="21268"/>
                    </a:lnTo>
                    <a:lnTo>
                      <a:pt x="13550" y="21268"/>
                    </a:lnTo>
                    <a:lnTo>
                      <a:pt x="13461" y="21355"/>
                    </a:lnTo>
                    <a:lnTo>
                      <a:pt x="13461" y="21441"/>
                    </a:lnTo>
                    <a:lnTo>
                      <a:pt x="13209" y="21441"/>
                    </a:lnTo>
                    <a:lnTo>
                      <a:pt x="13209" y="21513"/>
                    </a:lnTo>
                    <a:lnTo>
                      <a:pt x="13046" y="21513"/>
                    </a:lnTo>
                    <a:lnTo>
                      <a:pt x="13046" y="21600"/>
                    </a:lnTo>
                    <a:lnTo>
                      <a:pt x="12957" y="21600"/>
                    </a:lnTo>
                    <a:lnTo>
                      <a:pt x="12957" y="21513"/>
                    </a:lnTo>
                    <a:lnTo>
                      <a:pt x="13046" y="21513"/>
                    </a:lnTo>
                    <a:lnTo>
                      <a:pt x="12957" y="21513"/>
                    </a:lnTo>
                    <a:lnTo>
                      <a:pt x="12957" y="21441"/>
                    </a:lnTo>
                    <a:lnTo>
                      <a:pt x="12705" y="21441"/>
                    </a:lnTo>
                    <a:lnTo>
                      <a:pt x="12705" y="21513"/>
                    </a:lnTo>
                    <a:lnTo>
                      <a:pt x="12616" y="21513"/>
                    </a:lnTo>
                    <a:lnTo>
                      <a:pt x="12616" y="21441"/>
                    </a:lnTo>
                    <a:lnTo>
                      <a:pt x="12364" y="21441"/>
                    </a:lnTo>
                    <a:lnTo>
                      <a:pt x="12364" y="21513"/>
                    </a:lnTo>
                    <a:lnTo>
                      <a:pt x="12275" y="21513"/>
                    </a:lnTo>
                    <a:lnTo>
                      <a:pt x="12275" y="21600"/>
                    </a:lnTo>
                    <a:lnTo>
                      <a:pt x="12275" y="21513"/>
                    </a:lnTo>
                    <a:lnTo>
                      <a:pt x="12201" y="21513"/>
                    </a:lnTo>
                    <a:lnTo>
                      <a:pt x="12201" y="21600"/>
                    </a:lnTo>
                    <a:lnTo>
                      <a:pt x="12201" y="21513"/>
                    </a:lnTo>
                    <a:lnTo>
                      <a:pt x="12112" y="21513"/>
                    </a:lnTo>
                    <a:lnTo>
                      <a:pt x="12112" y="21600"/>
                    </a:lnTo>
                    <a:lnTo>
                      <a:pt x="12023" y="21600"/>
                    </a:lnTo>
                    <a:lnTo>
                      <a:pt x="12023" y="21513"/>
                    </a:lnTo>
                    <a:lnTo>
                      <a:pt x="11949" y="21513"/>
                    </a:lnTo>
                    <a:lnTo>
                      <a:pt x="11949" y="21441"/>
                    </a:lnTo>
                    <a:lnTo>
                      <a:pt x="11771" y="21441"/>
                    </a:lnTo>
                    <a:lnTo>
                      <a:pt x="11771" y="21355"/>
                    </a:lnTo>
                    <a:lnTo>
                      <a:pt x="11682" y="21355"/>
                    </a:lnTo>
                    <a:lnTo>
                      <a:pt x="11682" y="21268"/>
                    </a:lnTo>
                    <a:lnTo>
                      <a:pt x="11608" y="21268"/>
                    </a:lnTo>
                    <a:lnTo>
                      <a:pt x="11608" y="21196"/>
                    </a:lnTo>
                    <a:lnTo>
                      <a:pt x="11430" y="21196"/>
                    </a:lnTo>
                    <a:lnTo>
                      <a:pt x="11430" y="21268"/>
                    </a:lnTo>
                    <a:lnTo>
                      <a:pt x="10926" y="21268"/>
                    </a:lnTo>
                    <a:lnTo>
                      <a:pt x="10926" y="21196"/>
                    </a:lnTo>
                    <a:lnTo>
                      <a:pt x="10926" y="21355"/>
                    </a:lnTo>
                    <a:lnTo>
                      <a:pt x="10763" y="21355"/>
                    </a:lnTo>
                    <a:lnTo>
                      <a:pt x="10763" y="21268"/>
                    </a:lnTo>
                    <a:lnTo>
                      <a:pt x="10585" y="21268"/>
                    </a:lnTo>
                    <a:lnTo>
                      <a:pt x="10585" y="21196"/>
                    </a:lnTo>
                    <a:lnTo>
                      <a:pt x="10422" y="21196"/>
                    </a:lnTo>
                    <a:lnTo>
                      <a:pt x="10422" y="21268"/>
                    </a:lnTo>
                    <a:lnTo>
                      <a:pt x="10244" y="21268"/>
                    </a:lnTo>
                    <a:lnTo>
                      <a:pt x="10170" y="21196"/>
                    </a:lnTo>
                    <a:lnTo>
                      <a:pt x="10081" y="21196"/>
                    </a:lnTo>
                    <a:lnTo>
                      <a:pt x="10081" y="21109"/>
                    </a:lnTo>
                    <a:lnTo>
                      <a:pt x="9651" y="21109"/>
                    </a:lnTo>
                    <a:lnTo>
                      <a:pt x="9651" y="21196"/>
                    </a:lnTo>
                    <a:lnTo>
                      <a:pt x="9651" y="21109"/>
                    </a:lnTo>
                    <a:lnTo>
                      <a:pt x="9651" y="21196"/>
                    </a:lnTo>
                    <a:lnTo>
                      <a:pt x="9399" y="21196"/>
                    </a:lnTo>
                    <a:lnTo>
                      <a:pt x="9399" y="21355"/>
                    </a:lnTo>
                    <a:lnTo>
                      <a:pt x="9236" y="21355"/>
                    </a:lnTo>
                    <a:lnTo>
                      <a:pt x="9236" y="21441"/>
                    </a:lnTo>
                    <a:lnTo>
                      <a:pt x="9058" y="21109"/>
                    </a:lnTo>
                    <a:lnTo>
                      <a:pt x="8969" y="21109"/>
                    </a:lnTo>
                    <a:lnTo>
                      <a:pt x="8969" y="21022"/>
                    </a:lnTo>
                    <a:lnTo>
                      <a:pt x="8806" y="21022"/>
                    </a:lnTo>
                    <a:lnTo>
                      <a:pt x="8806" y="20777"/>
                    </a:lnTo>
                    <a:lnTo>
                      <a:pt x="8717" y="20777"/>
                    </a:lnTo>
                    <a:lnTo>
                      <a:pt x="8717" y="20950"/>
                    </a:lnTo>
                    <a:lnTo>
                      <a:pt x="8643" y="20950"/>
                    </a:lnTo>
                    <a:lnTo>
                      <a:pt x="8643" y="20690"/>
                    </a:lnTo>
                    <a:lnTo>
                      <a:pt x="8554" y="20690"/>
                    </a:lnTo>
                    <a:lnTo>
                      <a:pt x="8554" y="20373"/>
                    </a:lnTo>
                    <a:lnTo>
                      <a:pt x="8465" y="20373"/>
                    </a:lnTo>
                    <a:lnTo>
                      <a:pt x="8465" y="20113"/>
                    </a:lnTo>
                    <a:lnTo>
                      <a:pt x="8376" y="20113"/>
                    </a:lnTo>
                    <a:lnTo>
                      <a:pt x="8376" y="19954"/>
                    </a:lnTo>
                    <a:lnTo>
                      <a:pt x="8213" y="19954"/>
                    </a:lnTo>
                    <a:lnTo>
                      <a:pt x="8213" y="19867"/>
                    </a:lnTo>
                    <a:lnTo>
                      <a:pt x="8124" y="19867"/>
                    </a:lnTo>
                    <a:lnTo>
                      <a:pt x="8124" y="19795"/>
                    </a:lnTo>
                    <a:lnTo>
                      <a:pt x="8213" y="19795"/>
                    </a:lnTo>
                    <a:lnTo>
                      <a:pt x="8124" y="19795"/>
                    </a:lnTo>
                    <a:lnTo>
                      <a:pt x="8124" y="19622"/>
                    </a:lnTo>
                    <a:lnTo>
                      <a:pt x="8050" y="19622"/>
                    </a:lnTo>
                    <a:lnTo>
                      <a:pt x="8050" y="19535"/>
                    </a:lnTo>
                    <a:lnTo>
                      <a:pt x="8124" y="19535"/>
                    </a:lnTo>
                    <a:lnTo>
                      <a:pt x="8050" y="19463"/>
                    </a:lnTo>
                    <a:lnTo>
                      <a:pt x="7961" y="19463"/>
                    </a:lnTo>
                    <a:lnTo>
                      <a:pt x="8050" y="19463"/>
                    </a:lnTo>
                    <a:lnTo>
                      <a:pt x="7961" y="19463"/>
                    </a:lnTo>
                    <a:lnTo>
                      <a:pt x="7961" y="19131"/>
                    </a:lnTo>
                    <a:lnTo>
                      <a:pt x="7872" y="19131"/>
                    </a:lnTo>
                    <a:lnTo>
                      <a:pt x="7709" y="19044"/>
                    </a:lnTo>
                    <a:lnTo>
                      <a:pt x="7709" y="18958"/>
                    </a:lnTo>
                    <a:lnTo>
                      <a:pt x="7531" y="18958"/>
                    </a:lnTo>
                    <a:lnTo>
                      <a:pt x="7531" y="19044"/>
                    </a:lnTo>
                    <a:lnTo>
                      <a:pt x="7531" y="18958"/>
                    </a:lnTo>
                    <a:lnTo>
                      <a:pt x="7531" y="19044"/>
                    </a:lnTo>
                    <a:lnTo>
                      <a:pt x="7457" y="19044"/>
                    </a:lnTo>
                    <a:lnTo>
                      <a:pt x="7457" y="19131"/>
                    </a:lnTo>
                    <a:lnTo>
                      <a:pt x="7531" y="19131"/>
                    </a:lnTo>
                    <a:lnTo>
                      <a:pt x="7457" y="19131"/>
                    </a:lnTo>
                    <a:lnTo>
                      <a:pt x="7457" y="19218"/>
                    </a:lnTo>
                    <a:lnTo>
                      <a:pt x="7457" y="19131"/>
                    </a:lnTo>
                    <a:lnTo>
                      <a:pt x="7279" y="19131"/>
                    </a:lnTo>
                    <a:lnTo>
                      <a:pt x="7279" y="19218"/>
                    </a:lnTo>
                    <a:lnTo>
                      <a:pt x="7027" y="19218"/>
                    </a:lnTo>
                    <a:lnTo>
                      <a:pt x="7027" y="18886"/>
                    </a:lnTo>
                    <a:lnTo>
                      <a:pt x="6938" y="18886"/>
                    </a:lnTo>
                    <a:lnTo>
                      <a:pt x="6938" y="18799"/>
                    </a:lnTo>
                    <a:lnTo>
                      <a:pt x="7027" y="18799"/>
                    </a:lnTo>
                    <a:lnTo>
                      <a:pt x="7027" y="18640"/>
                    </a:lnTo>
                    <a:lnTo>
                      <a:pt x="6938" y="18640"/>
                    </a:lnTo>
                    <a:lnTo>
                      <a:pt x="6938" y="18712"/>
                    </a:lnTo>
                    <a:lnTo>
                      <a:pt x="6864" y="18712"/>
                    </a:lnTo>
                    <a:lnTo>
                      <a:pt x="6864" y="18640"/>
                    </a:lnTo>
                    <a:lnTo>
                      <a:pt x="6775" y="18640"/>
                    </a:lnTo>
                    <a:lnTo>
                      <a:pt x="6775" y="18553"/>
                    </a:lnTo>
                    <a:lnTo>
                      <a:pt x="6686" y="18553"/>
                    </a:lnTo>
                    <a:lnTo>
                      <a:pt x="6686" y="18467"/>
                    </a:lnTo>
                    <a:lnTo>
                      <a:pt x="6345" y="18467"/>
                    </a:lnTo>
                    <a:lnTo>
                      <a:pt x="6345" y="18395"/>
                    </a:lnTo>
                    <a:lnTo>
                      <a:pt x="6271" y="18395"/>
                    </a:lnTo>
                    <a:lnTo>
                      <a:pt x="6271" y="18467"/>
                    </a:lnTo>
                    <a:lnTo>
                      <a:pt x="6182" y="18467"/>
                    </a:lnTo>
                    <a:lnTo>
                      <a:pt x="6182" y="18395"/>
                    </a:lnTo>
                    <a:lnTo>
                      <a:pt x="6004" y="18395"/>
                    </a:lnTo>
                    <a:lnTo>
                      <a:pt x="6004" y="18467"/>
                    </a:lnTo>
                    <a:lnTo>
                      <a:pt x="5841" y="18467"/>
                    </a:lnTo>
                    <a:lnTo>
                      <a:pt x="5841" y="18799"/>
                    </a:lnTo>
                    <a:lnTo>
                      <a:pt x="5678" y="18799"/>
                    </a:lnTo>
                    <a:lnTo>
                      <a:pt x="5678" y="18886"/>
                    </a:lnTo>
                    <a:lnTo>
                      <a:pt x="5589" y="18886"/>
                    </a:lnTo>
                    <a:lnTo>
                      <a:pt x="5589" y="19044"/>
                    </a:lnTo>
                    <a:lnTo>
                      <a:pt x="5678" y="19044"/>
                    </a:lnTo>
                    <a:lnTo>
                      <a:pt x="5589" y="19044"/>
                    </a:lnTo>
                    <a:lnTo>
                      <a:pt x="5589" y="19131"/>
                    </a:lnTo>
                    <a:lnTo>
                      <a:pt x="5500" y="19131"/>
                    </a:lnTo>
                    <a:lnTo>
                      <a:pt x="5500" y="19376"/>
                    </a:lnTo>
                    <a:lnTo>
                      <a:pt x="5411" y="19376"/>
                    </a:lnTo>
                    <a:lnTo>
                      <a:pt x="5411" y="19463"/>
                    </a:lnTo>
                    <a:lnTo>
                      <a:pt x="5337" y="19463"/>
                    </a:lnTo>
                    <a:lnTo>
                      <a:pt x="5337" y="19535"/>
                    </a:lnTo>
                    <a:lnTo>
                      <a:pt x="5248" y="19535"/>
                    </a:lnTo>
                    <a:lnTo>
                      <a:pt x="5248" y="19709"/>
                    </a:lnTo>
                    <a:lnTo>
                      <a:pt x="5159" y="19709"/>
                    </a:lnTo>
                    <a:lnTo>
                      <a:pt x="5159" y="19795"/>
                    </a:lnTo>
                    <a:lnTo>
                      <a:pt x="5248" y="19795"/>
                    </a:lnTo>
                    <a:lnTo>
                      <a:pt x="5248" y="19954"/>
                    </a:lnTo>
                    <a:lnTo>
                      <a:pt x="5159" y="19954"/>
                    </a:lnTo>
                    <a:lnTo>
                      <a:pt x="5159" y="20041"/>
                    </a:lnTo>
                    <a:lnTo>
                      <a:pt x="5085" y="20041"/>
                    </a:lnTo>
                    <a:lnTo>
                      <a:pt x="5085" y="20113"/>
                    </a:lnTo>
                    <a:lnTo>
                      <a:pt x="4907" y="20113"/>
                    </a:lnTo>
                    <a:lnTo>
                      <a:pt x="4907" y="20286"/>
                    </a:lnTo>
                    <a:lnTo>
                      <a:pt x="4818" y="20286"/>
                    </a:lnTo>
                    <a:lnTo>
                      <a:pt x="4818" y="20199"/>
                    </a:lnTo>
                    <a:lnTo>
                      <a:pt x="4818" y="20445"/>
                    </a:lnTo>
                    <a:lnTo>
                      <a:pt x="4744" y="20373"/>
                    </a:lnTo>
                    <a:lnTo>
                      <a:pt x="4744" y="20041"/>
                    </a:lnTo>
                    <a:lnTo>
                      <a:pt x="4818" y="20041"/>
                    </a:lnTo>
                    <a:lnTo>
                      <a:pt x="4818" y="19954"/>
                    </a:lnTo>
                    <a:lnTo>
                      <a:pt x="4566" y="19954"/>
                    </a:lnTo>
                    <a:lnTo>
                      <a:pt x="4566" y="19795"/>
                    </a:lnTo>
                    <a:lnTo>
                      <a:pt x="4492" y="19867"/>
                    </a:lnTo>
                    <a:lnTo>
                      <a:pt x="4492" y="19954"/>
                    </a:lnTo>
                    <a:lnTo>
                      <a:pt x="4403" y="20041"/>
                    </a:lnTo>
                    <a:lnTo>
                      <a:pt x="4492" y="20041"/>
                    </a:lnTo>
                    <a:lnTo>
                      <a:pt x="4403" y="20041"/>
                    </a:lnTo>
                    <a:lnTo>
                      <a:pt x="4314" y="20113"/>
                    </a:lnTo>
                    <a:lnTo>
                      <a:pt x="4062" y="20113"/>
                    </a:lnTo>
                    <a:lnTo>
                      <a:pt x="4062" y="20199"/>
                    </a:lnTo>
                    <a:lnTo>
                      <a:pt x="3721" y="20199"/>
                    </a:lnTo>
                    <a:lnTo>
                      <a:pt x="3721" y="20286"/>
                    </a:lnTo>
                    <a:lnTo>
                      <a:pt x="3810" y="20286"/>
                    </a:lnTo>
                    <a:lnTo>
                      <a:pt x="3721" y="20286"/>
                    </a:lnTo>
                    <a:lnTo>
                      <a:pt x="3721" y="20445"/>
                    </a:lnTo>
                    <a:lnTo>
                      <a:pt x="3632" y="20445"/>
                    </a:lnTo>
                    <a:lnTo>
                      <a:pt x="3632" y="20532"/>
                    </a:lnTo>
                    <a:lnTo>
                      <a:pt x="3306" y="20532"/>
                    </a:lnTo>
                    <a:lnTo>
                      <a:pt x="3306" y="20445"/>
                    </a:lnTo>
                    <a:lnTo>
                      <a:pt x="3306" y="20532"/>
                    </a:lnTo>
                    <a:lnTo>
                      <a:pt x="3306" y="20445"/>
                    </a:lnTo>
                    <a:lnTo>
                      <a:pt x="3217" y="20445"/>
                    </a:lnTo>
                    <a:lnTo>
                      <a:pt x="3217" y="20373"/>
                    </a:lnTo>
                    <a:lnTo>
                      <a:pt x="3128" y="20373"/>
                    </a:lnTo>
                    <a:lnTo>
                      <a:pt x="3128" y="20286"/>
                    </a:lnTo>
                    <a:lnTo>
                      <a:pt x="3039" y="20286"/>
                    </a:lnTo>
                    <a:lnTo>
                      <a:pt x="3039" y="20199"/>
                    </a:lnTo>
                    <a:lnTo>
                      <a:pt x="2965" y="20199"/>
                    </a:lnTo>
                    <a:lnTo>
                      <a:pt x="3039" y="20199"/>
                    </a:lnTo>
                    <a:lnTo>
                      <a:pt x="3039" y="20113"/>
                    </a:lnTo>
                    <a:lnTo>
                      <a:pt x="2965" y="20113"/>
                    </a:lnTo>
                    <a:lnTo>
                      <a:pt x="3039" y="20113"/>
                    </a:lnTo>
                    <a:lnTo>
                      <a:pt x="3039" y="19954"/>
                    </a:lnTo>
                    <a:lnTo>
                      <a:pt x="3128" y="19954"/>
                    </a:lnTo>
                    <a:lnTo>
                      <a:pt x="3128" y="19867"/>
                    </a:lnTo>
                    <a:lnTo>
                      <a:pt x="3039" y="19867"/>
                    </a:lnTo>
                    <a:lnTo>
                      <a:pt x="3039" y="19795"/>
                    </a:lnTo>
                    <a:lnTo>
                      <a:pt x="3128" y="19709"/>
                    </a:lnTo>
                    <a:lnTo>
                      <a:pt x="3128" y="19131"/>
                    </a:lnTo>
                    <a:lnTo>
                      <a:pt x="3217" y="19131"/>
                    </a:lnTo>
                    <a:lnTo>
                      <a:pt x="3217" y="19044"/>
                    </a:lnTo>
                    <a:lnTo>
                      <a:pt x="3128" y="19044"/>
                    </a:lnTo>
                    <a:lnTo>
                      <a:pt x="3217" y="19044"/>
                    </a:lnTo>
                    <a:lnTo>
                      <a:pt x="3217" y="18799"/>
                    </a:lnTo>
                    <a:lnTo>
                      <a:pt x="3306" y="18799"/>
                    </a:lnTo>
                    <a:lnTo>
                      <a:pt x="3306" y="18640"/>
                    </a:lnTo>
                    <a:lnTo>
                      <a:pt x="3217" y="18640"/>
                    </a:lnTo>
                    <a:lnTo>
                      <a:pt x="3306" y="18640"/>
                    </a:lnTo>
                    <a:lnTo>
                      <a:pt x="3306" y="18467"/>
                    </a:lnTo>
                    <a:lnTo>
                      <a:pt x="3380" y="18467"/>
                    </a:lnTo>
                    <a:lnTo>
                      <a:pt x="3380" y="18308"/>
                    </a:lnTo>
                    <a:lnTo>
                      <a:pt x="3306" y="18308"/>
                    </a:lnTo>
                    <a:lnTo>
                      <a:pt x="3306" y="18221"/>
                    </a:lnTo>
                    <a:lnTo>
                      <a:pt x="3306" y="18308"/>
                    </a:lnTo>
                    <a:lnTo>
                      <a:pt x="3128" y="18308"/>
                    </a:lnTo>
                    <a:lnTo>
                      <a:pt x="3128" y="18221"/>
                    </a:lnTo>
                    <a:lnTo>
                      <a:pt x="3039" y="18221"/>
                    </a:lnTo>
                    <a:lnTo>
                      <a:pt x="3039" y="18135"/>
                    </a:lnTo>
                    <a:lnTo>
                      <a:pt x="3039" y="18221"/>
                    </a:lnTo>
                    <a:lnTo>
                      <a:pt x="3039" y="18135"/>
                    </a:lnTo>
                    <a:lnTo>
                      <a:pt x="2965" y="18135"/>
                    </a:lnTo>
                    <a:lnTo>
                      <a:pt x="2965" y="18221"/>
                    </a:lnTo>
                    <a:lnTo>
                      <a:pt x="2965" y="17889"/>
                    </a:lnTo>
                    <a:lnTo>
                      <a:pt x="2876" y="17889"/>
                    </a:lnTo>
                    <a:lnTo>
                      <a:pt x="2876" y="17817"/>
                    </a:lnTo>
                    <a:lnTo>
                      <a:pt x="2787" y="17817"/>
                    </a:lnTo>
                    <a:lnTo>
                      <a:pt x="2876" y="17817"/>
                    </a:lnTo>
                    <a:lnTo>
                      <a:pt x="2787" y="17817"/>
                    </a:lnTo>
                    <a:lnTo>
                      <a:pt x="2787" y="17730"/>
                    </a:lnTo>
                    <a:lnTo>
                      <a:pt x="2713" y="17730"/>
                    </a:lnTo>
                    <a:lnTo>
                      <a:pt x="2787" y="17730"/>
                    </a:lnTo>
                    <a:lnTo>
                      <a:pt x="2713" y="17644"/>
                    </a:lnTo>
                    <a:lnTo>
                      <a:pt x="2713" y="17557"/>
                    </a:lnTo>
                    <a:lnTo>
                      <a:pt x="2787" y="17557"/>
                    </a:lnTo>
                    <a:lnTo>
                      <a:pt x="2787" y="17485"/>
                    </a:lnTo>
                    <a:lnTo>
                      <a:pt x="2876" y="17485"/>
                    </a:lnTo>
                    <a:lnTo>
                      <a:pt x="2876" y="17066"/>
                    </a:lnTo>
                    <a:lnTo>
                      <a:pt x="2787" y="17066"/>
                    </a:lnTo>
                    <a:lnTo>
                      <a:pt x="2787" y="16980"/>
                    </a:lnTo>
                    <a:lnTo>
                      <a:pt x="2787" y="17066"/>
                    </a:lnTo>
                    <a:lnTo>
                      <a:pt x="2535" y="17066"/>
                    </a:lnTo>
                    <a:lnTo>
                      <a:pt x="2535" y="16980"/>
                    </a:lnTo>
                    <a:lnTo>
                      <a:pt x="2446" y="16980"/>
                    </a:lnTo>
                    <a:lnTo>
                      <a:pt x="2446" y="16907"/>
                    </a:lnTo>
                    <a:lnTo>
                      <a:pt x="2535" y="16907"/>
                    </a:lnTo>
                    <a:lnTo>
                      <a:pt x="2535" y="16662"/>
                    </a:lnTo>
                    <a:lnTo>
                      <a:pt x="2624" y="16662"/>
                    </a:lnTo>
                    <a:lnTo>
                      <a:pt x="2624" y="16575"/>
                    </a:lnTo>
                    <a:lnTo>
                      <a:pt x="2535" y="16575"/>
                    </a:lnTo>
                    <a:lnTo>
                      <a:pt x="2535" y="16417"/>
                    </a:lnTo>
                    <a:lnTo>
                      <a:pt x="2446" y="16417"/>
                    </a:lnTo>
                    <a:lnTo>
                      <a:pt x="2535" y="16417"/>
                    </a:lnTo>
                    <a:lnTo>
                      <a:pt x="2446" y="16417"/>
                    </a:lnTo>
                    <a:lnTo>
                      <a:pt x="2446" y="16157"/>
                    </a:lnTo>
                    <a:lnTo>
                      <a:pt x="2372" y="16157"/>
                    </a:lnTo>
                    <a:lnTo>
                      <a:pt x="2372" y="16084"/>
                    </a:lnTo>
                    <a:lnTo>
                      <a:pt x="2283" y="16084"/>
                    </a:lnTo>
                    <a:lnTo>
                      <a:pt x="2283" y="15911"/>
                    </a:lnTo>
                    <a:lnTo>
                      <a:pt x="1779" y="15911"/>
                    </a:lnTo>
                    <a:lnTo>
                      <a:pt x="1779" y="15666"/>
                    </a:lnTo>
                    <a:lnTo>
                      <a:pt x="2031" y="15666"/>
                    </a:lnTo>
                    <a:lnTo>
                      <a:pt x="2031" y="15579"/>
                    </a:lnTo>
                    <a:lnTo>
                      <a:pt x="1942" y="15579"/>
                    </a:lnTo>
                    <a:lnTo>
                      <a:pt x="1942" y="15420"/>
                    </a:lnTo>
                    <a:lnTo>
                      <a:pt x="1853" y="15420"/>
                    </a:lnTo>
                    <a:lnTo>
                      <a:pt x="1853" y="15261"/>
                    </a:lnTo>
                    <a:lnTo>
                      <a:pt x="1779" y="15175"/>
                    </a:lnTo>
                    <a:lnTo>
                      <a:pt x="1779" y="15261"/>
                    </a:lnTo>
                    <a:lnTo>
                      <a:pt x="1601" y="15261"/>
                    </a:lnTo>
                    <a:lnTo>
                      <a:pt x="1601" y="15334"/>
                    </a:lnTo>
                    <a:lnTo>
                      <a:pt x="1438" y="15334"/>
                    </a:lnTo>
                    <a:lnTo>
                      <a:pt x="1438" y="15261"/>
                    </a:lnTo>
                    <a:lnTo>
                      <a:pt x="1260" y="15261"/>
                    </a:lnTo>
                    <a:lnTo>
                      <a:pt x="1260" y="15334"/>
                    </a:lnTo>
                    <a:lnTo>
                      <a:pt x="1186" y="15261"/>
                    </a:lnTo>
                    <a:lnTo>
                      <a:pt x="1097" y="15261"/>
                    </a:lnTo>
                    <a:lnTo>
                      <a:pt x="1097" y="15175"/>
                    </a:lnTo>
                    <a:lnTo>
                      <a:pt x="919" y="15175"/>
                    </a:lnTo>
                    <a:lnTo>
                      <a:pt x="919" y="15088"/>
                    </a:lnTo>
                    <a:lnTo>
                      <a:pt x="845" y="15088"/>
                    </a:lnTo>
                    <a:lnTo>
                      <a:pt x="845" y="15175"/>
                    </a:lnTo>
                    <a:lnTo>
                      <a:pt x="756" y="15175"/>
                    </a:lnTo>
                    <a:lnTo>
                      <a:pt x="667" y="15261"/>
                    </a:lnTo>
                    <a:lnTo>
                      <a:pt x="667" y="15088"/>
                    </a:lnTo>
                    <a:lnTo>
                      <a:pt x="593" y="15088"/>
                    </a:lnTo>
                    <a:lnTo>
                      <a:pt x="593" y="15175"/>
                    </a:lnTo>
                    <a:lnTo>
                      <a:pt x="504" y="15175"/>
                    </a:lnTo>
                    <a:lnTo>
                      <a:pt x="504" y="15088"/>
                    </a:lnTo>
                    <a:lnTo>
                      <a:pt x="415" y="15088"/>
                    </a:lnTo>
                    <a:lnTo>
                      <a:pt x="504" y="15002"/>
                    </a:lnTo>
                    <a:lnTo>
                      <a:pt x="415" y="15002"/>
                    </a:lnTo>
                    <a:lnTo>
                      <a:pt x="415" y="14929"/>
                    </a:lnTo>
                    <a:lnTo>
                      <a:pt x="504" y="15002"/>
                    </a:lnTo>
                    <a:lnTo>
                      <a:pt x="504" y="14843"/>
                    </a:lnTo>
                    <a:lnTo>
                      <a:pt x="593" y="14843"/>
                    </a:lnTo>
                    <a:lnTo>
                      <a:pt x="593" y="14756"/>
                    </a:lnTo>
                    <a:lnTo>
                      <a:pt x="504" y="14756"/>
                    </a:lnTo>
                    <a:lnTo>
                      <a:pt x="504" y="14684"/>
                    </a:lnTo>
                    <a:lnTo>
                      <a:pt x="593" y="14684"/>
                    </a:lnTo>
                    <a:lnTo>
                      <a:pt x="593" y="14756"/>
                    </a:lnTo>
                    <a:lnTo>
                      <a:pt x="667" y="14756"/>
                    </a:lnTo>
                    <a:lnTo>
                      <a:pt x="593" y="14684"/>
                    </a:lnTo>
                    <a:lnTo>
                      <a:pt x="593" y="14597"/>
                    </a:lnTo>
                    <a:lnTo>
                      <a:pt x="504" y="14597"/>
                    </a:lnTo>
                    <a:lnTo>
                      <a:pt x="504" y="14511"/>
                    </a:lnTo>
                    <a:lnTo>
                      <a:pt x="593" y="14511"/>
                    </a:lnTo>
                    <a:lnTo>
                      <a:pt x="593" y="14424"/>
                    </a:lnTo>
                    <a:lnTo>
                      <a:pt x="667" y="14424"/>
                    </a:lnTo>
                    <a:lnTo>
                      <a:pt x="667" y="14352"/>
                    </a:lnTo>
                    <a:lnTo>
                      <a:pt x="756" y="14352"/>
                    </a:lnTo>
                    <a:lnTo>
                      <a:pt x="667" y="14352"/>
                    </a:lnTo>
                    <a:lnTo>
                      <a:pt x="667" y="14265"/>
                    </a:lnTo>
                    <a:lnTo>
                      <a:pt x="756" y="14179"/>
                    </a:lnTo>
                    <a:lnTo>
                      <a:pt x="845" y="14179"/>
                    </a:lnTo>
                    <a:lnTo>
                      <a:pt x="845" y="14020"/>
                    </a:lnTo>
                    <a:lnTo>
                      <a:pt x="919" y="14020"/>
                    </a:lnTo>
                    <a:lnTo>
                      <a:pt x="756" y="14020"/>
                    </a:lnTo>
                    <a:lnTo>
                      <a:pt x="756" y="13861"/>
                    </a:lnTo>
                    <a:lnTo>
                      <a:pt x="593" y="13861"/>
                    </a:lnTo>
                    <a:lnTo>
                      <a:pt x="667" y="13774"/>
                    </a:lnTo>
                    <a:lnTo>
                      <a:pt x="593" y="13774"/>
                    </a:lnTo>
                    <a:lnTo>
                      <a:pt x="667" y="13688"/>
                    </a:lnTo>
                    <a:lnTo>
                      <a:pt x="593" y="13688"/>
                    </a:lnTo>
                    <a:lnTo>
                      <a:pt x="667" y="13688"/>
                    </a:lnTo>
                    <a:lnTo>
                      <a:pt x="667" y="13601"/>
                    </a:lnTo>
                    <a:lnTo>
                      <a:pt x="593" y="13601"/>
                    </a:lnTo>
                    <a:lnTo>
                      <a:pt x="593" y="13442"/>
                    </a:lnTo>
                    <a:lnTo>
                      <a:pt x="504" y="13356"/>
                    </a:lnTo>
                    <a:lnTo>
                      <a:pt x="415" y="13356"/>
                    </a:lnTo>
                    <a:lnTo>
                      <a:pt x="415" y="13024"/>
                    </a:lnTo>
                    <a:lnTo>
                      <a:pt x="504" y="13024"/>
                    </a:lnTo>
                    <a:lnTo>
                      <a:pt x="504" y="12951"/>
                    </a:lnTo>
                    <a:lnTo>
                      <a:pt x="415" y="12951"/>
                    </a:lnTo>
                    <a:lnTo>
                      <a:pt x="504" y="12951"/>
                    </a:lnTo>
                    <a:lnTo>
                      <a:pt x="415" y="12951"/>
                    </a:lnTo>
                    <a:lnTo>
                      <a:pt x="415" y="12865"/>
                    </a:lnTo>
                    <a:lnTo>
                      <a:pt x="415" y="12951"/>
                    </a:lnTo>
                    <a:lnTo>
                      <a:pt x="415" y="12778"/>
                    </a:lnTo>
                    <a:lnTo>
                      <a:pt x="326" y="12778"/>
                    </a:lnTo>
                    <a:lnTo>
                      <a:pt x="326" y="12706"/>
                    </a:lnTo>
                    <a:lnTo>
                      <a:pt x="252" y="12706"/>
                    </a:lnTo>
                    <a:lnTo>
                      <a:pt x="252" y="12619"/>
                    </a:lnTo>
                    <a:lnTo>
                      <a:pt x="326" y="12619"/>
                    </a:lnTo>
                    <a:lnTo>
                      <a:pt x="252" y="12533"/>
                    </a:lnTo>
                    <a:lnTo>
                      <a:pt x="74" y="12533"/>
                    </a:lnTo>
                    <a:lnTo>
                      <a:pt x="0" y="12446"/>
                    </a:lnTo>
                    <a:lnTo>
                      <a:pt x="252" y="12446"/>
                    </a:lnTo>
                    <a:lnTo>
                      <a:pt x="252" y="12287"/>
                    </a:lnTo>
                    <a:lnTo>
                      <a:pt x="326" y="12287"/>
                    </a:lnTo>
                    <a:lnTo>
                      <a:pt x="326" y="12201"/>
                    </a:lnTo>
                    <a:lnTo>
                      <a:pt x="415" y="12201"/>
                    </a:lnTo>
                    <a:lnTo>
                      <a:pt x="415" y="12128"/>
                    </a:lnTo>
                    <a:lnTo>
                      <a:pt x="504" y="12128"/>
                    </a:lnTo>
                    <a:lnTo>
                      <a:pt x="593" y="12042"/>
                    </a:lnTo>
                    <a:lnTo>
                      <a:pt x="504" y="11464"/>
                    </a:lnTo>
                    <a:lnTo>
                      <a:pt x="504" y="11305"/>
                    </a:lnTo>
                    <a:lnTo>
                      <a:pt x="415" y="10800"/>
                    </a:lnTo>
                    <a:lnTo>
                      <a:pt x="415" y="10555"/>
                    </a:lnTo>
                    <a:lnTo>
                      <a:pt x="326" y="10396"/>
                    </a:lnTo>
                    <a:lnTo>
                      <a:pt x="0" y="9818"/>
                    </a:lnTo>
                    <a:lnTo>
                      <a:pt x="0" y="9732"/>
                    </a:lnTo>
                    <a:lnTo>
                      <a:pt x="74" y="9645"/>
                    </a:lnTo>
                    <a:lnTo>
                      <a:pt x="326" y="9645"/>
                    </a:lnTo>
                    <a:lnTo>
                      <a:pt x="326" y="9573"/>
                    </a:lnTo>
                    <a:lnTo>
                      <a:pt x="415" y="9573"/>
                    </a:lnTo>
                    <a:lnTo>
                      <a:pt x="415" y="9486"/>
                    </a:lnTo>
                    <a:lnTo>
                      <a:pt x="504" y="9486"/>
                    </a:lnTo>
                    <a:lnTo>
                      <a:pt x="593" y="9399"/>
                    </a:lnTo>
                    <a:lnTo>
                      <a:pt x="667" y="9399"/>
                    </a:lnTo>
                    <a:lnTo>
                      <a:pt x="667" y="9241"/>
                    </a:lnTo>
                    <a:lnTo>
                      <a:pt x="919" y="9241"/>
                    </a:lnTo>
                    <a:lnTo>
                      <a:pt x="919" y="9154"/>
                    </a:lnTo>
                    <a:lnTo>
                      <a:pt x="1008" y="9154"/>
                    </a:lnTo>
                    <a:lnTo>
                      <a:pt x="1008" y="9241"/>
                    </a:lnTo>
                    <a:lnTo>
                      <a:pt x="1186" y="9241"/>
                    </a:lnTo>
                    <a:lnTo>
                      <a:pt x="1186" y="8995"/>
                    </a:lnTo>
                    <a:lnTo>
                      <a:pt x="1260" y="8995"/>
                    </a:lnTo>
                    <a:lnTo>
                      <a:pt x="1260" y="8909"/>
                    </a:lnTo>
                    <a:lnTo>
                      <a:pt x="1186" y="8909"/>
                    </a:lnTo>
                    <a:lnTo>
                      <a:pt x="1186" y="8822"/>
                    </a:lnTo>
                    <a:lnTo>
                      <a:pt x="1097" y="8822"/>
                    </a:lnTo>
                    <a:lnTo>
                      <a:pt x="1097" y="8750"/>
                    </a:lnTo>
                    <a:lnTo>
                      <a:pt x="1186" y="8750"/>
                    </a:lnTo>
                    <a:lnTo>
                      <a:pt x="1186" y="8576"/>
                    </a:lnTo>
                    <a:lnTo>
                      <a:pt x="1260" y="8576"/>
                    </a:lnTo>
                    <a:lnTo>
                      <a:pt x="1260" y="8490"/>
                    </a:lnTo>
                    <a:lnTo>
                      <a:pt x="1438" y="8490"/>
                    </a:lnTo>
                    <a:lnTo>
                      <a:pt x="1438" y="8418"/>
                    </a:lnTo>
                    <a:lnTo>
                      <a:pt x="1349" y="8418"/>
                    </a:lnTo>
                    <a:lnTo>
                      <a:pt x="1349" y="8172"/>
                    </a:lnTo>
                    <a:lnTo>
                      <a:pt x="1438" y="8172"/>
                    </a:lnTo>
                    <a:lnTo>
                      <a:pt x="1438" y="8086"/>
                    </a:lnTo>
                    <a:lnTo>
                      <a:pt x="1512" y="8086"/>
                    </a:lnTo>
                    <a:lnTo>
                      <a:pt x="1438" y="8086"/>
                    </a:lnTo>
                    <a:lnTo>
                      <a:pt x="1512" y="8086"/>
                    </a:lnTo>
                    <a:lnTo>
                      <a:pt x="1512" y="7999"/>
                    </a:lnTo>
                    <a:lnTo>
                      <a:pt x="1601" y="7999"/>
                    </a:lnTo>
                    <a:lnTo>
                      <a:pt x="1690" y="7912"/>
                    </a:lnTo>
                    <a:lnTo>
                      <a:pt x="1779" y="7912"/>
                    </a:lnTo>
                    <a:lnTo>
                      <a:pt x="1779" y="7840"/>
                    </a:lnTo>
                    <a:lnTo>
                      <a:pt x="1853" y="7840"/>
                    </a:lnTo>
                    <a:lnTo>
                      <a:pt x="1853" y="7753"/>
                    </a:lnTo>
                    <a:lnTo>
                      <a:pt x="1942" y="7753"/>
                    </a:lnTo>
                    <a:lnTo>
                      <a:pt x="1942" y="7667"/>
                    </a:lnTo>
                    <a:lnTo>
                      <a:pt x="2031" y="7667"/>
                    </a:lnTo>
                    <a:lnTo>
                      <a:pt x="2031" y="7595"/>
                    </a:lnTo>
                    <a:lnTo>
                      <a:pt x="2031" y="7667"/>
                    </a:lnTo>
                    <a:lnTo>
                      <a:pt x="2105" y="7667"/>
                    </a:lnTo>
                    <a:lnTo>
                      <a:pt x="2105" y="7595"/>
                    </a:lnTo>
                    <a:lnTo>
                      <a:pt x="2194" y="7595"/>
                    </a:lnTo>
                    <a:lnTo>
                      <a:pt x="2194" y="7508"/>
                    </a:lnTo>
                    <a:lnTo>
                      <a:pt x="2105" y="7508"/>
                    </a:lnTo>
                    <a:lnTo>
                      <a:pt x="2105" y="7421"/>
                    </a:lnTo>
                    <a:lnTo>
                      <a:pt x="2194" y="7421"/>
                    </a:lnTo>
                    <a:lnTo>
                      <a:pt x="2194" y="7335"/>
                    </a:lnTo>
                    <a:lnTo>
                      <a:pt x="2031" y="7335"/>
                    </a:lnTo>
                    <a:lnTo>
                      <a:pt x="2031" y="7263"/>
                    </a:lnTo>
                    <a:lnTo>
                      <a:pt x="1853" y="7263"/>
                    </a:lnTo>
                    <a:lnTo>
                      <a:pt x="1779" y="6440"/>
                    </a:lnTo>
                    <a:lnTo>
                      <a:pt x="1601" y="6440"/>
                    </a:lnTo>
                    <a:lnTo>
                      <a:pt x="1601" y="6266"/>
                    </a:lnTo>
                    <a:lnTo>
                      <a:pt x="1349" y="6266"/>
                    </a:lnTo>
                    <a:lnTo>
                      <a:pt x="1349" y="6107"/>
                    </a:lnTo>
                    <a:lnTo>
                      <a:pt x="1438" y="6107"/>
                    </a:lnTo>
                    <a:lnTo>
                      <a:pt x="1438" y="6021"/>
                    </a:lnTo>
                    <a:lnTo>
                      <a:pt x="1186" y="6021"/>
                    </a:lnTo>
                    <a:lnTo>
                      <a:pt x="1186" y="5934"/>
                    </a:lnTo>
                    <a:lnTo>
                      <a:pt x="1260" y="5934"/>
                    </a:lnTo>
                    <a:lnTo>
                      <a:pt x="1186" y="5934"/>
                    </a:lnTo>
                    <a:lnTo>
                      <a:pt x="1186" y="5862"/>
                    </a:lnTo>
                    <a:lnTo>
                      <a:pt x="1097" y="5862"/>
                    </a:lnTo>
                    <a:lnTo>
                      <a:pt x="1097" y="5617"/>
                    </a:lnTo>
                    <a:lnTo>
                      <a:pt x="1186" y="5617"/>
                    </a:lnTo>
                    <a:lnTo>
                      <a:pt x="1097" y="5617"/>
                    </a:lnTo>
                    <a:lnTo>
                      <a:pt x="1097" y="5357"/>
                    </a:lnTo>
                    <a:lnTo>
                      <a:pt x="919" y="5357"/>
                    </a:lnTo>
                    <a:lnTo>
                      <a:pt x="919" y="5284"/>
                    </a:lnTo>
                    <a:lnTo>
                      <a:pt x="1008" y="5284"/>
                    </a:lnTo>
                    <a:lnTo>
                      <a:pt x="1008" y="5198"/>
                    </a:lnTo>
                    <a:lnTo>
                      <a:pt x="919" y="5198"/>
                    </a:lnTo>
                    <a:lnTo>
                      <a:pt x="845" y="5111"/>
                    </a:lnTo>
                    <a:lnTo>
                      <a:pt x="756" y="5111"/>
                    </a:lnTo>
                    <a:lnTo>
                      <a:pt x="919" y="5111"/>
                    </a:lnTo>
                    <a:lnTo>
                      <a:pt x="919" y="5039"/>
                    </a:lnTo>
                    <a:lnTo>
                      <a:pt x="1008" y="5039"/>
                    </a:lnTo>
                    <a:lnTo>
                      <a:pt x="1008" y="4866"/>
                    </a:lnTo>
                    <a:lnTo>
                      <a:pt x="1097" y="4866"/>
                    </a:lnTo>
                    <a:lnTo>
                      <a:pt x="1097" y="4779"/>
                    </a:lnTo>
                    <a:lnTo>
                      <a:pt x="1186" y="4779"/>
                    </a:lnTo>
                    <a:lnTo>
                      <a:pt x="1097" y="4779"/>
                    </a:lnTo>
                    <a:lnTo>
                      <a:pt x="1097" y="4707"/>
                    </a:lnTo>
                    <a:lnTo>
                      <a:pt x="1008" y="4707"/>
                    </a:lnTo>
                    <a:lnTo>
                      <a:pt x="1008" y="4534"/>
                    </a:lnTo>
                    <a:lnTo>
                      <a:pt x="1186" y="4534"/>
                    </a:lnTo>
                    <a:lnTo>
                      <a:pt x="1260" y="4620"/>
                    </a:lnTo>
                    <a:lnTo>
                      <a:pt x="1601" y="4620"/>
                    </a:lnTo>
                    <a:lnTo>
                      <a:pt x="1690" y="4534"/>
                    </a:lnTo>
                    <a:lnTo>
                      <a:pt x="1690" y="4375"/>
                    </a:lnTo>
                    <a:lnTo>
                      <a:pt x="1601" y="4288"/>
                    </a:lnTo>
                    <a:lnTo>
                      <a:pt x="1601" y="4216"/>
                    </a:lnTo>
                    <a:lnTo>
                      <a:pt x="1601" y="4288"/>
                    </a:lnTo>
                    <a:lnTo>
                      <a:pt x="1690" y="4288"/>
                    </a:lnTo>
                    <a:lnTo>
                      <a:pt x="1690" y="4375"/>
                    </a:lnTo>
                    <a:lnTo>
                      <a:pt x="1779" y="4375"/>
                    </a:lnTo>
                    <a:lnTo>
                      <a:pt x="1779" y="4461"/>
                    </a:lnTo>
                    <a:lnTo>
                      <a:pt x="1853" y="4461"/>
                    </a:lnTo>
                    <a:lnTo>
                      <a:pt x="1853" y="4620"/>
                    </a:lnTo>
                    <a:lnTo>
                      <a:pt x="1942" y="4620"/>
                    </a:lnTo>
                    <a:lnTo>
                      <a:pt x="1942" y="4707"/>
                    </a:lnTo>
                    <a:lnTo>
                      <a:pt x="1853" y="4707"/>
                    </a:lnTo>
                    <a:lnTo>
                      <a:pt x="1853" y="4866"/>
                    </a:lnTo>
                    <a:lnTo>
                      <a:pt x="1942" y="4866"/>
                    </a:lnTo>
                    <a:lnTo>
                      <a:pt x="1942" y="4952"/>
                    </a:lnTo>
                    <a:lnTo>
                      <a:pt x="2031" y="4952"/>
                    </a:lnTo>
                    <a:lnTo>
                      <a:pt x="2031" y="5039"/>
                    </a:lnTo>
                    <a:lnTo>
                      <a:pt x="2105" y="4952"/>
                    </a:lnTo>
                    <a:lnTo>
                      <a:pt x="2194" y="4952"/>
                    </a:lnTo>
                    <a:lnTo>
                      <a:pt x="2194" y="4866"/>
                    </a:lnTo>
                    <a:lnTo>
                      <a:pt x="2105" y="4866"/>
                    </a:lnTo>
                    <a:lnTo>
                      <a:pt x="2105" y="4952"/>
                    </a:lnTo>
                    <a:lnTo>
                      <a:pt x="2105" y="4866"/>
                    </a:lnTo>
                    <a:lnTo>
                      <a:pt x="1942" y="4866"/>
                    </a:lnTo>
                    <a:lnTo>
                      <a:pt x="1942" y="4707"/>
                    </a:lnTo>
                    <a:lnTo>
                      <a:pt x="2105" y="4707"/>
                    </a:lnTo>
                    <a:lnTo>
                      <a:pt x="2105" y="4620"/>
                    </a:lnTo>
                    <a:lnTo>
                      <a:pt x="2283" y="4620"/>
                    </a:lnTo>
                    <a:lnTo>
                      <a:pt x="2372" y="4534"/>
                    </a:lnTo>
                    <a:lnTo>
                      <a:pt x="2446" y="4534"/>
                    </a:lnTo>
                    <a:lnTo>
                      <a:pt x="2446" y="4375"/>
                    </a:lnTo>
                    <a:lnTo>
                      <a:pt x="3469" y="4375"/>
                    </a:lnTo>
                    <a:lnTo>
                      <a:pt x="3469" y="4288"/>
                    </a:lnTo>
                    <a:lnTo>
                      <a:pt x="3810" y="4288"/>
                    </a:lnTo>
                    <a:lnTo>
                      <a:pt x="3899" y="4375"/>
                    </a:lnTo>
                    <a:lnTo>
                      <a:pt x="3632" y="4375"/>
                    </a:lnTo>
                    <a:lnTo>
                      <a:pt x="3632" y="4534"/>
                    </a:lnTo>
                    <a:lnTo>
                      <a:pt x="3721" y="4534"/>
                    </a:lnTo>
                    <a:lnTo>
                      <a:pt x="3721" y="4707"/>
                    </a:lnTo>
                    <a:lnTo>
                      <a:pt x="3899" y="4707"/>
                    </a:lnTo>
                    <a:lnTo>
                      <a:pt x="3973" y="4779"/>
                    </a:lnTo>
                    <a:lnTo>
                      <a:pt x="4744" y="4779"/>
                    </a:lnTo>
                    <a:lnTo>
                      <a:pt x="4744" y="4707"/>
                    </a:lnTo>
                    <a:lnTo>
                      <a:pt x="4907" y="4707"/>
                    </a:lnTo>
                    <a:lnTo>
                      <a:pt x="4907" y="4620"/>
                    </a:lnTo>
                    <a:lnTo>
                      <a:pt x="5159" y="4620"/>
                    </a:lnTo>
                    <a:lnTo>
                      <a:pt x="5159" y="4534"/>
                    </a:lnTo>
                    <a:lnTo>
                      <a:pt x="5248" y="4534"/>
                    </a:lnTo>
                    <a:lnTo>
                      <a:pt x="5248" y="4461"/>
                    </a:lnTo>
                    <a:lnTo>
                      <a:pt x="5337" y="4461"/>
                    </a:lnTo>
                    <a:lnTo>
                      <a:pt x="5337" y="4534"/>
                    </a:lnTo>
                    <a:lnTo>
                      <a:pt x="5500" y="4534"/>
                    </a:lnTo>
                    <a:lnTo>
                      <a:pt x="5500" y="4288"/>
                    </a:lnTo>
                    <a:lnTo>
                      <a:pt x="5411" y="4288"/>
                    </a:lnTo>
                    <a:lnTo>
                      <a:pt x="5411" y="4216"/>
                    </a:lnTo>
                    <a:lnTo>
                      <a:pt x="5500" y="4216"/>
                    </a:lnTo>
                    <a:lnTo>
                      <a:pt x="5500" y="4129"/>
                    </a:lnTo>
                    <a:lnTo>
                      <a:pt x="5411" y="4129"/>
                    </a:lnTo>
                    <a:lnTo>
                      <a:pt x="5411" y="4043"/>
                    </a:lnTo>
                    <a:lnTo>
                      <a:pt x="5337" y="4043"/>
                    </a:lnTo>
                    <a:lnTo>
                      <a:pt x="5337" y="3884"/>
                    </a:lnTo>
                    <a:lnTo>
                      <a:pt x="5248" y="3884"/>
                    </a:lnTo>
                    <a:lnTo>
                      <a:pt x="5337" y="3884"/>
                    </a:lnTo>
                    <a:lnTo>
                      <a:pt x="5248" y="3884"/>
                    </a:lnTo>
                    <a:lnTo>
                      <a:pt x="5248" y="3797"/>
                    </a:lnTo>
                    <a:lnTo>
                      <a:pt x="5337" y="3797"/>
                    </a:lnTo>
                    <a:lnTo>
                      <a:pt x="5248" y="3797"/>
                    </a:lnTo>
                    <a:lnTo>
                      <a:pt x="5248" y="3711"/>
                    </a:lnTo>
                    <a:lnTo>
                      <a:pt x="5337" y="3711"/>
                    </a:lnTo>
                    <a:lnTo>
                      <a:pt x="5337" y="3639"/>
                    </a:lnTo>
                    <a:lnTo>
                      <a:pt x="5337" y="3711"/>
                    </a:lnTo>
                    <a:lnTo>
                      <a:pt x="5411" y="3711"/>
                    </a:lnTo>
                    <a:lnTo>
                      <a:pt x="5500" y="3639"/>
                    </a:lnTo>
                    <a:lnTo>
                      <a:pt x="5500" y="3465"/>
                    </a:lnTo>
                    <a:lnTo>
                      <a:pt x="5678" y="3465"/>
                    </a:lnTo>
                    <a:lnTo>
                      <a:pt x="5678" y="3552"/>
                    </a:lnTo>
                    <a:lnTo>
                      <a:pt x="5678" y="3465"/>
                    </a:lnTo>
                    <a:lnTo>
                      <a:pt x="5841" y="3465"/>
                    </a:lnTo>
                    <a:lnTo>
                      <a:pt x="5841" y="3552"/>
                    </a:lnTo>
                    <a:lnTo>
                      <a:pt x="5930" y="3552"/>
                    </a:lnTo>
                    <a:lnTo>
                      <a:pt x="5930" y="3639"/>
                    </a:lnTo>
                    <a:lnTo>
                      <a:pt x="5930" y="3552"/>
                    </a:lnTo>
                    <a:lnTo>
                      <a:pt x="6004" y="3552"/>
                    </a:lnTo>
                    <a:lnTo>
                      <a:pt x="6004" y="3639"/>
                    </a:lnTo>
                    <a:lnTo>
                      <a:pt x="6093" y="3552"/>
                    </a:lnTo>
                    <a:lnTo>
                      <a:pt x="6093" y="3639"/>
                    </a:lnTo>
                    <a:lnTo>
                      <a:pt x="6182" y="3639"/>
                    </a:lnTo>
                    <a:lnTo>
                      <a:pt x="6182" y="3552"/>
                    </a:lnTo>
                    <a:lnTo>
                      <a:pt x="6182" y="3711"/>
                    </a:lnTo>
                    <a:lnTo>
                      <a:pt x="6271" y="3711"/>
                    </a:lnTo>
                    <a:lnTo>
                      <a:pt x="6271" y="3639"/>
                    </a:lnTo>
                    <a:lnTo>
                      <a:pt x="6182" y="3639"/>
                    </a:lnTo>
                    <a:lnTo>
                      <a:pt x="6182" y="3552"/>
                    </a:lnTo>
                    <a:lnTo>
                      <a:pt x="6271" y="3552"/>
                    </a:lnTo>
                    <a:lnTo>
                      <a:pt x="6271" y="3465"/>
                    </a:lnTo>
                    <a:lnTo>
                      <a:pt x="6271" y="3552"/>
                    </a:lnTo>
                    <a:lnTo>
                      <a:pt x="6345" y="3552"/>
                    </a:lnTo>
                    <a:lnTo>
                      <a:pt x="6345" y="3639"/>
                    </a:lnTo>
                    <a:lnTo>
                      <a:pt x="6434" y="3639"/>
                    </a:lnTo>
                    <a:lnTo>
                      <a:pt x="6434" y="3552"/>
                    </a:lnTo>
                    <a:lnTo>
                      <a:pt x="6523" y="3552"/>
                    </a:lnTo>
                    <a:lnTo>
                      <a:pt x="6523" y="3639"/>
                    </a:lnTo>
                    <a:lnTo>
                      <a:pt x="6523" y="3465"/>
                    </a:lnTo>
                    <a:lnTo>
                      <a:pt x="6434" y="3465"/>
                    </a:lnTo>
                    <a:lnTo>
                      <a:pt x="6523" y="3465"/>
                    </a:lnTo>
                    <a:lnTo>
                      <a:pt x="6523" y="3379"/>
                    </a:lnTo>
                    <a:lnTo>
                      <a:pt x="6686" y="3379"/>
                    </a:lnTo>
                    <a:lnTo>
                      <a:pt x="6686" y="3465"/>
                    </a:lnTo>
                    <a:lnTo>
                      <a:pt x="6686" y="3379"/>
                    </a:lnTo>
                    <a:lnTo>
                      <a:pt x="6864" y="3379"/>
                    </a:lnTo>
                    <a:lnTo>
                      <a:pt x="6864" y="3465"/>
                    </a:lnTo>
                    <a:lnTo>
                      <a:pt x="6864" y="3379"/>
                    </a:lnTo>
                    <a:lnTo>
                      <a:pt x="6938" y="3465"/>
                    </a:lnTo>
                    <a:lnTo>
                      <a:pt x="6938" y="3552"/>
                    </a:lnTo>
                    <a:lnTo>
                      <a:pt x="6938" y="3465"/>
                    </a:lnTo>
                    <a:lnTo>
                      <a:pt x="7027" y="3465"/>
                    </a:lnTo>
                    <a:lnTo>
                      <a:pt x="7027" y="3552"/>
                    </a:lnTo>
                    <a:lnTo>
                      <a:pt x="7279" y="3552"/>
                    </a:lnTo>
                    <a:lnTo>
                      <a:pt x="7279" y="3711"/>
                    </a:lnTo>
                    <a:lnTo>
                      <a:pt x="7368" y="3711"/>
                    </a:lnTo>
                    <a:lnTo>
                      <a:pt x="7368" y="3639"/>
                    </a:lnTo>
                    <a:lnTo>
                      <a:pt x="7457" y="3639"/>
                    </a:lnTo>
                    <a:lnTo>
                      <a:pt x="7457" y="3797"/>
                    </a:lnTo>
                    <a:lnTo>
                      <a:pt x="7531" y="3797"/>
                    </a:lnTo>
                    <a:lnTo>
                      <a:pt x="7531" y="3884"/>
                    </a:lnTo>
                    <a:lnTo>
                      <a:pt x="7620" y="3884"/>
                    </a:lnTo>
                    <a:lnTo>
                      <a:pt x="7531" y="3884"/>
                    </a:lnTo>
                    <a:lnTo>
                      <a:pt x="7531" y="3956"/>
                    </a:lnTo>
                    <a:lnTo>
                      <a:pt x="7620" y="3956"/>
                    </a:lnTo>
                    <a:lnTo>
                      <a:pt x="7531" y="3956"/>
                    </a:lnTo>
                    <a:lnTo>
                      <a:pt x="7531" y="4043"/>
                    </a:lnTo>
                    <a:lnTo>
                      <a:pt x="7457" y="4043"/>
                    </a:lnTo>
                    <a:lnTo>
                      <a:pt x="7620" y="4043"/>
                    </a:lnTo>
                    <a:lnTo>
                      <a:pt x="7620" y="4129"/>
                    </a:lnTo>
                    <a:lnTo>
                      <a:pt x="7531" y="4129"/>
                    </a:lnTo>
                    <a:lnTo>
                      <a:pt x="7531" y="4216"/>
                    </a:lnTo>
                    <a:lnTo>
                      <a:pt x="7620" y="4216"/>
                    </a:lnTo>
                    <a:lnTo>
                      <a:pt x="7531" y="4216"/>
                    </a:lnTo>
                    <a:lnTo>
                      <a:pt x="7531" y="4288"/>
                    </a:lnTo>
                    <a:lnTo>
                      <a:pt x="7457" y="4288"/>
                    </a:lnTo>
                    <a:lnTo>
                      <a:pt x="7457" y="4375"/>
                    </a:lnTo>
                    <a:lnTo>
                      <a:pt x="7620" y="4375"/>
                    </a:lnTo>
                    <a:lnTo>
                      <a:pt x="7620" y="4288"/>
                    </a:lnTo>
                    <a:lnTo>
                      <a:pt x="7783" y="4288"/>
                    </a:lnTo>
                    <a:lnTo>
                      <a:pt x="7783" y="4375"/>
                    </a:lnTo>
                    <a:lnTo>
                      <a:pt x="7872" y="4375"/>
                    </a:lnTo>
                    <a:lnTo>
                      <a:pt x="7872" y="4461"/>
                    </a:lnTo>
                    <a:lnTo>
                      <a:pt x="7783" y="4461"/>
                    </a:lnTo>
                    <a:lnTo>
                      <a:pt x="7872" y="4461"/>
                    </a:lnTo>
                    <a:lnTo>
                      <a:pt x="7872" y="4534"/>
                    </a:lnTo>
                    <a:lnTo>
                      <a:pt x="7961" y="4534"/>
                    </a:lnTo>
                    <a:lnTo>
                      <a:pt x="7872" y="4534"/>
                    </a:lnTo>
                    <a:lnTo>
                      <a:pt x="7872" y="4620"/>
                    </a:lnTo>
                    <a:lnTo>
                      <a:pt x="7961" y="4620"/>
                    </a:lnTo>
                    <a:lnTo>
                      <a:pt x="7961" y="4707"/>
                    </a:lnTo>
                    <a:lnTo>
                      <a:pt x="7783" y="4707"/>
                    </a:lnTo>
                    <a:lnTo>
                      <a:pt x="7783" y="4779"/>
                    </a:lnTo>
                    <a:lnTo>
                      <a:pt x="7620" y="4779"/>
                    </a:lnTo>
                    <a:lnTo>
                      <a:pt x="7620" y="4707"/>
                    </a:lnTo>
                    <a:lnTo>
                      <a:pt x="7531" y="4707"/>
                    </a:lnTo>
                    <a:lnTo>
                      <a:pt x="7531" y="4620"/>
                    </a:lnTo>
                    <a:lnTo>
                      <a:pt x="7368" y="4620"/>
                    </a:lnTo>
                    <a:lnTo>
                      <a:pt x="7368" y="4707"/>
                    </a:lnTo>
                    <a:lnTo>
                      <a:pt x="7279" y="4707"/>
                    </a:lnTo>
                    <a:lnTo>
                      <a:pt x="7457" y="4707"/>
                    </a:lnTo>
                    <a:lnTo>
                      <a:pt x="7457" y="4779"/>
                    </a:lnTo>
                    <a:lnTo>
                      <a:pt x="7620" y="4779"/>
                    </a:lnTo>
                    <a:lnTo>
                      <a:pt x="7620" y="4866"/>
                    </a:lnTo>
                    <a:lnTo>
                      <a:pt x="7709" y="4866"/>
                    </a:lnTo>
                    <a:lnTo>
                      <a:pt x="7709" y="4952"/>
                    </a:lnTo>
                    <a:lnTo>
                      <a:pt x="7783" y="4952"/>
                    </a:lnTo>
                    <a:lnTo>
                      <a:pt x="7783" y="5039"/>
                    </a:lnTo>
                    <a:lnTo>
                      <a:pt x="7872" y="5039"/>
                    </a:lnTo>
                    <a:lnTo>
                      <a:pt x="7872" y="5111"/>
                    </a:lnTo>
                    <a:lnTo>
                      <a:pt x="7961" y="5111"/>
                    </a:lnTo>
                    <a:lnTo>
                      <a:pt x="7961" y="5039"/>
                    </a:lnTo>
                    <a:lnTo>
                      <a:pt x="8050" y="5039"/>
                    </a:lnTo>
                    <a:lnTo>
                      <a:pt x="8050" y="4952"/>
                    </a:lnTo>
                    <a:lnTo>
                      <a:pt x="7961" y="4952"/>
                    </a:lnTo>
                    <a:lnTo>
                      <a:pt x="7961" y="4866"/>
                    </a:lnTo>
                    <a:lnTo>
                      <a:pt x="7872" y="4866"/>
                    </a:lnTo>
                    <a:lnTo>
                      <a:pt x="7872" y="4779"/>
                    </a:lnTo>
                    <a:lnTo>
                      <a:pt x="7872" y="4866"/>
                    </a:lnTo>
                    <a:lnTo>
                      <a:pt x="8050" y="4866"/>
                    </a:lnTo>
                    <a:lnTo>
                      <a:pt x="8050" y="4952"/>
                    </a:lnTo>
                    <a:lnTo>
                      <a:pt x="8124" y="5039"/>
                    </a:lnTo>
                    <a:lnTo>
                      <a:pt x="8050" y="5039"/>
                    </a:lnTo>
                    <a:lnTo>
                      <a:pt x="8050" y="5111"/>
                    </a:lnTo>
                    <a:lnTo>
                      <a:pt x="7961" y="5111"/>
                    </a:lnTo>
                    <a:lnTo>
                      <a:pt x="7961" y="5284"/>
                    </a:lnTo>
                    <a:lnTo>
                      <a:pt x="8050" y="5284"/>
                    </a:lnTo>
                    <a:lnTo>
                      <a:pt x="8050" y="5198"/>
                    </a:lnTo>
                    <a:lnTo>
                      <a:pt x="8124" y="5198"/>
                    </a:lnTo>
                    <a:lnTo>
                      <a:pt x="8124" y="5357"/>
                    </a:lnTo>
                    <a:lnTo>
                      <a:pt x="8213" y="5357"/>
                    </a:lnTo>
                    <a:lnTo>
                      <a:pt x="8302" y="5443"/>
                    </a:lnTo>
                    <a:lnTo>
                      <a:pt x="8302" y="5530"/>
                    </a:lnTo>
                    <a:lnTo>
                      <a:pt x="8465" y="5530"/>
                    </a:lnTo>
                    <a:lnTo>
                      <a:pt x="8465" y="5617"/>
                    </a:lnTo>
                    <a:lnTo>
                      <a:pt x="8554" y="5689"/>
                    </a:lnTo>
                    <a:lnTo>
                      <a:pt x="8643" y="5689"/>
                    </a:lnTo>
                    <a:lnTo>
                      <a:pt x="8643" y="5617"/>
                    </a:lnTo>
                    <a:lnTo>
                      <a:pt x="8717" y="5689"/>
                    </a:lnTo>
                    <a:lnTo>
                      <a:pt x="8717" y="5775"/>
                    </a:lnTo>
                    <a:lnTo>
                      <a:pt x="8969" y="5775"/>
                    </a:lnTo>
                    <a:lnTo>
                      <a:pt x="8969" y="5689"/>
                    </a:lnTo>
                    <a:lnTo>
                      <a:pt x="8969" y="5775"/>
                    </a:lnTo>
                    <a:lnTo>
                      <a:pt x="9058" y="5775"/>
                    </a:lnTo>
                    <a:lnTo>
                      <a:pt x="9058" y="5862"/>
                    </a:lnTo>
                    <a:lnTo>
                      <a:pt x="9236" y="5862"/>
                    </a:lnTo>
                    <a:lnTo>
                      <a:pt x="9236" y="5198"/>
                    </a:lnTo>
                    <a:lnTo>
                      <a:pt x="9310" y="5198"/>
                    </a:lnTo>
                    <a:lnTo>
                      <a:pt x="9236" y="5198"/>
                    </a:lnTo>
                    <a:lnTo>
                      <a:pt x="9236" y="4952"/>
                    </a:lnTo>
                    <a:lnTo>
                      <a:pt x="9147" y="4952"/>
                    </a:lnTo>
                    <a:lnTo>
                      <a:pt x="9147" y="4375"/>
                    </a:lnTo>
                    <a:lnTo>
                      <a:pt x="9236" y="4375"/>
                    </a:lnTo>
                    <a:lnTo>
                      <a:pt x="9236" y="4534"/>
                    </a:lnTo>
                    <a:lnTo>
                      <a:pt x="9399" y="4534"/>
                    </a:lnTo>
                    <a:lnTo>
                      <a:pt x="9399" y="4620"/>
                    </a:lnTo>
                    <a:lnTo>
                      <a:pt x="9488" y="4620"/>
                    </a:lnTo>
                    <a:lnTo>
                      <a:pt x="9488" y="4707"/>
                    </a:lnTo>
                    <a:lnTo>
                      <a:pt x="10081" y="4707"/>
                    </a:lnTo>
                    <a:lnTo>
                      <a:pt x="10081" y="4620"/>
                    </a:lnTo>
                    <a:lnTo>
                      <a:pt x="10170" y="4620"/>
                    </a:lnTo>
                    <a:lnTo>
                      <a:pt x="10170" y="4707"/>
                    </a:lnTo>
                    <a:lnTo>
                      <a:pt x="10170" y="4534"/>
                    </a:lnTo>
                    <a:lnTo>
                      <a:pt x="10081" y="4534"/>
                    </a:lnTo>
                    <a:lnTo>
                      <a:pt x="10170" y="4461"/>
                    </a:lnTo>
                    <a:lnTo>
                      <a:pt x="10170" y="4375"/>
                    </a:lnTo>
                    <a:lnTo>
                      <a:pt x="10244" y="4375"/>
                    </a:lnTo>
                    <a:lnTo>
                      <a:pt x="10244" y="4288"/>
                    </a:lnTo>
                    <a:lnTo>
                      <a:pt x="10333" y="4216"/>
                    </a:lnTo>
                    <a:lnTo>
                      <a:pt x="10422" y="4216"/>
                    </a:lnTo>
                    <a:lnTo>
                      <a:pt x="10422" y="4129"/>
                    </a:lnTo>
                    <a:lnTo>
                      <a:pt x="10674" y="4129"/>
                    </a:lnTo>
                    <a:lnTo>
                      <a:pt x="10674" y="4216"/>
                    </a:lnTo>
                    <a:lnTo>
                      <a:pt x="10674" y="4129"/>
                    </a:lnTo>
                    <a:lnTo>
                      <a:pt x="10837" y="4129"/>
                    </a:lnTo>
                    <a:lnTo>
                      <a:pt x="10837" y="4216"/>
                    </a:lnTo>
                    <a:lnTo>
                      <a:pt x="11089" y="4216"/>
                    </a:lnTo>
                    <a:lnTo>
                      <a:pt x="11089" y="4288"/>
                    </a:lnTo>
                    <a:lnTo>
                      <a:pt x="11178" y="4288"/>
                    </a:lnTo>
                    <a:lnTo>
                      <a:pt x="11178" y="4216"/>
                    </a:lnTo>
                    <a:lnTo>
                      <a:pt x="11267" y="4216"/>
                    </a:lnTo>
                    <a:lnTo>
                      <a:pt x="11267" y="4288"/>
                    </a:lnTo>
                    <a:lnTo>
                      <a:pt x="11178" y="4288"/>
                    </a:lnTo>
                    <a:lnTo>
                      <a:pt x="11267" y="4288"/>
                    </a:lnTo>
                    <a:lnTo>
                      <a:pt x="11267" y="4375"/>
                    </a:lnTo>
                    <a:lnTo>
                      <a:pt x="11356" y="4375"/>
                    </a:lnTo>
                    <a:lnTo>
                      <a:pt x="11356" y="4288"/>
                    </a:lnTo>
                    <a:lnTo>
                      <a:pt x="11356" y="4375"/>
                    </a:lnTo>
                    <a:lnTo>
                      <a:pt x="11430" y="4288"/>
                    </a:lnTo>
                    <a:lnTo>
                      <a:pt x="11267" y="4288"/>
                    </a:lnTo>
                    <a:lnTo>
                      <a:pt x="11267" y="4216"/>
                    </a:lnTo>
                    <a:lnTo>
                      <a:pt x="11356" y="4216"/>
                    </a:lnTo>
                    <a:lnTo>
                      <a:pt x="11356" y="4129"/>
                    </a:lnTo>
                    <a:lnTo>
                      <a:pt x="11430" y="4129"/>
                    </a:lnTo>
                    <a:lnTo>
                      <a:pt x="11178" y="4129"/>
                    </a:lnTo>
                    <a:lnTo>
                      <a:pt x="11178" y="3797"/>
                    </a:lnTo>
                    <a:lnTo>
                      <a:pt x="11267" y="3797"/>
                    </a:lnTo>
                    <a:lnTo>
                      <a:pt x="11267" y="3711"/>
                    </a:lnTo>
                    <a:lnTo>
                      <a:pt x="11267" y="3797"/>
                    </a:lnTo>
                    <a:lnTo>
                      <a:pt x="11356" y="3797"/>
                    </a:lnTo>
                    <a:lnTo>
                      <a:pt x="11356" y="3711"/>
                    </a:lnTo>
                    <a:lnTo>
                      <a:pt x="11267" y="3711"/>
                    </a:lnTo>
                    <a:lnTo>
                      <a:pt x="11519" y="3711"/>
                    </a:lnTo>
                    <a:lnTo>
                      <a:pt x="11519" y="3797"/>
                    </a:lnTo>
                    <a:lnTo>
                      <a:pt x="11682" y="3797"/>
                    </a:lnTo>
                    <a:lnTo>
                      <a:pt x="11682" y="3711"/>
                    </a:lnTo>
                    <a:lnTo>
                      <a:pt x="11771" y="3711"/>
                    </a:lnTo>
                    <a:lnTo>
                      <a:pt x="11771" y="3639"/>
                    </a:lnTo>
                    <a:lnTo>
                      <a:pt x="11860" y="3639"/>
                    </a:lnTo>
                    <a:lnTo>
                      <a:pt x="11860" y="3552"/>
                    </a:lnTo>
                    <a:lnTo>
                      <a:pt x="11682" y="3552"/>
                    </a:lnTo>
                    <a:lnTo>
                      <a:pt x="11682" y="3465"/>
                    </a:lnTo>
                    <a:lnTo>
                      <a:pt x="11608" y="3465"/>
                    </a:lnTo>
                    <a:lnTo>
                      <a:pt x="11608" y="3306"/>
                    </a:lnTo>
                    <a:lnTo>
                      <a:pt x="11519" y="3306"/>
                    </a:lnTo>
                    <a:lnTo>
                      <a:pt x="11519" y="3220"/>
                    </a:lnTo>
                    <a:lnTo>
                      <a:pt x="11430" y="3220"/>
                    </a:lnTo>
                    <a:lnTo>
                      <a:pt x="11430" y="2974"/>
                    </a:lnTo>
                    <a:lnTo>
                      <a:pt x="11519" y="2974"/>
                    </a:lnTo>
                    <a:lnTo>
                      <a:pt x="11519" y="2888"/>
                    </a:lnTo>
                    <a:lnTo>
                      <a:pt x="11267" y="2888"/>
                    </a:lnTo>
                    <a:lnTo>
                      <a:pt x="11267" y="2974"/>
                    </a:lnTo>
                    <a:lnTo>
                      <a:pt x="11356" y="2974"/>
                    </a:lnTo>
                    <a:lnTo>
                      <a:pt x="11356" y="3061"/>
                    </a:lnTo>
                    <a:lnTo>
                      <a:pt x="11089" y="3061"/>
                    </a:lnTo>
                    <a:lnTo>
                      <a:pt x="11089" y="2729"/>
                    </a:lnTo>
                    <a:lnTo>
                      <a:pt x="11178" y="2729"/>
                    </a:lnTo>
                    <a:lnTo>
                      <a:pt x="11178" y="2642"/>
                    </a:lnTo>
                    <a:lnTo>
                      <a:pt x="11356" y="2642"/>
                    </a:lnTo>
                    <a:lnTo>
                      <a:pt x="11356" y="2556"/>
                    </a:lnTo>
                    <a:lnTo>
                      <a:pt x="11430" y="2556"/>
                    </a:lnTo>
                    <a:lnTo>
                      <a:pt x="11430" y="2483"/>
                    </a:lnTo>
                    <a:lnTo>
                      <a:pt x="11519" y="2483"/>
                    </a:lnTo>
                    <a:lnTo>
                      <a:pt x="11519" y="2224"/>
                    </a:lnTo>
                    <a:lnTo>
                      <a:pt x="11356" y="2224"/>
                    </a:lnTo>
                    <a:lnTo>
                      <a:pt x="11356" y="2151"/>
                    </a:lnTo>
                    <a:lnTo>
                      <a:pt x="11267" y="2151"/>
                    </a:lnTo>
                    <a:lnTo>
                      <a:pt x="11267" y="2065"/>
                    </a:lnTo>
                    <a:lnTo>
                      <a:pt x="11430" y="2065"/>
                    </a:lnTo>
                    <a:lnTo>
                      <a:pt x="11430" y="1978"/>
                    </a:lnTo>
                    <a:lnTo>
                      <a:pt x="11519" y="1978"/>
                    </a:lnTo>
                    <a:lnTo>
                      <a:pt x="11519" y="2065"/>
                    </a:lnTo>
                    <a:lnTo>
                      <a:pt x="11682" y="2065"/>
                    </a:lnTo>
                    <a:lnTo>
                      <a:pt x="11771" y="1978"/>
                    </a:lnTo>
                    <a:lnTo>
                      <a:pt x="11949" y="1978"/>
                    </a:lnTo>
                    <a:lnTo>
                      <a:pt x="12023" y="1906"/>
                    </a:lnTo>
                    <a:lnTo>
                      <a:pt x="12201" y="1819"/>
                    </a:lnTo>
                    <a:lnTo>
                      <a:pt x="12275" y="1819"/>
                    </a:lnTo>
                    <a:lnTo>
                      <a:pt x="12275" y="1733"/>
                    </a:lnTo>
                    <a:lnTo>
                      <a:pt x="12453" y="1733"/>
                    </a:lnTo>
                    <a:lnTo>
                      <a:pt x="12542" y="1660"/>
                    </a:lnTo>
                    <a:lnTo>
                      <a:pt x="12794" y="1660"/>
                    </a:lnTo>
                    <a:lnTo>
                      <a:pt x="12794" y="1574"/>
                    </a:lnTo>
                    <a:lnTo>
                      <a:pt x="13135" y="1574"/>
                    </a:lnTo>
                    <a:lnTo>
                      <a:pt x="13135" y="1487"/>
                    </a:lnTo>
                    <a:lnTo>
                      <a:pt x="13135" y="1574"/>
                    </a:lnTo>
                    <a:lnTo>
                      <a:pt x="13135" y="1487"/>
                    </a:lnTo>
                    <a:lnTo>
                      <a:pt x="13461" y="1487"/>
                    </a:lnTo>
                    <a:lnTo>
                      <a:pt x="13387" y="1574"/>
                    </a:lnTo>
                    <a:lnTo>
                      <a:pt x="13298" y="1574"/>
                    </a:lnTo>
                    <a:lnTo>
                      <a:pt x="13209" y="1660"/>
                    </a:lnTo>
                    <a:lnTo>
                      <a:pt x="13135" y="1660"/>
                    </a:lnTo>
                    <a:lnTo>
                      <a:pt x="13135" y="1733"/>
                    </a:lnTo>
                    <a:lnTo>
                      <a:pt x="12794" y="1733"/>
                    </a:lnTo>
                    <a:lnTo>
                      <a:pt x="12794" y="1978"/>
                    </a:lnTo>
                    <a:lnTo>
                      <a:pt x="12868" y="2065"/>
                    </a:lnTo>
                    <a:lnTo>
                      <a:pt x="12794" y="2065"/>
                    </a:lnTo>
                    <a:lnTo>
                      <a:pt x="12794" y="1978"/>
                    </a:lnTo>
                    <a:lnTo>
                      <a:pt x="12705" y="1978"/>
                    </a:lnTo>
                    <a:lnTo>
                      <a:pt x="12705" y="2151"/>
                    </a:lnTo>
                    <a:lnTo>
                      <a:pt x="12868" y="2151"/>
                    </a:lnTo>
                    <a:lnTo>
                      <a:pt x="12868" y="1978"/>
                    </a:lnTo>
                    <a:lnTo>
                      <a:pt x="12957" y="1978"/>
                    </a:lnTo>
                    <a:lnTo>
                      <a:pt x="12957" y="1906"/>
                    </a:lnTo>
                    <a:lnTo>
                      <a:pt x="13046" y="1906"/>
                    </a:lnTo>
                    <a:lnTo>
                      <a:pt x="13135" y="1819"/>
                    </a:lnTo>
                    <a:lnTo>
                      <a:pt x="13135" y="1733"/>
                    </a:lnTo>
                    <a:lnTo>
                      <a:pt x="13298" y="1660"/>
                    </a:lnTo>
                    <a:lnTo>
                      <a:pt x="13461" y="1487"/>
                    </a:lnTo>
                    <a:lnTo>
                      <a:pt x="13550" y="1487"/>
                    </a:lnTo>
                    <a:lnTo>
                      <a:pt x="13550" y="2151"/>
                    </a:lnTo>
                    <a:lnTo>
                      <a:pt x="13461" y="2065"/>
                    </a:lnTo>
                    <a:lnTo>
                      <a:pt x="13461" y="1978"/>
                    </a:lnTo>
                    <a:lnTo>
                      <a:pt x="13387" y="1978"/>
                    </a:lnTo>
                    <a:lnTo>
                      <a:pt x="13387" y="1906"/>
                    </a:lnTo>
                    <a:lnTo>
                      <a:pt x="13461" y="1978"/>
                    </a:lnTo>
                    <a:lnTo>
                      <a:pt x="13461" y="1819"/>
                    </a:lnTo>
                    <a:lnTo>
                      <a:pt x="13387" y="1819"/>
                    </a:lnTo>
                    <a:lnTo>
                      <a:pt x="13387" y="1733"/>
                    </a:lnTo>
                    <a:lnTo>
                      <a:pt x="13387" y="1819"/>
                    </a:lnTo>
                    <a:lnTo>
                      <a:pt x="13298" y="1819"/>
                    </a:lnTo>
                    <a:lnTo>
                      <a:pt x="13298" y="1733"/>
                    </a:lnTo>
                    <a:lnTo>
                      <a:pt x="13298" y="1819"/>
                    </a:lnTo>
                    <a:lnTo>
                      <a:pt x="13209" y="1819"/>
                    </a:lnTo>
                    <a:lnTo>
                      <a:pt x="13298" y="1819"/>
                    </a:lnTo>
                    <a:lnTo>
                      <a:pt x="13298" y="1906"/>
                    </a:lnTo>
                    <a:lnTo>
                      <a:pt x="13209" y="1906"/>
                    </a:lnTo>
                    <a:lnTo>
                      <a:pt x="13298" y="1906"/>
                    </a:lnTo>
                    <a:lnTo>
                      <a:pt x="13298" y="1978"/>
                    </a:lnTo>
                    <a:lnTo>
                      <a:pt x="13387" y="1978"/>
                    </a:lnTo>
                    <a:lnTo>
                      <a:pt x="13387" y="2065"/>
                    </a:lnTo>
                    <a:lnTo>
                      <a:pt x="13461" y="2065"/>
                    </a:lnTo>
                    <a:lnTo>
                      <a:pt x="13387" y="2065"/>
                    </a:lnTo>
                    <a:lnTo>
                      <a:pt x="13461" y="2151"/>
                    </a:lnTo>
                    <a:lnTo>
                      <a:pt x="13387" y="2151"/>
                    </a:lnTo>
                    <a:lnTo>
                      <a:pt x="13387" y="2224"/>
                    </a:lnTo>
                    <a:lnTo>
                      <a:pt x="13209" y="2224"/>
                    </a:lnTo>
                    <a:lnTo>
                      <a:pt x="13209" y="2310"/>
                    </a:lnTo>
                    <a:lnTo>
                      <a:pt x="13298" y="2310"/>
                    </a:lnTo>
                    <a:lnTo>
                      <a:pt x="13298" y="2483"/>
                    </a:lnTo>
                    <a:lnTo>
                      <a:pt x="13461" y="2483"/>
                    </a:lnTo>
                    <a:lnTo>
                      <a:pt x="13461" y="2310"/>
                    </a:lnTo>
                    <a:lnTo>
                      <a:pt x="13550" y="2310"/>
                    </a:lnTo>
                    <a:lnTo>
                      <a:pt x="13550" y="2224"/>
                    </a:lnTo>
                    <a:lnTo>
                      <a:pt x="13639" y="2151"/>
                    </a:lnTo>
                    <a:lnTo>
                      <a:pt x="13639" y="1906"/>
                    </a:lnTo>
                    <a:lnTo>
                      <a:pt x="13550" y="1819"/>
                    </a:lnTo>
                    <a:lnTo>
                      <a:pt x="13639" y="1819"/>
                    </a:lnTo>
                    <a:lnTo>
                      <a:pt x="13550" y="1819"/>
                    </a:lnTo>
                    <a:lnTo>
                      <a:pt x="13550" y="1487"/>
                    </a:lnTo>
                    <a:lnTo>
                      <a:pt x="13639" y="1401"/>
                    </a:lnTo>
                    <a:lnTo>
                      <a:pt x="13728" y="1401"/>
                    </a:lnTo>
                    <a:lnTo>
                      <a:pt x="13728" y="1328"/>
                    </a:lnTo>
                    <a:lnTo>
                      <a:pt x="13802" y="1328"/>
                    </a:lnTo>
                    <a:lnTo>
                      <a:pt x="13802" y="1242"/>
                    </a:lnTo>
                    <a:lnTo>
                      <a:pt x="13980" y="1242"/>
                    </a:lnTo>
                    <a:lnTo>
                      <a:pt x="13980" y="1155"/>
                    </a:lnTo>
                    <a:lnTo>
                      <a:pt x="14395" y="1155"/>
                    </a:lnTo>
                    <a:lnTo>
                      <a:pt x="14395" y="1083"/>
                    </a:lnTo>
                    <a:lnTo>
                      <a:pt x="14484" y="1083"/>
                    </a:lnTo>
                    <a:lnTo>
                      <a:pt x="14573" y="1155"/>
                    </a:lnTo>
                    <a:lnTo>
                      <a:pt x="14647" y="1155"/>
                    </a:lnTo>
                    <a:lnTo>
                      <a:pt x="14736" y="1242"/>
                    </a:lnTo>
                    <a:lnTo>
                      <a:pt x="14825" y="1242"/>
                    </a:lnTo>
                    <a:lnTo>
                      <a:pt x="14825" y="1328"/>
                    </a:lnTo>
                    <a:lnTo>
                      <a:pt x="14736" y="1328"/>
                    </a:lnTo>
                    <a:lnTo>
                      <a:pt x="14736" y="1401"/>
                    </a:lnTo>
                    <a:lnTo>
                      <a:pt x="14573" y="1401"/>
                    </a:lnTo>
                    <a:lnTo>
                      <a:pt x="14573" y="1574"/>
                    </a:lnTo>
                    <a:lnTo>
                      <a:pt x="14484" y="1574"/>
                    </a:lnTo>
                    <a:lnTo>
                      <a:pt x="14573" y="1574"/>
                    </a:lnTo>
                    <a:lnTo>
                      <a:pt x="14573" y="1660"/>
                    </a:lnTo>
                    <a:lnTo>
                      <a:pt x="14484" y="1660"/>
                    </a:lnTo>
                    <a:lnTo>
                      <a:pt x="14573" y="1660"/>
                    </a:lnTo>
                    <a:lnTo>
                      <a:pt x="14573" y="1733"/>
                    </a:lnTo>
                    <a:lnTo>
                      <a:pt x="14573" y="1660"/>
                    </a:lnTo>
                    <a:lnTo>
                      <a:pt x="14647" y="1660"/>
                    </a:lnTo>
                    <a:lnTo>
                      <a:pt x="14647" y="1574"/>
                    </a:lnTo>
                    <a:lnTo>
                      <a:pt x="14825" y="1574"/>
                    </a:lnTo>
                    <a:lnTo>
                      <a:pt x="14825" y="1487"/>
                    </a:lnTo>
                    <a:lnTo>
                      <a:pt x="14988" y="1487"/>
                    </a:lnTo>
                    <a:lnTo>
                      <a:pt x="14988" y="1574"/>
                    </a:lnTo>
                    <a:lnTo>
                      <a:pt x="15077" y="1574"/>
                    </a:lnTo>
                    <a:lnTo>
                      <a:pt x="15077" y="1660"/>
                    </a:lnTo>
                    <a:lnTo>
                      <a:pt x="15077" y="1574"/>
                    </a:lnTo>
                    <a:lnTo>
                      <a:pt x="15166" y="1487"/>
                    </a:lnTo>
                    <a:lnTo>
                      <a:pt x="15240" y="1487"/>
                    </a:lnTo>
                    <a:lnTo>
                      <a:pt x="15240" y="1660"/>
                    </a:lnTo>
                    <a:lnTo>
                      <a:pt x="15329" y="1660"/>
                    </a:lnTo>
                    <a:lnTo>
                      <a:pt x="15240" y="1660"/>
                    </a:lnTo>
                    <a:lnTo>
                      <a:pt x="15240" y="1733"/>
                    </a:lnTo>
                    <a:lnTo>
                      <a:pt x="15329" y="1733"/>
                    </a:lnTo>
                    <a:lnTo>
                      <a:pt x="15329" y="1660"/>
                    </a:lnTo>
                    <a:lnTo>
                      <a:pt x="15418" y="1660"/>
                    </a:lnTo>
                    <a:lnTo>
                      <a:pt x="15418" y="1733"/>
                    </a:lnTo>
                    <a:lnTo>
                      <a:pt x="15418" y="1487"/>
                    </a:lnTo>
                    <a:lnTo>
                      <a:pt x="15581" y="1487"/>
                    </a:lnTo>
                    <a:lnTo>
                      <a:pt x="15581" y="1401"/>
                    </a:lnTo>
                    <a:lnTo>
                      <a:pt x="15670" y="1401"/>
                    </a:lnTo>
                    <a:lnTo>
                      <a:pt x="15670" y="1487"/>
                    </a:lnTo>
                    <a:lnTo>
                      <a:pt x="15848" y="1487"/>
                    </a:lnTo>
                    <a:lnTo>
                      <a:pt x="15922" y="1574"/>
                    </a:lnTo>
                    <a:lnTo>
                      <a:pt x="16011" y="1574"/>
                    </a:lnTo>
                    <a:lnTo>
                      <a:pt x="16011" y="1660"/>
                    </a:lnTo>
                    <a:lnTo>
                      <a:pt x="15922" y="1660"/>
                    </a:lnTo>
                    <a:lnTo>
                      <a:pt x="15922" y="1733"/>
                    </a:lnTo>
                    <a:lnTo>
                      <a:pt x="15848" y="1733"/>
                    </a:lnTo>
                    <a:lnTo>
                      <a:pt x="16011" y="1733"/>
                    </a:lnTo>
                    <a:lnTo>
                      <a:pt x="16011" y="1660"/>
                    </a:lnTo>
                    <a:lnTo>
                      <a:pt x="16352" y="1660"/>
                    </a:lnTo>
                    <a:lnTo>
                      <a:pt x="16352" y="1574"/>
                    </a:lnTo>
                    <a:lnTo>
                      <a:pt x="16441" y="1574"/>
                    </a:lnTo>
                    <a:lnTo>
                      <a:pt x="16441" y="1487"/>
                    </a:lnTo>
                    <a:lnTo>
                      <a:pt x="16515" y="1487"/>
                    </a:lnTo>
                    <a:lnTo>
                      <a:pt x="16515" y="1401"/>
                    </a:lnTo>
                    <a:lnTo>
                      <a:pt x="16604" y="1401"/>
                    </a:lnTo>
                    <a:lnTo>
                      <a:pt x="16604" y="1328"/>
                    </a:lnTo>
                    <a:lnTo>
                      <a:pt x="16604" y="1401"/>
                    </a:lnTo>
                    <a:lnTo>
                      <a:pt x="16604" y="1328"/>
                    </a:lnTo>
                    <a:lnTo>
                      <a:pt x="16693" y="1242"/>
                    </a:lnTo>
                    <a:lnTo>
                      <a:pt x="16693" y="1155"/>
                    </a:lnTo>
                    <a:lnTo>
                      <a:pt x="16767" y="1155"/>
                    </a:lnTo>
                    <a:lnTo>
                      <a:pt x="16767" y="996"/>
                    </a:lnTo>
                    <a:lnTo>
                      <a:pt x="16856" y="996"/>
                    </a:lnTo>
                    <a:lnTo>
                      <a:pt x="16856" y="910"/>
                    </a:lnTo>
                    <a:lnTo>
                      <a:pt x="16945" y="910"/>
                    </a:lnTo>
                    <a:lnTo>
                      <a:pt x="16945" y="823"/>
                    </a:lnTo>
                    <a:lnTo>
                      <a:pt x="17034" y="751"/>
                    </a:lnTo>
                    <a:lnTo>
                      <a:pt x="17034" y="664"/>
                    </a:lnTo>
                    <a:lnTo>
                      <a:pt x="17108" y="664"/>
                    </a:lnTo>
                    <a:lnTo>
                      <a:pt x="17108" y="578"/>
                    </a:lnTo>
                    <a:lnTo>
                      <a:pt x="17197" y="578"/>
                    </a:lnTo>
                    <a:lnTo>
                      <a:pt x="17286" y="505"/>
                    </a:lnTo>
                    <a:lnTo>
                      <a:pt x="17360" y="505"/>
                    </a:lnTo>
                    <a:lnTo>
                      <a:pt x="17360" y="419"/>
                    </a:lnTo>
                    <a:lnTo>
                      <a:pt x="17449" y="419"/>
                    </a:lnTo>
                    <a:lnTo>
                      <a:pt x="17449" y="332"/>
                    </a:lnTo>
                    <a:lnTo>
                      <a:pt x="17538" y="332"/>
                    </a:lnTo>
                    <a:lnTo>
                      <a:pt x="17627" y="245"/>
                    </a:lnTo>
                    <a:lnTo>
                      <a:pt x="17701" y="245"/>
                    </a:lnTo>
                    <a:lnTo>
                      <a:pt x="17701" y="173"/>
                    </a:lnTo>
                    <a:lnTo>
                      <a:pt x="17879" y="173"/>
                    </a:lnTo>
                    <a:lnTo>
                      <a:pt x="17953" y="87"/>
                    </a:lnTo>
                    <a:lnTo>
                      <a:pt x="18220" y="87"/>
                    </a:lnTo>
                    <a:lnTo>
                      <a:pt x="18294" y="0"/>
                    </a:lnTo>
                    <a:lnTo>
                      <a:pt x="18383" y="0"/>
                    </a:lnTo>
                    <a:lnTo>
                      <a:pt x="18383" y="87"/>
                    </a:lnTo>
                    <a:lnTo>
                      <a:pt x="18724" y="87"/>
                    </a:lnTo>
                    <a:lnTo>
                      <a:pt x="18724" y="173"/>
                    </a:lnTo>
                    <a:lnTo>
                      <a:pt x="18813" y="173"/>
                    </a:lnTo>
                    <a:lnTo>
                      <a:pt x="18887" y="245"/>
                    </a:lnTo>
                    <a:lnTo>
                      <a:pt x="18976" y="245"/>
                    </a:lnTo>
                    <a:lnTo>
                      <a:pt x="18976" y="419"/>
                    </a:lnTo>
                    <a:lnTo>
                      <a:pt x="19065" y="419"/>
                    </a:lnTo>
                    <a:lnTo>
                      <a:pt x="19065" y="505"/>
                    </a:lnTo>
                    <a:lnTo>
                      <a:pt x="18976" y="505"/>
                    </a:lnTo>
                    <a:lnTo>
                      <a:pt x="19065" y="505"/>
                    </a:lnTo>
                    <a:lnTo>
                      <a:pt x="19065" y="578"/>
                    </a:lnTo>
                    <a:lnTo>
                      <a:pt x="19139" y="578"/>
                    </a:lnTo>
                    <a:lnTo>
                      <a:pt x="19139" y="751"/>
                    </a:lnTo>
                    <a:lnTo>
                      <a:pt x="19228" y="751"/>
                    </a:lnTo>
                    <a:lnTo>
                      <a:pt x="19228" y="823"/>
                    </a:lnTo>
                    <a:lnTo>
                      <a:pt x="19317" y="823"/>
                    </a:lnTo>
                    <a:lnTo>
                      <a:pt x="19228" y="823"/>
                    </a:lnTo>
                    <a:lnTo>
                      <a:pt x="19228" y="751"/>
                    </a:lnTo>
                    <a:lnTo>
                      <a:pt x="19480" y="751"/>
                    </a:lnTo>
                    <a:lnTo>
                      <a:pt x="19480" y="664"/>
                    </a:lnTo>
                    <a:lnTo>
                      <a:pt x="19658" y="664"/>
                    </a:lnTo>
                    <a:lnTo>
                      <a:pt x="19732" y="751"/>
                    </a:lnTo>
                    <a:lnTo>
                      <a:pt x="19732" y="578"/>
                    </a:lnTo>
                    <a:lnTo>
                      <a:pt x="19821" y="664"/>
                    </a:lnTo>
                    <a:lnTo>
                      <a:pt x="19821" y="751"/>
                    </a:lnTo>
                    <a:lnTo>
                      <a:pt x="19910" y="751"/>
                    </a:lnTo>
                    <a:lnTo>
                      <a:pt x="19910" y="823"/>
                    </a:lnTo>
                    <a:lnTo>
                      <a:pt x="19999" y="823"/>
                    </a:lnTo>
                    <a:lnTo>
                      <a:pt x="19999" y="751"/>
                    </a:lnTo>
                    <a:lnTo>
                      <a:pt x="19910" y="751"/>
                    </a:lnTo>
                    <a:lnTo>
                      <a:pt x="19910" y="578"/>
                    </a:lnTo>
                    <a:lnTo>
                      <a:pt x="19999" y="578"/>
                    </a:lnTo>
                    <a:lnTo>
                      <a:pt x="19999" y="664"/>
                    </a:lnTo>
                    <a:lnTo>
                      <a:pt x="20073" y="664"/>
                    </a:lnTo>
                    <a:lnTo>
                      <a:pt x="20073" y="751"/>
                    </a:lnTo>
                    <a:lnTo>
                      <a:pt x="20162" y="751"/>
                    </a:lnTo>
                    <a:lnTo>
                      <a:pt x="20162" y="823"/>
                    </a:lnTo>
                    <a:lnTo>
                      <a:pt x="20162" y="751"/>
                    </a:lnTo>
                    <a:lnTo>
                      <a:pt x="20073" y="751"/>
                    </a:lnTo>
                    <a:lnTo>
                      <a:pt x="20073" y="173"/>
                    </a:lnTo>
                    <a:lnTo>
                      <a:pt x="20162" y="173"/>
                    </a:lnTo>
                    <a:lnTo>
                      <a:pt x="20162" y="332"/>
                    </a:lnTo>
                    <a:lnTo>
                      <a:pt x="20325" y="332"/>
                    </a:lnTo>
                    <a:lnTo>
                      <a:pt x="20325" y="419"/>
                    </a:lnTo>
                    <a:lnTo>
                      <a:pt x="20592" y="419"/>
                    </a:lnTo>
                    <a:lnTo>
                      <a:pt x="20592" y="664"/>
                    </a:lnTo>
                    <a:lnTo>
                      <a:pt x="20844" y="664"/>
                    </a:lnTo>
                    <a:lnTo>
                      <a:pt x="20844" y="751"/>
                    </a:lnTo>
                    <a:lnTo>
                      <a:pt x="20918" y="751"/>
                    </a:lnTo>
                    <a:lnTo>
                      <a:pt x="20918" y="823"/>
                    </a:lnTo>
                    <a:lnTo>
                      <a:pt x="20844" y="823"/>
                    </a:lnTo>
                    <a:lnTo>
                      <a:pt x="20918" y="823"/>
                    </a:lnTo>
                    <a:lnTo>
                      <a:pt x="20918" y="910"/>
                    </a:lnTo>
                    <a:lnTo>
                      <a:pt x="21096" y="910"/>
                    </a:lnTo>
                    <a:lnTo>
                      <a:pt x="21096" y="1083"/>
                    </a:lnTo>
                    <a:lnTo>
                      <a:pt x="21185" y="1083"/>
                    </a:lnTo>
                    <a:lnTo>
                      <a:pt x="21185" y="1328"/>
                    </a:lnTo>
                    <a:lnTo>
                      <a:pt x="21007" y="1328"/>
                    </a:lnTo>
                    <a:lnTo>
                      <a:pt x="21007" y="1401"/>
                    </a:lnTo>
                    <a:lnTo>
                      <a:pt x="20844" y="1401"/>
                    </a:lnTo>
                    <a:lnTo>
                      <a:pt x="20844" y="1487"/>
                    </a:lnTo>
                    <a:lnTo>
                      <a:pt x="20755" y="1487"/>
                    </a:lnTo>
                    <a:lnTo>
                      <a:pt x="20755" y="1733"/>
                    </a:lnTo>
                    <a:lnTo>
                      <a:pt x="20666" y="1733"/>
                    </a:lnTo>
                    <a:lnTo>
                      <a:pt x="20666" y="1819"/>
                    </a:lnTo>
                    <a:lnTo>
                      <a:pt x="20592" y="1819"/>
                    </a:lnTo>
                    <a:lnTo>
                      <a:pt x="20592" y="1906"/>
                    </a:lnTo>
                    <a:lnTo>
                      <a:pt x="20503" y="1906"/>
                    </a:lnTo>
                    <a:lnTo>
                      <a:pt x="20503" y="1978"/>
                    </a:lnTo>
                    <a:lnTo>
                      <a:pt x="20414" y="1978"/>
                    </a:lnTo>
                    <a:lnTo>
                      <a:pt x="20414" y="2065"/>
                    </a:lnTo>
                    <a:lnTo>
                      <a:pt x="20503" y="2065"/>
                    </a:lnTo>
                    <a:lnTo>
                      <a:pt x="20414" y="2151"/>
                    </a:lnTo>
                    <a:lnTo>
                      <a:pt x="20325" y="2151"/>
                    </a:lnTo>
                    <a:lnTo>
                      <a:pt x="20325" y="2224"/>
                    </a:lnTo>
                    <a:lnTo>
                      <a:pt x="20251" y="2224"/>
                    </a:lnTo>
                    <a:lnTo>
                      <a:pt x="20325" y="2224"/>
                    </a:lnTo>
                    <a:lnTo>
                      <a:pt x="20251" y="2224"/>
                    </a:lnTo>
                    <a:lnTo>
                      <a:pt x="20251" y="2397"/>
                    </a:lnTo>
                    <a:lnTo>
                      <a:pt x="20162" y="2397"/>
                    </a:lnTo>
                    <a:lnTo>
                      <a:pt x="20162" y="2483"/>
                    </a:lnTo>
                    <a:lnTo>
                      <a:pt x="20073" y="2556"/>
                    </a:lnTo>
                    <a:lnTo>
                      <a:pt x="20073" y="2642"/>
                    </a:lnTo>
                    <a:lnTo>
                      <a:pt x="20162" y="2642"/>
                    </a:lnTo>
                    <a:lnTo>
                      <a:pt x="20162" y="2801"/>
                    </a:lnTo>
                    <a:lnTo>
                      <a:pt x="20251" y="2801"/>
                    </a:lnTo>
                    <a:lnTo>
                      <a:pt x="20251" y="2888"/>
                    </a:lnTo>
                    <a:lnTo>
                      <a:pt x="20251" y="2801"/>
                    </a:lnTo>
                    <a:lnTo>
                      <a:pt x="20325" y="2801"/>
                    </a:lnTo>
                    <a:lnTo>
                      <a:pt x="20325" y="2974"/>
                    </a:lnTo>
                    <a:lnTo>
                      <a:pt x="20251" y="2974"/>
                    </a:lnTo>
                    <a:lnTo>
                      <a:pt x="20251" y="3133"/>
                    </a:lnTo>
                    <a:lnTo>
                      <a:pt x="20325" y="3133"/>
                    </a:lnTo>
                    <a:lnTo>
                      <a:pt x="20325" y="3220"/>
                    </a:lnTo>
                    <a:lnTo>
                      <a:pt x="20414" y="3220"/>
                    </a:lnTo>
                    <a:lnTo>
                      <a:pt x="20414" y="3306"/>
                    </a:lnTo>
                    <a:lnTo>
                      <a:pt x="20503" y="3306"/>
                    </a:lnTo>
                    <a:lnTo>
                      <a:pt x="20503" y="3379"/>
                    </a:lnTo>
                    <a:lnTo>
                      <a:pt x="20844" y="3379"/>
                    </a:lnTo>
                    <a:lnTo>
                      <a:pt x="20918" y="3306"/>
                    </a:lnTo>
                    <a:lnTo>
                      <a:pt x="21007" y="3306"/>
                    </a:lnTo>
                    <a:lnTo>
                      <a:pt x="21007" y="3379"/>
                    </a:lnTo>
                    <a:lnTo>
                      <a:pt x="21096" y="3379"/>
                    </a:lnTo>
                    <a:lnTo>
                      <a:pt x="21185" y="3465"/>
                    </a:lnTo>
                    <a:lnTo>
                      <a:pt x="21259" y="3465"/>
                    </a:lnTo>
                    <a:lnTo>
                      <a:pt x="21259" y="3797"/>
                    </a:lnTo>
                    <a:lnTo>
                      <a:pt x="21348" y="3797"/>
                    </a:lnTo>
                    <a:lnTo>
                      <a:pt x="21348" y="3956"/>
                    </a:lnTo>
                    <a:lnTo>
                      <a:pt x="21437" y="3956"/>
                    </a:lnTo>
                    <a:lnTo>
                      <a:pt x="21437" y="4043"/>
                    </a:lnTo>
                    <a:lnTo>
                      <a:pt x="21511" y="4043"/>
                    </a:lnTo>
                    <a:lnTo>
                      <a:pt x="21437" y="4043"/>
                    </a:lnTo>
                    <a:lnTo>
                      <a:pt x="21437" y="4129"/>
                    </a:lnTo>
                    <a:lnTo>
                      <a:pt x="21600" y="4129"/>
                    </a:lnTo>
                    <a:lnTo>
                      <a:pt x="21600" y="4216"/>
                    </a:lnTo>
                    <a:lnTo>
                      <a:pt x="21437" y="4216"/>
                    </a:lnTo>
                    <a:lnTo>
                      <a:pt x="21437" y="4288"/>
                    </a:lnTo>
                    <a:lnTo>
                      <a:pt x="21348" y="4375"/>
                    </a:lnTo>
                    <a:lnTo>
                      <a:pt x="21348" y="4707"/>
                    </a:lnTo>
                    <a:lnTo>
                      <a:pt x="21185" y="4707"/>
                    </a:lnTo>
                    <a:lnTo>
                      <a:pt x="21185" y="4620"/>
                    </a:lnTo>
                    <a:lnTo>
                      <a:pt x="20918" y="4620"/>
                    </a:lnTo>
                    <a:lnTo>
                      <a:pt x="20918" y="4779"/>
                    </a:lnTo>
                    <a:lnTo>
                      <a:pt x="20844" y="4779"/>
                    </a:lnTo>
                    <a:lnTo>
                      <a:pt x="20844" y="4866"/>
                    </a:lnTo>
                    <a:lnTo>
                      <a:pt x="20592" y="4866"/>
                    </a:lnTo>
                    <a:lnTo>
                      <a:pt x="20592" y="4952"/>
                    </a:lnTo>
                    <a:lnTo>
                      <a:pt x="20503" y="4952"/>
                    </a:lnTo>
                    <a:lnTo>
                      <a:pt x="20503" y="5039"/>
                    </a:lnTo>
                    <a:lnTo>
                      <a:pt x="20414" y="5039"/>
                    </a:lnTo>
                    <a:lnTo>
                      <a:pt x="20325" y="5111"/>
                    </a:lnTo>
                    <a:lnTo>
                      <a:pt x="20414" y="5111"/>
                    </a:lnTo>
                    <a:lnTo>
                      <a:pt x="20251" y="5111"/>
                    </a:lnTo>
                    <a:lnTo>
                      <a:pt x="20251" y="5198"/>
                    </a:lnTo>
                    <a:lnTo>
                      <a:pt x="20162" y="5198"/>
                    </a:lnTo>
                    <a:lnTo>
                      <a:pt x="20162" y="5111"/>
                    </a:lnTo>
                    <a:lnTo>
                      <a:pt x="20162" y="5357"/>
                    </a:lnTo>
                    <a:lnTo>
                      <a:pt x="20251" y="5357"/>
                    </a:lnTo>
                    <a:lnTo>
                      <a:pt x="20251" y="5443"/>
                    </a:lnTo>
                    <a:lnTo>
                      <a:pt x="20325" y="5443"/>
                    </a:lnTo>
                    <a:lnTo>
                      <a:pt x="20325" y="5689"/>
                    </a:lnTo>
                    <a:lnTo>
                      <a:pt x="20251" y="5689"/>
                    </a:lnTo>
                    <a:lnTo>
                      <a:pt x="20251" y="5617"/>
                    </a:lnTo>
                    <a:lnTo>
                      <a:pt x="20162" y="5617"/>
                    </a:lnTo>
                    <a:lnTo>
                      <a:pt x="20162" y="5689"/>
                    </a:lnTo>
                    <a:lnTo>
                      <a:pt x="20073" y="5689"/>
                    </a:lnTo>
                    <a:lnTo>
                      <a:pt x="20073" y="5862"/>
                    </a:lnTo>
                    <a:lnTo>
                      <a:pt x="20162" y="5862"/>
                    </a:lnTo>
                    <a:lnTo>
                      <a:pt x="20162" y="5934"/>
                    </a:lnTo>
                    <a:lnTo>
                      <a:pt x="20251" y="6021"/>
                    </a:lnTo>
                    <a:lnTo>
                      <a:pt x="20251" y="6107"/>
                    </a:lnTo>
                    <a:lnTo>
                      <a:pt x="20325" y="6107"/>
                    </a:lnTo>
                    <a:lnTo>
                      <a:pt x="20414" y="6194"/>
                    </a:lnTo>
                    <a:lnTo>
                      <a:pt x="20325" y="6194"/>
                    </a:lnTo>
                    <a:lnTo>
                      <a:pt x="20325" y="6353"/>
                    </a:lnTo>
                    <a:lnTo>
                      <a:pt x="20251" y="6353"/>
                    </a:lnTo>
                    <a:lnTo>
                      <a:pt x="20251" y="6512"/>
                    </a:lnTo>
                    <a:lnTo>
                      <a:pt x="20162" y="6512"/>
                    </a:lnTo>
                    <a:lnTo>
                      <a:pt x="20162" y="6598"/>
                    </a:lnTo>
                    <a:lnTo>
                      <a:pt x="20251" y="6598"/>
                    </a:lnTo>
                    <a:lnTo>
                      <a:pt x="20251" y="6772"/>
                    </a:lnTo>
                    <a:lnTo>
                      <a:pt x="20325" y="6772"/>
                    </a:lnTo>
                    <a:lnTo>
                      <a:pt x="20325" y="6844"/>
                    </a:lnTo>
                    <a:lnTo>
                      <a:pt x="20414" y="6844"/>
                    </a:lnTo>
                    <a:lnTo>
                      <a:pt x="20414" y="6930"/>
                    </a:lnTo>
                    <a:lnTo>
                      <a:pt x="20414" y="6844"/>
                    </a:lnTo>
                    <a:lnTo>
                      <a:pt x="20503" y="6844"/>
                    </a:lnTo>
                    <a:lnTo>
                      <a:pt x="20592" y="6930"/>
                    </a:lnTo>
                    <a:lnTo>
                      <a:pt x="20592" y="7176"/>
                    </a:lnTo>
                    <a:lnTo>
                      <a:pt x="20503" y="7176"/>
                    </a:lnTo>
                    <a:lnTo>
                      <a:pt x="20592" y="7176"/>
                    </a:lnTo>
                    <a:lnTo>
                      <a:pt x="20592" y="7263"/>
                    </a:lnTo>
                    <a:lnTo>
                      <a:pt x="20666" y="7263"/>
                    </a:lnTo>
                    <a:lnTo>
                      <a:pt x="20592" y="7335"/>
                    </a:lnTo>
                    <a:lnTo>
                      <a:pt x="20592" y="7421"/>
                    </a:lnTo>
                    <a:lnTo>
                      <a:pt x="20503" y="7421"/>
                    </a:lnTo>
                    <a:lnTo>
                      <a:pt x="20503" y="7335"/>
                    </a:lnTo>
                    <a:lnTo>
                      <a:pt x="20325" y="7335"/>
                    </a:lnTo>
                    <a:lnTo>
                      <a:pt x="20325" y="7508"/>
                    </a:lnTo>
                    <a:lnTo>
                      <a:pt x="20251" y="7508"/>
                    </a:lnTo>
                    <a:lnTo>
                      <a:pt x="20325" y="7595"/>
                    </a:lnTo>
                    <a:lnTo>
                      <a:pt x="20325" y="7667"/>
                    </a:lnTo>
                    <a:lnTo>
                      <a:pt x="20251" y="7667"/>
                    </a:lnTo>
                    <a:lnTo>
                      <a:pt x="20251" y="7595"/>
                    </a:lnTo>
                    <a:lnTo>
                      <a:pt x="20251" y="7667"/>
                    </a:lnTo>
                    <a:lnTo>
                      <a:pt x="20162" y="7667"/>
                    </a:lnTo>
                    <a:lnTo>
                      <a:pt x="20162" y="7753"/>
                    </a:lnTo>
                    <a:lnTo>
                      <a:pt x="20073" y="7753"/>
                    </a:lnTo>
                    <a:lnTo>
                      <a:pt x="19999" y="7840"/>
                    </a:lnTo>
                    <a:lnTo>
                      <a:pt x="20073" y="7912"/>
                    </a:lnTo>
                    <a:lnTo>
                      <a:pt x="20073" y="7999"/>
                    </a:lnTo>
                    <a:lnTo>
                      <a:pt x="19910" y="7999"/>
                    </a:lnTo>
                    <a:lnTo>
                      <a:pt x="19910" y="8086"/>
                    </a:lnTo>
                    <a:lnTo>
                      <a:pt x="19910" y="7999"/>
                    </a:lnTo>
                    <a:lnTo>
                      <a:pt x="19732" y="7999"/>
                    </a:lnTo>
                    <a:lnTo>
                      <a:pt x="19732" y="7840"/>
                    </a:lnTo>
                    <a:lnTo>
                      <a:pt x="19569" y="7840"/>
                    </a:lnTo>
                    <a:lnTo>
                      <a:pt x="19569" y="7912"/>
                    </a:lnTo>
                    <a:lnTo>
                      <a:pt x="19480" y="7912"/>
                    </a:lnTo>
                    <a:lnTo>
                      <a:pt x="19480" y="8086"/>
                    </a:lnTo>
                    <a:lnTo>
                      <a:pt x="19406" y="8086"/>
                    </a:lnTo>
                    <a:lnTo>
                      <a:pt x="19406" y="8172"/>
                    </a:lnTo>
                    <a:lnTo>
                      <a:pt x="19480" y="8172"/>
                    </a:lnTo>
                    <a:lnTo>
                      <a:pt x="19317" y="8172"/>
                    </a:lnTo>
                    <a:lnTo>
                      <a:pt x="19317" y="8244"/>
                    </a:lnTo>
                    <a:lnTo>
                      <a:pt x="18976" y="8244"/>
                    </a:lnTo>
                    <a:lnTo>
                      <a:pt x="18976" y="8490"/>
                    </a:lnTo>
                    <a:lnTo>
                      <a:pt x="19139" y="8490"/>
                    </a:lnTo>
                    <a:lnTo>
                      <a:pt x="19139" y="8750"/>
                    </a:lnTo>
                    <a:lnTo>
                      <a:pt x="19228" y="8750"/>
                    </a:lnTo>
                    <a:lnTo>
                      <a:pt x="19228" y="8909"/>
                    </a:lnTo>
                    <a:lnTo>
                      <a:pt x="19065" y="8909"/>
                    </a:lnTo>
                    <a:lnTo>
                      <a:pt x="18976" y="8822"/>
                    </a:lnTo>
                    <a:lnTo>
                      <a:pt x="18976" y="8750"/>
                    </a:lnTo>
                    <a:lnTo>
                      <a:pt x="18887" y="8822"/>
                    </a:lnTo>
                    <a:lnTo>
                      <a:pt x="18887" y="8995"/>
                    </a:lnTo>
                    <a:lnTo>
                      <a:pt x="18546" y="8995"/>
                    </a:lnTo>
                    <a:lnTo>
                      <a:pt x="18546" y="9067"/>
                    </a:lnTo>
                    <a:lnTo>
                      <a:pt x="18472" y="9067"/>
                    </a:lnTo>
                    <a:lnTo>
                      <a:pt x="18472" y="9486"/>
                    </a:lnTo>
                    <a:lnTo>
                      <a:pt x="18383" y="9486"/>
                    </a:lnTo>
                    <a:lnTo>
                      <a:pt x="18383" y="9573"/>
                    </a:lnTo>
                    <a:lnTo>
                      <a:pt x="18294" y="9645"/>
                    </a:lnTo>
                    <a:lnTo>
                      <a:pt x="18383" y="9645"/>
                    </a:lnTo>
                    <a:lnTo>
                      <a:pt x="18472" y="9732"/>
                    </a:lnTo>
                    <a:lnTo>
                      <a:pt x="18472" y="9977"/>
                    </a:lnTo>
                    <a:lnTo>
                      <a:pt x="18546" y="9977"/>
                    </a:lnTo>
                    <a:lnTo>
                      <a:pt x="18546" y="10222"/>
                    </a:lnTo>
                    <a:lnTo>
                      <a:pt x="18635" y="10309"/>
                    </a:lnTo>
                    <a:lnTo>
                      <a:pt x="18635" y="10396"/>
                    </a:lnTo>
                    <a:lnTo>
                      <a:pt x="18724" y="10396"/>
                    </a:lnTo>
                    <a:lnTo>
                      <a:pt x="18724" y="10468"/>
                    </a:lnTo>
                    <a:lnTo>
                      <a:pt x="18813" y="10468"/>
                    </a:lnTo>
                    <a:lnTo>
                      <a:pt x="18813" y="10641"/>
                    </a:lnTo>
                    <a:lnTo>
                      <a:pt x="18887" y="10641"/>
                    </a:lnTo>
                    <a:lnTo>
                      <a:pt x="18887" y="10728"/>
                    </a:lnTo>
                    <a:lnTo>
                      <a:pt x="19065" y="10728"/>
                    </a:lnTo>
                    <a:lnTo>
                      <a:pt x="19065" y="108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3" name="Shape 2960"/>
              <p:cNvSpPr/>
              <p:nvPr/>
            </p:nvSpPr>
            <p:spPr>
              <a:xfrm>
                <a:off x="12339432" y="5683464"/>
                <a:ext cx="264302" cy="1891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1212"/>
                    </a:moveTo>
                    <a:lnTo>
                      <a:pt x="0" y="9398"/>
                    </a:lnTo>
                    <a:lnTo>
                      <a:pt x="1298" y="9398"/>
                    </a:lnTo>
                    <a:lnTo>
                      <a:pt x="1298" y="8409"/>
                    </a:lnTo>
                    <a:lnTo>
                      <a:pt x="708" y="8409"/>
                    </a:lnTo>
                    <a:lnTo>
                      <a:pt x="1298" y="8409"/>
                    </a:lnTo>
                    <a:lnTo>
                      <a:pt x="1298" y="5606"/>
                    </a:lnTo>
                    <a:lnTo>
                      <a:pt x="2007" y="5606"/>
                    </a:lnTo>
                    <a:lnTo>
                      <a:pt x="2007" y="4617"/>
                    </a:lnTo>
                    <a:lnTo>
                      <a:pt x="2007" y="5606"/>
                    </a:lnTo>
                    <a:lnTo>
                      <a:pt x="2715" y="5606"/>
                    </a:lnTo>
                    <a:lnTo>
                      <a:pt x="2715" y="4617"/>
                    </a:lnTo>
                    <a:lnTo>
                      <a:pt x="3305" y="4617"/>
                    </a:lnTo>
                    <a:lnTo>
                      <a:pt x="3305" y="3627"/>
                    </a:lnTo>
                    <a:lnTo>
                      <a:pt x="4013" y="3627"/>
                    </a:lnTo>
                    <a:lnTo>
                      <a:pt x="4013" y="2803"/>
                    </a:lnTo>
                    <a:lnTo>
                      <a:pt x="4721" y="2803"/>
                    </a:lnTo>
                    <a:lnTo>
                      <a:pt x="4721" y="3627"/>
                    </a:lnTo>
                    <a:lnTo>
                      <a:pt x="5430" y="3627"/>
                    </a:lnTo>
                    <a:lnTo>
                      <a:pt x="4721" y="2803"/>
                    </a:lnTo>
                    <a:lnTo>
                      <a:pt x="4721" y="824"/>
                    </a:lnTo>
                    <a:lnTo>
                      <a:pt x="5430" y="0"/>
                    </a:lnTo>
                    <a:lnTo>
                      <a:pt x="5430" y="824"/>
                    </a:lnTo>
                    <a:lnTo>
                      <a:pt x="6728" y="824"/>
                    </a:lnTo>
                    <a:lnTo>
                      <a:pt x="6728" y="1814"/>
                    </a:lnTo>
                    <a:lnTo>
                      <a:pt x="7436" y="1814"/>
                    </a:lnTo>
                    <a:lnTo>
                      <a:pt x="7436" y="824"/>
                    </a:lnTo>
                    <a:lnTo>
                      <a:pt x="8026" y="824"/>
                    </a:lnTo>
                    <a:lnTo>
                      <a:pt x="8026" y="0"/>
                    </a:lnTo>
                    <a:lnTo>
                      <a:pt x="8734" y="0"/>
                    </a:lnTo>
                    <a:lnTo>
                      <a:pt x="8734" y="824"/>
                    </a:lnTo>
                    <a:lnTo>
                      <a:pt x="10741" y="824"/>
                    </a:lnTo>
                    <a:lnTo>
                      <a:pt x="10741" y="0"/>
                    </a:lnTo>
                    <a:lnTo>
                      <a:pt x="11449" y="824"/>
                    </a:lnTo>
                    <a:lnTo>
                      <a:pt x="11449" y="1814"/>
                    </a:lnTo>
                    <a:lnTo>
                      <a:pt x="12157" y="1814"/>
                    </a:lnTo>
                    <a:lnTo>
                      <a:pt x="12157" y="2803"/>
                    </a:lnTo>
                    <a:lnTo>
                      <a:pt x="12748" y="2803"/>
                    </a:lnTo>
                    <a:lnTo>
                      <a:pt x="12748" y="3627"/>
                    </a:lnTo>
                    <a:lnTo>
                      <a:pt x="16170" y="3627"/>
                    </a:lnTo>
                    <a:lnTo>
                      <a:pt x="16879" y="2803"/>
                    </a:lnTo>
                    <a:lnTo>
                      <a:pt x="17469" y="2803"/>
                    </a:lnTo>
                    <a:lnTo>
                      <a:pt x="17469" y="1814"/>
                    </a:lnTo>
                    <a:lnTo>
                      <a:pt x="18177" y="1814"/>
                    </a:lnTo>
                    <a:lnTo>
                      <a:pt x="18177" y="824"/>
                    </a:lnTo>
                    <a:lnTo>
                      <a:pt x="18885" y="824"/>
                    </a:lnTo>
                    <a:lnTo>
                      <a:pt x="18885" y="1814"/>
                    </a:lnTo>
                    <a:lnTo>
                      <a:pt x="19593" y="1814"/>
                    </a:lnTo>
                    <a:lnTo>
                      <a:pt x="19593" y="824"/>
                    </a:lnTo>
                    <a:lnTo>
                      <a:pt x="19593" y="1814"/>
                    </a:lnTo>
                    <a:lnTo>
                      <a:pt x="20184" y="1814"/>
                    </a:lnTo>
                    <a:lnTo>
                      <a:pt x="20184" y="824"/>
                    </a:lnTo>
                    <a:lnTo>
                      <a:pt x="21600" y="824"/>
                    </a:lnTo>
                    <a:lnTo>
                      <a:pt x="21600" y="2803"/>
                    </a:lnTo>
                    <a:lnTo>
                      <a:pt x="20892" y="2803"/>
                    </a:lnTo>
                    <a:lnTo>
                      <a:pt x="20892" y="3627"/>
                    </a:lnTo>
                    <a:lnTo>
                      <a:pt x="19593" y="3627"/>
                    </a:lnTo>
                    <a:lnTo>
                      <a:pt x="19593" y="4617"/>
                    </a:lnTo>
                    <a:lnTo>
                      <a:pt x="18885" y="4617"/>
                    </a:lnTo>
                    <a:lnTo>
                      <a:pt x="18177" y="5606"/>
                    </a:lnTo>
                    <a:lnTo>
                      <a:pt x="17469" y="5606"/>
                    </a:lnTo>
                    <a:lnTo>
                      <a:pt x="17469" y="7420"/>
                    </a:lnTo>
                    <a:lnTo>
                      <a:pt x="16879" y="7420"/>
                    </a:lnTo>
                    <a:lnTo>
                      <a:pt x="16879" y="8409"/>
                    </a:lnTo>
                    <a:lnTo>
                      <a:pt x="16170" y="8409"/>
                    </a:lnTo>
                    <a:lnTo>
                      <a:pt x="16170" y="10223"/>
                    </a:lnTo>
                    <a:lnTo>
                      <a:pt x="14872" y="10223"/>
                    </a:lnTo>
                    <a:lnTo>
                      <a:pt x="14872" y="11212"/>
                    </a:lnTo>
                    <a:lnTo>
                      <a:pt x="14164" y="11212"/>
                    </a:lnTo>
                    <a:lnTo>
                      <a:pt x="14164" y="12202"/>
                    </a:lnTo>
                    <a:lnTo>
                      <a:pt x="13456" y="12202"/>
                    </a:lnTo>
                    <a:lnTo>
                      <a:pt x="13456" y="14015"/>
                    </a:lnTo>
                    <a:lnTo>
                      <a:pt x="12748" y="14015"/>
                    </a:lnTo>
                    <a:lnTo>
                      <a:pt x="12748" y="16818"/>
                    </a:lnTo>
                    <a:lnTo>
                      <a:pt x="11449" y="16818"/>
                    </a:lnTo>
                    <a:lnTo>
                      <a:pt x="11449" y="17808"/>
                    </a:lnTo>
                    <a:lnTo>
                      <a:pt x="10741" y="17808"/>
                    </a:lnTo>
                    <a:lnTo>
                      <a:pt x="10741" y="18797"/>
                    </a:lnTo>
                    <a:lnTo>
                      <a:pt x="10151" y="18797"/>
                    </a:lnTo>
                    <a:lnTo>
                      <a:pt x="10151" y="19786"/>
                    </a:lnTo>
                    <a:lnTo>
                      <a:pt x="8734" y="19786"/>
                    </a:lnTo>
                    <a:lnTo>
                      <a:pt x="8734" y="20611"/>
                    </a:lnTo>
                    <a:lnTo>
                      <a:pt x="8026" y="20611"/>
                    </a:lnTo>
                    <a:lnTo>
                      <a:pt x="7436" y="19786"/>
                    </a:lnTo>
                    <a:lnTo>
                      <a:pt x="7436" y="20611"/>
                    </a:lnTo>
                    <a:lnTo>
                      <a:pt x="6020" y="20611"/>
                    </a:lnTo>
                    <a:lnTo>
                      <a:pt x="6020" y="21600"/>
                    </a:lnTo>
                    <a:lnTo>
                      <a:pt x="4721" y="21600"/>
                    </a:lnTo>
                    <a:lnTo>
                      <a:pt x="4721" y="20611"/>
                    </a:lnTo>
                    <a:lnTo>
                      <a:pt x="4013" y="20611"/>
                    </a:lnTo>
                    <a:lnTo>
                      <a:pt x="4013" y="19786"/>
                    </a:lnTo>
                    <a:lnTo>
                      <a:pt x="2715" y="19786"/>
                    </a:lnTo>
                    <a:lnTo>
                      <a:pt x="2715" y="18797"/>
                    </a:lnTo>
                    <a:lnTo>
                      <a:pt x="2007" y="18797"/>
                    </a:lnTo>
                    <a:lnTo>
                      <a:pt x="2715" y="18797"/>
                    </a:lnTo>
                    <a:lnTo>
                      <a:pt x="2715" y="15994"/>
                    </a:lnTo>
                    <a:lnTo>
                      <a:pt x="2007" y="15994"/>
                    </a:lnTo>
                    <a:lnTo>
                      <a:pt x="2007" y="15005"/>
                    </a:lnTo>
                    <a:lnTo>
                      <a:pt x="708" y="15005"/>
                    </a:lnTo>
                    <a:lnTo>
                      <a:pt x="708" y="14015"/>
                    </a:lnTo>
                    <a:lnTo>
                      <a:pt x="0" y="14015"/>
                    </a:lnTo>
                    <a:lnTo>
                      <a:pt x="0" y="11212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64" name="Shape 2961"/>
              <p:cNvSpPr/>
              <p:nvPr/>
            </p:nvSpPr>
            <p:spPr>
              <a:xfrm>
                <a:off x="10919720" y="5130310"/>
                <a:ext cx="775571" cy="9893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263" y="17816"/>
                    </a:moveTo>
                    <a:lnTo>
                      <a:pt x="11464" y="17816"/>
                    </a:lnTo>
                    <a:lnTo>
                      <a:pt x="11464" y="17658"/>
                    </a:lnTo>
                    <a:lnTo>
                      <a:pt x="11946" y="17658"/>
                    </a:lnTo>
                    <a:lnTo>
                      <a:pt x="11946" y="17469"/>
                    </a:lnTo>
                    <a:lnTo>
                      <a:pt x="12389" y="17469"/>
                    </a:lnTo>
                    <a:lnTo>
                      <a:pt x="12389" y="17280"/>
                    </a:lnTo>
                    <a:lnTo>
                      <a:pt x="13073" y="17280"/>
                    </a:lnTo>
                    <a:lnTo>
                      <a:pt x="13073" y="16933"/>
                    </a:lnTo>
                    <a:lnTo>
                      <a:pt x="13314" y="16933"/>
                    </a:lnTo>
                    <a:lnTo>
                      <a:pt x="13314" y="17122"/>
                    </a:lnTo>
                    <a:lnTo>
                      <a:pt x="13314" y="16744"/>
                    </a:lnTo>
                    <a:lnTo>
                      <a:pt x="13073" y="16744"/>
                    </a:lnTo>
                    <a:lnTo>
                      <a:pt x="13073" y="16555"/>
                    </a:lnTo>
                    <a:lnTo>
                      <a:pt x="12872" y="16555"/>
                    </a:lnTo>
                    <a:lnTo>
                      <a:pt x="12872" y="16744"/>
                    </a:lnTo>
                    <a:lnTo>
                      <a:pt x="12389" y="16744"/>
                    </a:lnTo>
                    <a:lnTo>
                      <a:pt x="12389" y="16208"/>
                    </a:lnTo>
                    <a:lnTo>
                      <a:pt x="12630" y="16208"/>
                    </a:lnTo>
                    <a:lnTo>
                      <a:pt x="12630" y="16397"/>
                    </a:lnTo>
                    <a:lnTo>
                      <a:pt x="12872" y="16397"/>
                    </a:lnTo>
                    <a:lnTo>
                      <a:pt x="12872" y="16208"/>
                    </a:lnTo>
                    <a:lnTo>
                      <a:pt x="13073" y="16019"/>
                    </a:lnTo>
                    <a:lnTo>
                      <a:pt x="13073" y="15861"/>
                    </a:lnTo>
                    <a:lnTo>
                      <a:pt x="13314" y="15861"/>
                    </a:lnTo>
                    <a:lnTo>
                      <a:pt x="13314" y="15672"/>
                    </a:lnTo>
                    <a:lnTo>
                      <a:pt x="13073" y="15672"/>
                    </a:lnTo>
                    <a:lnTo>
                      <a:pt x="13073" y="15483"/>
                    </a:lnTo>
                    <a:lnTo>
                      <a:pt x="12872" y="15483"/>
                    </a:lnTo>
                    <a:lnTo>
                      <a:pt x="12872" y="15293"/>
                    </a:lnTo>
                    <a:lnTo>
                      <a:pt x="12630" y="15293"/>
                    </a:lnTo>
                    <a:lnTo>
                      <a:pt x="12630" y="15136"/>
                    </a:lnTo>
                    <a:lnTo>
                      <a:pt x="12389" y="15136"/>
                    </a:lnTo>
                    <a:lnTo>
                      <a:pt x="12389" y="15293"/>
                    </a:lnTo>
                    <a:lnTo>
                      <a:pt x="12389" y="15136"/>
                    </a:lnTo>
                    <a:lnTo>
                      <a:pt x="11705" y="15136"/>
                    </a:lnTo>
                    <a:lnTo>
                      <a:pt x="11705" y="14947"/>
                    </a:lnTo>
                    <a:lnTo>
                      <a:pt x="11705" y="15136"/>
                    </a:lnTo>
                    <a:lnTo>
                      <a:pt x="11263" y="15136"/>
                    </a:lnTo>
                    <a:lnTo>
                      <a:pt x="11263" y="15293"/>
                    </a:lnTo>
                    <a:lnTo>
                      <a:pt x="11021" y="15293"/>
                    </a:lnTo>
                    <a:lnTo>
                      <a:pt x="11021" y="15672"/>
                    </a:lnTo>
                    <a:lnTo>
                      <a:pt x="10780" y="15672"/>
                    </a:lnTo>
                    <a:lnTo>
                      <a:pt x="10780" y="16019"/>
                    </a:lnTo>
                    <a:lnTo>
                      <a:pt x="10579" y="16019"/>
                    </a:lnTo>
                    <a:lnTo>
                      <a:pt x="10579" y="16208"/>
                    </a:lnTo>
                    <a:lnTo>
                      <a:pt x="10579" y="16019"/>
                    </a:lnTo>
                    <a:lnTo>
                      <a:pt x="10337" y="16019"/>
                    </a:lnTo>
                    <a:lnTo>
                      <a:pt x="10337" y="15861"/>
                    </a:lnTo>
                    <a:lnTo>
                      <a:pt x="10337" y="16019"/>
                    </a:lnTo>
                    <a:lnTo>
                      <a:pt x="10096" y="16019"/>
                    </a:lnTo>
                    <a:lnTo>
                      <a:pt x="10096" y="15861"/>
                    </a:lnTo>
                    <a:lnTo>
                      <a:pt x="10096" y="16019"/>
                    </a:lnTo>
                    <a:lnTo>
                      <a:pt x="9855" y="16019"/>
                    </a:lnTo>
                    <a:lnTo>
                      <a:pt x="9855" y="16208"/>
                    </a:lnTo>
                    <a:lnTo>
                      <a:pt x="9654" y="16208"/>
                    </a:lnTo>
                    <a:lnTo>
                      <a:pt x="9654" y="16397"/>
                    </a:lnTo>
                    <a:lnTo>
                      <a:pt x="9855" y="16397"/>
                    </a:lnTo>
                    <a:lnTo>
                      <a:pt x="9855" y="16744"/>
                    </a:lnTo>
                    <a:lnTo>
                      <a:pt x="9412" y="16744"/>
                    </a:lnTo>
                    <a:lnTo>
                      <a:pt x="9412" y="16555"/>
                    </a:lnTo>
                    <a:lnTo>
                      <a:pt x="9171" y="16555"/>
                    </a:lnTo>
                    <a:lnTo>
                      <a:pt x="9171" y="16744"/>
                    </a:lnTo>
                    <a:lnTo>
                      <a:pt x="8970" y="16744"/>
                    </a:lnTo>
                    <a:lnTo>
                      <a:pt x="8970" y="16933"/>
                    </a:lnTo>
                    <a:lnTo>
                      <a:pt x="8728" y="16933"/>
                    </a:lnTo>
                    <a:lnTo>
                      <a:pt x="8728" y="17122"/>
                    </a:lnTo>
                    <a:lnTo>
                      <a:pt x="8246" y="17122"/>
                    </a:lnTo>
                    <a:lnTo>
                      <a:pt x="8246" y="16744"/>
                    </a:lnTo>
                    <a:lnTo>
                      <a:pt x="8045" y="16744"/>
                    </a:lnTo>
                    <a:lnTo>
                      <a:pt x="8045" y="16933"/>
                    </a:lnTo>
                    <a:lnTo>
                      <a:pt x="8045" y="16744"/>
                    </a:lnTo>
                    <a:lnTo>
                      <a:pt x="7803" y="16744"/>
                    </a:lnTo>
                    <a:lnTo>
                      <a:pt x="7803" y="17122"/>
                    </a:lnTo>
                    <a:lnTo>
                      <a:pt x="7562" y="17122"/>
                    </a:lnTo>
                    <a:lnTo>
                      <a:pt x="7562" y="17658"/>
                    </a:lnTo>
                    <a:lnTo>
                      <a:pt x="8246" y="17658"/>
                    </a:lnTo>
                    <a:lnTo>
                      <a:pt x="8246" y="18005"/>
                    </a:lnTo>
                    <a:lnTo>
                      <a:pt x="8728" y="18005"/>
                    </a:lnTo>
                    <a:lnTo>
                      <a:pt x="8728" y="17816"/>
                    </a:lnTo>
                    <a:lnTo>
                      <a:pt x="8728" y="18005"/>
                    </a:lnTo>
                    <a:lnTo>
                      <a:pt x="8970" y="18005"/>
                    </a:lnTo>
                    <a:lnTo>
                      <a:pt x="8970" y="17816"/>
                    </a:lnTo>
                    <a:lnTo>
                      <a:pt x="9171" y="17816"/>
                    </a:lnTo>
                    <a:lnTo>
                      <a:pt x="9171" y="18005"/>
                    </a:lnTo>
                    <a:lnTo>
                      <a:pt x="9412" y="18005"/>
                    </a:lnTo>
                    <a:lnTo>
                      <a:pt x="9412" y="18194"/>
                    </a:lnTo>
                    <a:lnTo>
                      <a:pt x="9654" y="18194"/>
                    </a:lnTo>
                    <a:lnTo>
                      <a:pt x="9654" y="18005"/>
                    </a:lnTo>
                    <a:lnTo>
                      <a:pt x="9855" y="18005"/>
                    </a:lnTo>
                    <a:lnTo>
                      <a:pt x="9855" y="17816"/>
                    </a:lnTo>
                    <a:lnTo>
                      <a:pt x="10337" y="17816"/>
                    </a:lnTo>
                    <a:lnTo>
                      <a:pt x="10337" y="18005"/>
                    </a:lnTo>
                    <a:lnTo>
                      <a:pt x="10579" y="18005"/>
                    </a:lnTo>
                    <a:lnTo>
                      <a:pt x="10579" y="17816"/>
                    </a:lnTo>
                    <a:lnTo>
                      <a:pt x="11263" y="17816"/>
                    </a:lnTo>
                    <a:close/>
                    <a:moveTo>
                      <a:pt x="14923" y="1987"/>
                    </a:moveTo>
                    <a:lnTo>
                      <a:pt x="14682" y="1987"/>
                    </a:lnTo>
                    <a:lnTo>
                      <a:pt x="14682" y="1797"/>
                    </a:lnTo>
                    <a:lnTo>
                      <a:pt x="14239" y="1797"/>
                    </a:lnTo>
                    <a:lnTo>
                      <a:pt x="14239" y="1261"/>
                    </a:lnTo>
                    <a:lnTo>
                      <a:pt x="13998" y="1261"/>
                    </a:lnTo>
                    <a:lnTo>
                      <a:pt x="13998" y="1640"/>
                    </a:lnTo>
                    <a:lnTo>
                      <a:pt x="13797" y="1640"/>
                    </a:lnTo>
                    <a:lnTo>
                      <a:pt x="13797" y="1072"/>
                    </a:lnTo>
                    <a:lnTo>
                      <a:pt x="13555" y="1072"/>
                    </a:lnTo>
                    <a:lnTo>
                      <a:pt x="13555" y="378"/>
                    </a:lnTo>
                    <a:lnTo>
                      <a:pt x="13314" y="378"/>
                    </a:lnTo>
                    <a:lnTo>
                      <a:pt x="13314" y="0"/>
                    </a:lnTo>
                    <a:lnTo>
                      <a:pt x="13073" y="0"/>
                    </a:lnTo>
                    <a:lnTo>
                      <a:pt x="12872" y="189"/>
                    </a:lnTo>
                    <a:lnTo>
                      <a:pt x="12630" y="189"/>
                    </a:lnTo>
                    <a:lnTo>
                      <a:pt x="12630" y="378"/>
                    </a:lnTo>
                    <a:lnTo>
                      <a:pt x="12389" y="378"/>
                    </a:lnTo>
                    <a:lnTo>
                      <a:pt x="12389" y="189"/>
                    </a:lnTo>
                    <a:lnTo>
                      <a:pt x="12389" y="378"/>
                    </a:lnTo>
                    <a:lnTo>
                      <a:pt x="12188" y="189"/>
                    </a:lnTo>
                    <a:lnTo>
                      <a:pt x="11946" y="189"/>
                    </a:lnTo>
                    <a:lnTo>
                      <a:pt x="11946" y="0"/>
                    </a:lnTo>
                    <a:lnTo>
                      <a:pt x="11705" y="0"/>
                    </a:lnTo>
                    <a:lnTo>
                      <a:pt x="11464" y="189"/>
                    </a:lnTo>
                    <a:lnTo>
                      <a:pt x="11464" y="0"/>
                    </a:lnTo>
                    <a:lnTo>
                      <a:pt x="11263" y="0"/>
                    </a:lnTo>
                    <a:lnTo>
                      <a:pt x="11021" y="189"/>
                    </a:lnTo>
                    <a:lnTo>
                      <a:pt x="10780" y="189"/>
                    </a:lnTo>
                    <a:lnTo>
                      <a:pt x="10780" y="378"/>
                    </a:lnTo>
                    <a:lnTo>
                      <a:pt x="11021" y="536"/>
                    </a:lnTo>
                    <a:lnTo>
                      <a:pt x="11021" y="725"/>
                    </a:lnTo>
                    <a:lnTo>
                      <a:pt x="10780" y="725"/>
                    </a:lnTo>
                    <a:lnTo>
                      <a:pt x="10780" y="1261"/>
                    </a:lnTo>
                    <a:lnTo>
                      <a:pt x="11021" y="1261"/>
                    </a:lnTo>
                    <a:lnTo>
                      <a:pt x="10780" y="1261"/>
                    </a:lnTo>
                    <a:lnTo>
                      <a:pt x="11021" y="1451"/>
                    </a:lnTo>
                    <a:lnTo>
                      <a:pt x="10579" y="1451"/>
                    </a:lnTo>
                    <a:lnTo>
                      <a:pt x="10579" y="1640"/>
                    </a:lnTo>
                    <a:lnTo>
                      <a:pt x="10780" y="1797"/>
                    </a:lnTo>
                    <a:lnTo>
                      <a:pt x="10780" y="1987"/>
                    </a:lnTo>
                    <a:lnTo>
                      <a:pt x="11021" y="1987"/>
                    </a:lnTo>
                    <a:lnTo>
                      <a:pt x="11021" y="2333"/>
                    </a:lnTo>
                    <a:lnTo>
                      <a:pt x="11263" y="2333"/>
                    </a:lnTo>
                    <a:lnTo>
                      <a:pt x="11263" y="2523"/>
                    </a:lnTo>
                    <a:lnTo>
                      <a:pt x="11464" y="2523"/>
                    </a:lnTo>
                    <a:lnTo>
                      <a:pt x="11464" y="2712"/>
                    </a:lnTo>
                    <a:lnTo>
                      <a:pt x="11705" y="2523"/>
                    </a:lnTo>
                    <a:lnTo>
                      <a:pt x="11946" y="2523"/>
                    </a:lnTo>
                    <a:lnTo>
                      <a:pt x="11946" y="2712"/>
                    </a:lnTo>
                    <a:lnTo>
                      <a:pt x="11705" y="2869"/>
                    </a:lnTo>
                    <a:lnTo>
                      <a:pt x="11946" y="2869"/>
                    </a:lnTo>
                    <a:lnTo>
                      <a:pt x="11946" y="3595"/>
                    </a:lnTo>
                    <a:lnTo>
                      <a:pt x="11705" y="3595"/>
                    </a:lnTo>
                    <a:lnTo>
                      <a:pt x="11705" y="3437"/>
                    </a:lnTo>
                    <a:lnTo>
                      <a:pt x="11464" y="3437"/>
                    </a:lnTo>
                    <a:lnTo>
                      <a:pt x="11464" y="3784"/>
                    </a:lnTo>
                    <a:lnTo>
                      <a:pt x="11021" y="3784"/>
                    </a:lnTo>
                    <a:lnTo>
                      <a:pt x="11021" y="3973"/>
                    </a:lnTo>
                    <a:lnTo>
                      <a:pt x="10337" y="3973"/>
                    </a:lnTo>
                    <a:lnTo>
                      <a:pt x="10096" y="3784"/>
                    </a:lnTo>
                    <a:lnTo>
                      <a:pt x="10096" y="3973"/>
                    </a:lnTo>
                    <a:lnTo>
                      <a:pt x="9855" y="3973"/>
                    </a:lnTo>
                    <a:lnTo>
                      <a:pt x="9654" y="3784"/>
                    </a:lnTo>
                    <a:lnTo>
                      <a:pt x="9654" y="3973"/>
                    </a:lnTo>
                    <a:lnTo>
                      <a:pt x="9412" y="3784"/>
                    </a:lnTo>
                    <a:lnTo>
                      <a:pt x="9171" y="3784"/>
                    </a:lnTo>
                    <a:lnTo>
                      <a:pt x="9171" y="4509"/>
                    </a:lnTo>
                    <a:lnTo>
                      <a:pt x="8970" y="4509"/>
                    </a:lnTo>
                    <a:lnTo>
                      <a:pt x="8970" y="4698"/>
                    </a:lnTo>
                    <a:lnTo>
                      <a:pt x="9412" y="4698"/>
                    </a:lnTo>
                    <a:lnTo>
                      <a:pt x="9654" y="4856"/>
                    </a:lnTo>
                    <a:lnTo>
                      <a:pt x="9654" y="5234"/>
                    </a:lnTo>
                    <a:lnTo>
                      <a:pt x="9855" y="5392"/>
                    </a:lnTo>
                    <a:lnTo>
                      <a:pt x="9855" y="5771"/>
                    </a:lnTo>
                    <a:lnTo>
                      <a:pt x="10096" y="5771"/>
                    </a:lnTo>
                    <a:lnTo>
                      <a:pt x="10096" y="6307"/>
                    </a:lnTo>
                    <a:lnTo>
                      <a:pt x="10337" y="6307"/>
                    </a:lnTo>
                    <a:lnTo>
                      <a:pt x="10337" y="6843"/>
                    </a:lnTo>
                    <a:lnTo>
                      <a:pt x="10579" y="6843"/>
                    </a:lnTo>
                    <a:lnTo>
                      <a:pt x="10579" y="7032"/>
                    </a:lnTo>
                    <a:lnTo>
                      <a:pt x="11464" y="7032"/>
                    </a:lnTo>
                    <a:lnTo>
                      <a:pt x="11464" y="7221"/>
                    </a:lnTo>
                    <a:lnTo>
                      <a:pt x="11705" y="7221"/>
                    </a:lnTo>
                    <a:lnTo>
                      <a:pt x="11705" y="7379"/>
                    </a:lnTo>
                    <a:lnTo>
                      <a:pt x="12188" y="7379"/>
                    </a:lnTo>
                    <a:lnTo>
                      <a:pt x="12188" y="7568"/>
                    </a:lnTo>
                    <a:lnTo>
                      <a:pt x="12389" y="7568"/>
                    </a:lnTo>
                    <a:lnTo>
                      <a:pt x="12389" y="7757"/>
                    </a:lnTo>
                    <a:lnTo>
                      <a:pt x="12188" y="7757"/>
                    </a:lnTo>
                    <a:lnTo>
                      <a:pt x="12389" y="7757"/>
                    </a:lnTo>
                    <a:lnTo>
                      <a:pt x="12389" y="8640"/>
                    </a:lnTo>
                    <a:lnTo>
                      <a:pt x="12188" y="8640"/>
                    </a:lnTo>
                    <a:lnTo>
                      <a:pt x="12188" y="8829"/>
                    </a:lnTo>
                    <a:lnTo>
                      <a:pt x="11464" y="8829"/>
                    </a:lnTo>
                    <a:lnTo>
                      <a:pt x="11464" y="9018"/>
                    </a:lnTo>
                    <a:lnTo>
                      <a:pt x="11021" y="9018"/>
                    </a:lnTo>
                    <a:lnTo>
                      <a:pt x="11021" y="9176"/>
                    </a:lnTo>
                    <a:lnTo>
                      <a:pt x="10780" y="9176"/>
                    </a:lnTo>
                    <a:lnTo>
                      <a:pt x="10579" y="9365"/>
                    </a:lnTo>
                    <a:lnTo>
                      <a:pt x="10579" y="9554"/>
                    </a:lnTo>
                    <a:lnTo>
                      <a:pt x="10337" y="9554"/>
                    </a:lnTo>
                    <a:lnTo>
                      <a:pt x="10337" y="9712"/>
                    </a:lnTo>
                    <a:lnTo>
                      <a:pt x="10096" y="9712"/>
                    </a:lnTo>
                    <a:lnTo>
                      <a:pt x="10096" y="10280"/>
                    </a:lnTo>
                    <a:lnTo>
                      <a:pt x="9855" y="10280"/>
                    </a:lnTo>
                    <a:lnTo>
                      <a:pt x="9855" y="10437"/>
                    </a:lnTo>
                    <a:lnTo>
                      <a:pt x="9412" y="10437"/>
                    </a:lnTo>
                    <a:lnTo>
                      <a:pt x="9412" y="10816"/>
                    </a:lnTo>
                    <a:lnTo>
                      <a:pt x="9171" y="10816"/>
                    </a:lnTo>
                    <a:lnTo>
                      <a:pt x="9171" y="10973"/>
                    </a:lnTo>
                    <a:lnTo>
                      <a:pt x="8728" y="10973"/>
                    </a:lnTo>
                    <a:lnTo>
                      <a:pt x="8728" y="11163"/>
                    </a:lnTo>
                    <a:lnTo>
                      <a:pt x="8487" y="11163"/>
                    </a:lnTo>
                    <a:lnTo>
                      <a:pt x="8487" y="11352"/>
                    </a:lnTo>
                    <a:lnTo>
                      <a:pt x="8728" y="11352"/>
                    </a:lnTo>
                    <a:lnTo>
                      <a:pt x="8246" y="11352"/>
                    </a:lnTo>
                    <a:lnTo>
                      <a:pt x="8246" y="11541"/>
                    </a:lnTo>
                    <a:lnTo>
                      <a:pt x="8487" y="11541"/>
                    </a:lnTo>
                    <a:lnTo>
                      <a:pt x="8487" y="11888"/>
                    </a:lnTo>
                    <a:lnTo>
                      <a:pt x="8728" y="11888"/>
                    </a:lnTo>
                    <a:lnTo>
                      <a:pt x="8728" y="12077"/>
                    </a:lnTo>
                    <a:lnTo>
                      <a:pt x="8970" y="12077"/>
                    </a:lnTo>
                    <a:lnTo>
                      <a:pt x="8970" y="12235"/>
                    </a:lnTo>
                    <a:lnTo>
                      <a:pt x="8970" y="12077"/>
                    </a:lnTo>
                    <a:lnTo>
                      <a:pt x="8970" y="12235"/>
                    </a:lnTo>
                    <a:lnTo>
                      <a:pt x="9171" y="12235"/>
                    </a:lnTo>
                    <a:lnTo>
                      <a:pt x="9171" y="12424"/>
                    </a:lnTo>
                    <a:lnTo>
                      <a:pt x="9412" y="12424"/>
                    </a:lnTo>
                    <a:lnTo>
                      <a:pt x="9412" y="12613"/>
                    </a:lnTo>
                    <a:lnTo>
                      <a:pt x="9654" y="12613"/>
                    </a:lnTo>
                    <a:lnTo>
                      <a:pt x="9412" y="12771"/>
                    </a:lnTo>
                    <a:lnTo>
                      <a:pt x="9412" y="12960"/>
                    </a:lnTo>
                    <a:lnTo>
                      <a:pt x="9654" y="12960"/>
                    </a:lnTo>
                    <a:lnTo>
                      <a:pt x="9412" y="12960"/>
                    </a:lnTo>
                    <a:lnTo>
                      <a:pt x="9412" y="13338"/>
                    </a:lnTo>
                    <a:lnTo>
                      <a:pt x="9171" y="13496"/>
                    </a:lnTo>
                    <a:lnTo>
                      <a:pt x="8970" y="13496"/>
                    </a:lnTo>
                    <a:lnTo>
                      <a:pt x="8970" y="13685"/>
                    </a:lnTo>
                    <a:lnTo>
                      <a:pt x="8728" y="13685"/>
                    </a:lnTo>
                    <a:lnTo>
                      <a:pt x="8728" y="13874"/>
                    </a:lnTo>
                    <a:lnTo>
                      <a:pt x="8246" y="13874"/>
                    </a:lnTo>
                    <a:lnTo>
                      <a:pt x="8246" y="14032"/>
                    </a:lnTo>
                    <a:lnTo>
                      <a:pt x="8045" y="14032"/>
                    </a:lnTo>
                    <a:lnTo>
                      <a:pt x="7803" y="14221"/>
                    </a:lnTo>
                    <a:lnTo>
                      <a:pt x="7803" y="14411"/>
                    </a:lnTo>
                    <a:lnTo>
                      <a:pt x="7120" y="14411"/>
                    </a:lnTo>
                    <a:lnTo>
                      <a:pt x="7120" y="14600"/>
                    </a:lnTo>
                    <a:lnTo>
                      <a:pt x="6878" y="14600"/>
                    </a:lnTo>
                    <a:lnTo>
                      <a:pt x="7120" y="14600"/>
                    </a:lnTo>
                    <a:lnTo>
                      <a:pt x="6878" y="14757"/>
                    </a:lnTo>
                    <a:lnTo>
                      <a:pt x="6637" y="14757"/>
                    </a:lnTo>
                    <a:lnTo>
                      <a:pt x="6436" y="14600"/>
                    </a:lnTo>
                    <a:lnTo>
                      <a:pt x="6436" y="14757"/>
                    </a:lnTo>
                    <a:lnTo>
                      <a:pt x="6194" y="14757"/>
                    </a:lnTo>
                    <a:lnTo>
                      <a:pt x="6194" y="15136"/>
                    </a:lnTo>
                    <a:lnTo>
                      <a:pt x="5953" y="15136"/>
                    </a:lnTo>
                    <a:lnTo>
                      <a:pt x="5953" y="15483"/>
                    </a:lnTo>
                    <a:lnTo>
                      <a:pt x="5752" y="15483"/>
                    </a:lnTo>
                    <a:lnTo>
                      <a:pt x="5511" y="15672"/>
                    </a:lnTo>
                    <a:lnTo>
                      <a:pt x="5269" y="15672"/>
                    </a:lnTo>
                    <a:lnTo>
                      <a:pt x="5269" y="15861"/>
                    </a:lnTo>
                    <a:lnTo>
                      <a:pt x="5028" y="15861"/>
                    </a:lnTo>
                    <a:lnTo>
                      <a:pt x="4827" y="16019"/>
                    </a:lnTo>
                    <a:lnTo>
                      <a:pt x="4827" y="16208"/>
                    </a:lnTo>
                    <a:lnTo>
                      <a:pt x="4585" y="16208"/>
                    </a:lnTo>
                    <a:lnTo>
                      <a:pt x="4585" y="16555"/>
                    </a:lnTo>
                    <a:lnTo>
                      <a:pt x="4344" y="16555"/>
                    </a:lnTo>
                    <a:lnTo>
                      <a:pt x="4585" y="16555"/>
                    </a:lnTo>
                    <a:lnTo>
                      <a:pt x="4344" y="16744"/>
                    </a:lnTo>
                    <a:lnTo>
                      <a:pt x="3902" y="16744"/>
                    </a:lnTo>
                    <a:lnTo>
                      <a:pt x="3902" y="16555"/>
                    </a:lnTo>
                    <a:lnTo>
                      <a:pt x="3218" y="16555"/>
                    </a:lnTo>
                    <a:lnTo>
                      <a:pt x="3218" y="16744"/>
                    </a:lnTo>
                    <a:lnTo>
                      <a:pt x="2977" y="16744"/>
                    </a:lnTo>
                    <a:lnTo>
                      <a:pt x="2977" y="16933"/>
                    </a:lnTo>
                    <a:lnTo>
                      <a:pt x="2735" y="16933"/>
                    </a:lnTo>
                    <a:lnTo>
                      <a:pt x="2735" y="17122"/>
                    </a:lnTo>
                    <a:lnTo>
                      <a:pt x="2293" y="17122"/>
                    </a:lnTo>
                    <a:lnTo>
                      <a:pt x="2293" y="17280"/>
                    </a:lnTo>
                    <a:lnTo>
                      <a:pt x="2293" y="17122"/>
                    </a:lnTo>
                    <a:lnTo>
                      <a:pt x="2293" y="17280"/>
                    </a:lnTo>
                    <a:lnTo>
                      <a:pt x="2051" y="17280"/>
                    </a:lnTo>
                    <a:lnTo>
                      <a:pt x="2051" y="17122"/>
                    </a:lnTo>
                    <a:lnTo>
                      <a:pt x="1810" y="17280"/>
                    </a:lnTo>
                    <a:lnTo>
                      <a:pt x="1810" y="16933"/>
                    </a:lnTo>
                    <a:lnTo>
                      <a:pt x="1609" y="16933"/>
                    </a:lnTo>
                    <a:lnTo>
                      <a:pt x="1609" y="17122"/>
                    </a:lnTo>
                    <a:lnTo>
                      <a:pt x="1368" y="17280"/>
                    </a:lnTo>
                    <a:lnTo>
                      <a:pt x="1368" y="17122"/>
                    </a:lnTo>
                    <a:lnTo>
                      <a:pt x="1368" y="17280"/>
                    </a:lnTo>
                    <a:lnTo>
                      <a:pt x="1126" y="17280"/>
                    </a:lnTo>
                    <a:lnTo>
                      <a:pt x="1126" y="17122"/>
                    </a:lnTo>
                    <a:lnTo>
                      <a:pt x="925" y="17122"/>
                    </a:lnTo>
                    <a:lnTo>
                      <a:pt x="925" y="17280"/>
                    </a:lnTo>
                    <a:lnTo>
                      <a:pt x="684" y="17469"/>
                    </a:lnTo>
                    <a:lnTo>
                      <a:pt x="684" y="17658"/>
                    </a:lnTo>
                    <a:lnTo>
                      <a:pt x="925" y="17816"/>
                    </a:lnTo>
                    <a:lnTo>
                      <a:pt x="1126" y="17816"/>
                    </a:lnTo>
                    <a:lnTo>
                      <a:pt x="925" y="18005"/>
                    </a:lnTo>
                    <a:lnTo>
                      <a:pt x="684" y="18005"/>
                    </a:lnTo>
                    <a:lnTo>
                      <a:pt x="684" y="18541"/>
                    </a:lnTo>
                    <a:lnTo>
                      <a:pt x="442" y="18731"/>
                    </a:lnTo>
                    <a:lnTo>
                      <a:pt x="684" y="18920"/>
                    </a:lnTo>
                    <a:lnTo>
                      <a:pt x="925" y="18920"/>
                    </a:lnTo>
                    <a:lnTo>
                      <a:pt x="925" y="19077"/>
                    </a:lnTo>
                    <a:lnTo>
                      <a:pt x="925" y="18920"/>
                    </a:lnTo>
                    <a:lnTo>
                      <a:pt x="1126" y="19077"/>
                    </a:lnTo>
                    <a:lnTo>
                      <a:pt x="1609" y="19077"/>
                    </a:lnTo>
                    <a:lnTo>
                      <a:pt x="1609" y="19267"/>
                    </a:lnTo>
                    <a:lnTo>
                      <a:pt x="1126" y="19267"/>
                    </a:lnTo>
                    <a:lnTo>
                      <a:pt x="1126" y="19456"/>
                    </a:lnTo>
                    <a:lnTo>
                      <a:pt x="684" y="19456"/>
                    </a:lnTo>
                    <a:lnTo>
                      <a:pt x="684" y="19613"/>
                    </a:lnTo>
                    <a:lnTo>
                      <a:pt x="442" y="19613"/>
                    </a:lnTo>
                    <a:lnTo>
                      <a:pt x="442" y="19803"/>
                    </a:lnTo>
                    <a:lnTo>
                      <a:pt x="201" y="19803"/>
                    </a:lnTo>
                    <a:lnTo>
                      <a:pt x="442" y="19992"/>
                    </a:lnTo>
                    <a:lnTo>
                      <a:pt x="201" y="19992"/>
                    </a:lnTo>
                    <a:lnTo>
                      <a:pt x="201" y="20181"/>
                    </a:lnTo>
                    <a:lnTo>
                      <a:pt x="0" y="20181"/>
                    </a:lnTo>
                    <a:lnTo>
                      <a:pt x="201" y="20181"/>
                    </a:lnTo>
                    <a:lnTo>
                      <a:pt x="201" y="20339"/>
                    </a:lnTo>
                    <a:lnTo>
                      <a:pt x="0" y="20528"/>
                    </a:lnTo>
                    <a:lnTo>
                      <a:pt x="442" y="20528"/>
                    </a:lnTo>
                    <a:lnTo>
                      <a:pt x="442" y="20717"/>
                    </a:lnTo>
                    <a:lnTo>
                      <a:pt x="684" y="20875"/>
                    </a:lnTo>
                    <a:lnTo>
                      <a:pt x="684" y="21064"/>
                    </a:lnTo>
                    <a:lnTo>
                      <a:pt x="925" y="21253"/>
                    </a:lnTo>
                    <a:lnTo>
                      <a:pt x="1368" y="21253"/>
                    </a:lnTo>
                    <a:lnTo>
                      <a:pt x="1368" y="21442"/>
                    </a:lnTo>
                    <a:lnTo>
                      <a:pt x="1609" y="21442"/>
                    </a:lnTo>
                    <a:lnTo>
                      <a:pt x="1609" y="21600"/>
                    </a:lnTo>
                    <a:lnTo>
                      <a:pt x="2735" y="21600"/>
                    </a:lnTo>
                    <a:lnTo>
                      <a:pt x="2735" y="21442"/>
                    </a:lnTo>
                    <a:lnTo>
                      <a:pt x="3218" y="21442"/>
                    </a:lnTo>
                    <a:lnTo>
                      <a:pt x="3218" y="21600"/>
                    </a:lnTo>
                    <a:lnTo>
                      <a:pt x="4827" y="21600"/>
                    </a:lnTo>
                    <a:lnTo>
                      <a:pt x="4827" y="21442"/>
                    </a:lnTo>
                    <a:lnTo>
                      <a:pt x="5269" y="21442"/>
                    </a:lnTo>
                    <a:lnTo>
                      <a:pt x="5269" y="21600"/>
                    </a:lnTo>
                    <a:lnTo>
                      <a:pt x="5752" y="21600"/>
                    </a:lnTo>
                    <a:lnTo>
                      <a:pt x="5953" y="21442"/>
                    </a:lnTo>
                    <a:lnTo>
                      <a:pt x="6194" y="21442"/>
                    </a:lnTo>
                    <a:lnTo>
                      <a:pt x="6194" y="21253"/>
                    </a:lnTo>
                    <a:lnTo>
                      <a:pt x="6436" y="21064"/>
                    </a:lnTo>
                    <a:lnTo>
                      <a:pt x="6637" y="21064"/>
                    </a:lnTo>
                    <a:lnTo>
                      <a:pt x="6637" y="20875"/>
                    </a:lnTo>
                    <a:lnTo>
                      <a:pt x="6878" y="20875"/>
                    </a:lnTo>
                    <a:lnTo>
                      <a:pt x="6878" y="21064"/>
                    </a:lnTo>
                    <a:lnTo>
                      <a:pt x="6878" y="20875"/>
                    </a:lnTo>
                    <a:lnTo>
                      <a:pt x="7361" y="20875"/>
                    </a:lnTo>
                    <a:lnTo>
                      <a:pt x="7361" y="20717"/>
                    </a:lnTo>
                    <a:lnTo>
                      <a:pt x="7803" y="20717"/>
                    </a:lnTo>
                    <a:lnTo>
                      <a:pt x="7803" y="20528"/>
                    </a:lnTo>
                    <a:lnTo>
                      <a:pt x="8045" y="20528"/>
                    </a:lnTo>
                    <a:lnTo>
                      <a:pt x="8246" y="20339"/>
                    </a:lnTo>
                    <a:lnTo>
                      <a:pt x="8970" y="20339"/>
                    </a:lnTo>
                    <a:lnTo>
                      <a:pt x="9171" y="20181"/>
                    </a:lnTo>
                    <a:lnTo>
                      <a:pt x="9171" y="19992"/>
                    </a:lnTo>
                    <a:lnTo>
                      <a:pt x="9412" y="19992"/>
                    </a:lnTo>
                    <a:lnTo>
                      <a:pt x="9412" y="19613"/>
                    </a:lnTo>
                    <a:lnTo>
                      <a:pt x="9654" y="19613"/>
                    </a:lnTo>
                    <a:lnTo>
                      <a:pt x="9654" y="19267"/>
                    </a:lnTo>
                    <a:lnTo>
                      <a:pt x="9855" y="19267"/>
                    </a:lnTo>
                    <a:lnTo>
                      <a:pt x="9855" y="19077"/>
                    </a:lnTo>
                    <a:lnTo>
                      <a:pt x="10337" y="19077"/>
                    </a:lnTo>
                    <a:lnTo>
                      <a:pt x="10337" y="18731"/>
                    </a:lnTo>
                    <a:lnTo>
                      <a:pt x="10579" y="18731"/>
                    </a:lnTo>
                    <a:lnTo>
                      <a:pt x="10579" y="18541"/>
                    </a:lnTo>
                    <a:lnTo>
                      <a:pt x="10780" y="18541"/>
                    </a:lnTo>
                    <a:lnTo>
                      <a:pt x="10780" y="18352"/>
                    </a:lnTo>
                    <a:lnTo>
                      <a:pt x="11021" y="18352"/>
                    </a:lnTo>
                    <a:lnTo>
                      <a:pt x="11021" y="18194"/>
                    </a:lnTo>
                    <a:lnTo>
                      <a:pt x="12389" y="18194"/>
                    </a:lnTo>
                    <a:lnTo>
                      <a:pt x="12389" y="18352"/>
                    </a:lnTo>
                    <a:lnTo>
                      <a:pt x="12630" y="18352"/>
                    </a:lnTo>
                    <a:lnTo>
                      <a:pt x="12630" y="18541"/>
                    </a:lnTo>
                    <a:lnTo>
                      <a:pt x="13073" y="18541"/>
                    </a:lnTo>
                    <a:lnTo>
                      <a:pt x="13073" y="18731"/>
                    </a:lnTo>
                    <a:lnTo>
                      <a:pt x="13314" y="18731"/>
                    </a:lnTo>
                    <a:lnTo>
                      <a:pt x="13314" y="18541"/>
                    </a:lnTo>
                    <a:lnTo>
                      <a:pt x="13797" y="18541"/>
                    </a:lnTo>
                    <a:lnTo>
                      <a:pt x="13797" y="18731"/>
                    </a:lnTo>
                    <a:lnTo>
                      <a:pt x="13797" y="18541"/>
                    </a:lnTo>
                    <a:lnTo>
                      <a:pt x="13998" y="18541"/>
                    </a:lnTo>
                    <a:lnTo>
                      <a:pt x="13998" y="18352"/>
                    </a:lnTo>
                    <a:lnTo>
                      <a:pt x="14239" y="18352"/>
                    </a:lnTo>
                    <a:lnTo>
                      <a:pt x="14239" y="18194"/>
                    </a:lnTo>
                    <a:lnTo>
                      <a:pt x="15406" y="18194"/>
                    </a:lnTo>
                    <a:lnTo>
                      <a:pt x="15406" y="18352"/>
                    </a:lnTo>
                    <a:lnTo>
                      <a:pt x="15607" y="18352"/>
                    </a:lnTo>
                    <a:lnTo>
                      <a:pt x="15607" y="18541"/>
                    </a:lnTo>
                    <a:lnTo>
                      <a:pt x="17015" y="18541"/>
                    </a:lnTo>
                    <a:lnTo>
                      <a:pt x="17216" y="18731"/>
                    </a:lnTo>
                    <a:lnTo>
                      <a:pt x="17698" y="18731"/>
                    </a:lnTo>
                    <a:lnTo>
                      <a:pt x="17698" y="18541"/>
                    </a:lnTo>
                    <a:lnTo>
                      <a:pt x="17940" y="18541"/>
                    </a:lnTo>
                    <a:lnTo>
                      <a:pt x="17940" y="18352"/>
                    </a:lnTo>
                    <a:lnTo>
                      <a:pt x="18141" y="18352"/>
                    </a:lnTo>
                    <a:lnTo>
                      <a:pt x="18141" y="18005"/>
                    </a:lnTo>
                    <a:lnTo>
                      <a:pt x="18382" y="18005"/>
                    </a:lnTo>
                    <a:lnTo>
                      <a:pt x="18623" y="17816"/>
                    </a:lnTo>
                    <a:lnTo>
                      <a:pt x="18623" y="17658"/>
                    </a:lnTo>
                    <a:lnTo>
                      <a:pt x="18825" y="17658"/>
                    </a:lnTo>
                    <a:lnTo>
                      <a:pt x="18825" y="17469"/>
                    </a:lnTo>
                    <a:lnTo>
                      <a:pt x="19066" y="17469"/>
                    </a:lnTo>
                    <a:lnTo>
                      <a:pt x="19307" y="17280"/>
                    </a:lnTo>
                    <a:lnTo>
                      <a:pt x="19549" y="17280"/>
                    </a:lnTo>
                    <a:lnTo>
                      <a:pt x="19549" y="16397"/>
                    </a:lnTo>
                    <a:lnTo>
                      <a:pt x="19307" y="16397"/>
                    </a:lnTo>
                    <a:lnTo>
                      <a:pt x="19307" y="15672"/>
                    </a:lnTo>
                    <a:lnTo>
                      <a:pt x="19549" y="15672"/>
                    </a:lnTo>
                    <a:lnTo>
                      <a:pt x="19549" y="15483"/>
                    </a:lnTo>
                    <a:lnTo>
                      <a:pt x="19307" y="15293"/>
                    </a:lnTo>
                    <a:lnTo>
                      <a:pt x="19307" y="15136"/>
                    </a:lnTo>
                    <a:lnTo>
                      <a:pt x="19549" y="15136"/>
                    </a:lnTo>
                    <a:lnTo>
                      <a:pt x="19549" y="14411"/>
                    </a:lnTo>
                    <a:lnTo>
                      <a:pt x="19750" y="14411"/>
                    </a:lnTo>
                    <a:lnTo>
                      <a:pt x="19549" y="14411"/>
                    </a:lnTo>
                    <a:lnTo>
                      <a:pt x="19549" y="14221"/>
                    </a:lnTo>
                    <a:lnTo>
                      <a:pt x="19750" y="14221"/>
                    </a:lnTo>
                    <a:lnTo>
                      <a:pt x="19750" y="13338"/>
                    </a:lnTo>
                    <a:lnTo>
                      <a:pt x="19991" y="13338"/>
                    </a:lnTo>
                    <a:lnTo>
                      <a:pt x="19991" y="13149"/>
                    </a:lnTo>
                    <a:lnTo>
                      <a:pt x="20232" y="12960"/>
                    </a:lnTo>
                    <a:lnTo>
                      <a:pt x="20232" y="12771"/>
                    </a:lnTo>
                    <a:lnTo>
                      <a:pt x="20434" y="12771"/>
                    </a:lnTo>
                    <a:lnTo>
                      <a:pt x="20434" y="12077"/>
                    </a:lnTo>
                    <a:lnTo>
                      <a:pt x="20232" y="12077"/>
                    </a:lnTo>
                    <a:lnTo>
                      <a:pt x="20232" y="11541"/>
                    </a:lnTo>
                    <a:lnTo>
                      <a:pt x="19991" y="11541"/>
                    </a:lnTo>
                    <a:lnTo>
                      <a:pt x="19991" y="11352"/>
                    </a:lnTo>
                    <a:lnTo>
                      <a:pt x="19307" y="11352"/>
                    </a:lnTo>
                    <a:lnTo>
                      <a:pt x="19307" y="11541"/>
                    </a:lnTo>
                    <a:lnTo>
                      <a:pt x="19066" y="11541"/>
                    </a:lnTo>
                    <a:lnTo>
                      <a:pt x="19066" y="11352"/>
                    </a:lnTo>
                    <a:lnTo>
                      <a:pt x="18825" y="11352"/>
                    </a:lnTo>
                    <a:lnTo>
                      <a:pt x="18825" y="11163"/>
                    </a:lnTo>
                    <a:lnTo>
                      <a:pt x="19066" y="10973"/>
                    </a:lnTo>
                    <a:lnTo>
                      <a:pt x="19066" y="10816"/>
                    </a:lnTo>
                    <a:lnTo>
                      <a:pt x="19307" y="10816"/>
                    </a:lnTo>
                    <a:lnTo>
                      <a:pt x="19307" y="10437"/>
                    </a:lnTo>
                    <a:lnTo>
                      <a:pt x="19549" y="10280"/>
                    </a:lnTo>
                    <a:lnTo>
                      <a:pt x="19549" y="9901"/>
                    </a:lnTo>
                    <a:lnTo>
                      <a:pt x="19750" y="9901"/>
                    </a:lnTo>
                    <a:lnTo>
                      <a:pt x="19750" y="9712"/>
                    </a:lnTo>
                    <a:lnTo>
                      <a:pt x="20434" y="9712"/>
                    </a:lnTo>
                    <a:lnTo>
                      <a:pt x="20434" y="9554"/>
                    </a:lnTo>
                    <a:lnTo>
                      <a:pt x="20675" y="9554"/>
                    </a:lnTo>
                    <a:lnTo>
                      <a:pt x="21158" y="9176"/>
                    </a:lnTo>
                    <a:lnTo>
                      <a:pt x="21359" y="9176"/>
                    </a:lnTo>
                    <a:lnTo>
                      <a:pt x="21359" y="9018"/>
                    </a:lnTo>
                    <a:lnTo>
                      <a:pt x="21600" y="9018"/>
                    </a:lnTo>
                    <a:lnTo>
                      <a:pt x="21359" y="9018"/>
                    </a:lnTo>
                    <a:lnTo>
                      <a:pt x="21359" y="8829"/>
                    </a:lnTo>
                    <a:lnTo>
                      <a:pt x="21158" y="8829"/>
                    </a:lnTo>
                    <a:lnTo>
                      <a:pt x="21158" y="8451"/>
                    </a:lnTo>
                    <a:lnTo>
                      <a:pt x="20916" y="8451"/>
                    </a:lnTo>
                    <a:lnTo>
                      <a:pt x="20916" y="8293"/>
                    </a:lnTo>
                    <a:lnTo>
                      <a:pt x="21158" y="8293"/>
                    </a:lnTo>
                    <a:lnTo>
                      <a:pt x="20916" y="8293"/>
                    </a:lnTo>
                    <a:lnTo>
                      <a:pt x="20916" y="8104"/>
                    </a:lnTo>
                    <a:lnTo>
                      <a:pt x="20434" y="8104"/>
                    </a:lnTo>
                    <a:lnTo>
                      <a:pt x="20434" y="7915"/>
                    </a:lnTo>
                    <a:lnTo>
                      <a:pt x="20232" y="7915"/>
                    </a:lnTo>
                    <a:lnTo>
                      <a:pt x="20232" y="7757"/>
                    </a:lnTo>
                    <a:lnTo>
                      <a:pt x="20434" y="7757"/>
                    </a:lnTo>
                    <a:lnTo>
                      <a:pt x="20434" y="7568"/>
                    </a:lnTo>
                    <a:lnTo>
                      <a:pt x="20232" y="7568"/>
                    </a:lnTo>
                    <a:lnTo>
                      <a:pt x="20232" y="7032"/>
                    </a:lnTo>
                    <a:lnTo>
                      <a:pt x="20434" y="7032"/>
                    </a:lnTo>
                    <a:lnTo>
                      <a:pt x="20434" y="7221"/>
                    </a:lnTo>
                    <a:lnTo>
                      <a:pt x="20675" y="7032"/>
                    </a:lnTo>
                    <a:lnTo>
                      <a:pt x="20675" y="6843"/>
                    </a:lnTo>
                    <a:lnTo>
                      <a:pt x="20434" y="6843"/>
                    </a:lnTo>
                    <a:lnTo>
                      <a:pt x="20434" y="6653"/>
                    </a:lnTo>
                    <a:lnTo>
                      <a:pt x="20232" y="6653"/>
                    </a:lnTo>
                    <a:lnTo>
                      <a:pt x="20232" y="6307"/>
                    </a:lnTo>
                    <a:lnTo>
                      <a:pt x="19991" y="6307"/>
                    </a:lnTo>
                    <a:lnTo>
                      <a:pt x="20232" y="6307"/>
                    </a:lnTo>
                    <a:lnTo>
                      <a:pt x="19991" y="6307"/>
                    </a:lnTo>
                    <a:lnTo>
                      <a:pt x="19991" y="6496"/>
                    </a:lnTo>
                    <a:lnTo>
                      <a:pt x="19750" y="6496"/>
                    </a:lnTo>
                    <a:lnTo>
                      <a:pt x="19750" y="6117"/>
                    </a:lnTo>
                    <a:lnTo>
                      <a:pt x="19991" y="6117"/>
                    </a:lnTo>
                    <a:lnTo>
                      <a:pt x="19750" y="5960"/>
                    </a:lnTo>
                    <a:lnTo>
                      <a:pt x="19991" y="5960"/>
                    </a:lnTo>
                    <a:lnTo>
                      <a:pt x="19991" y="5392"/>
                    </a:lnTo>
                    <a:lnTo>
                      <a:pt x="19750" y="5392"/>
                    </a:lnTo>
                    <a:lnTo>
                      <a:pt x="19750" y="4856"/>
                    </a:lnTo>
                    <a:lnTo>
                      <a:pt x="19549" y="4856"/>
                    </a:lnTo>
                    <a:lnTo>
                      <a:pt x="19549" y="4698"/>
                    </a:lnTo>
                    <a:lnTo>
                      <a:pt x="19066" y="4698"/>
                    </a:lnTo>
                    <a:lnTo>
                      <a:pt x="19066" y="5045"/>
                    </a:lnTo>
                    <a:lnTo>
                      <a:pt x="18623" y="5045"/>
                    </a:lnTo>
                    <a:lnTo>
                      <a:pt x="18623" y="4698"/>
                    </a:lnTo>
                    <a:lnTo>
                      <a:pt x="18382" y="4698"/>
                    </a:lnTo>
                    <a:lnTo>
                      <a:pt x="18382" y="4320"/>
                    </a:lnTo>
                    <a:lnTo>
                      <a:pt x="18141" y="4320"/>
                    </a:lnTo>
                    <a:lnTo>
                      <a:pt x="18141" y="3973"/>
                    </a:lnTo>
                    <a:lnTo>
                      <a:pt x="17940" y="3973"/>
                    </a:lnTo>
                    <a:lnTo>
                      <a:pt x="17940" y="4131"/>
                    </a:lnTo>
                    <a:lnTo>
                      <a:pt x="17457" y="4131"/>
                    </a:lnTo>
                    <a:lnTo>
                      <a:pt x="17457" y="4320"/>
                    </a:lnTo>
                    <a:lnTo>
                      <a:pt x="17216" y="4320"/>
                    </a:lnTo>
                    <a:lnTo>
                      <a:pt x="17216" y="4509"/>
                    </a:lnTo>
                    <a:lnTo>
                      <a:pt x="17216" y="4320"/>
                    </a:lnTo>
                    <a:lnTo>
                      <a:pt x="17216" y="4509"/>
                    </a:lnTo>
                    <a:lnTo>
                      <a:pt x="17015" y="4509"/>
                    </a:lnTo>
                    <a:lnTo>
                      <a:pt x="17015" y="4698"/>
                    </a:lnTo>
                    <a:lnTo>
                      <a:pt x="16773" y="4509"/>
                    </a:lnTo>
                    <a:lnTo>
                      <a:pt x="16773" y="4698"/>
                    </a:lnTo>
                    <a:lnTo>
                      <a:pt x="16532" y="4698"/>
                    </a:lnTo>
                    <a:lnTo>
                      <a:pt x="16532" y="4509"/>
                    </a:lnTo>
                    <a:lnTo>
                      <a:pt x="16331" y="4320"/>
                    </a:lnTo>
                    <a:lnTo>
                      <a:pt x="16331" y="3973"/>
                    </a:lnTo>
                    <a:lnTo>
                      <a:pt x="16773" y="3973"/>
                    </a:lnTo>
                    <a:lnTo>
                      <a:pt x="16773" y="3595"/>
                    </a:lnTo>
                    <a:lnTo>
                      <a:pt x="16331" y="3595"/>
                    </a:lnTo>
                    <a:lnTo>
                      <a:pt x="16331" y="3437"/>
                    </a:lnTo>
                    <a:lnTo>
                      <a:pt x="15607" y="3437"/>
                    </a:lnTo>
                    <a:lnTo>
                      <a:pt x="15607" y="3248"/>
                    </a:lnTo>
                    <a:lnTo>
                      <a:pt x="15406" y="3248"/>
                    </a:lnTo>
                    <a:lnTo>
                      <a:pt x="15607" y="3248"/>
                    </a:lnTo>
                    <a:lnTo>
                      <a:pt x="15607" y="3059"/>
                    </a:lnTo>
                    <a:lnTo>
                      <a:pt x="15164" y="3059"/>
                    </a:lnTo>
                    <a:lnTo>
                      <a:pt x="15164" y="2869"/>
                    </a:lnTo>
                    <a:lnTo>
                      <a:pt x="15406" y="2712"/>
                    </a:lnTo>
                    <a:lnTo>
                      <a:pt x="14923" y="1987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65" name="Shape 2962"/>
              <p:cNvSpPr/>
              <p:nvPr/>
            </p:nvSpPr>
            <p:spPr>
              <a:xfrm>
                <a:off x="11191241" y="5814890"/>
                <a:ext cx="206531" cy="1487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897" y="19083"/>
                    </a:moveTo>
                    <a:lnTo>
                      <a:pt x="14652" y="19083"/>
                    </a:lnTo>
                    <a:lnTo>
                      <a:pt x="14652" y="18035"/>
                    </a:lnTo>
                    <a:lnTo>
                      <a:pt x="16464" y="18035"/>
                    </a:lnTo>
                    <a:lnTo>
                      <a:pt x="16464" y="16777"/>
                    </a:lnTo>
                    <a:lnTo>
                      <a:pt x="18126" y="16777"/>
                    </a:lnTo>
                    <a:lnTo>
                      <a:pt x="18126" y="15518"/>
                    </a:lnTo>
                    <a:lnTo>
                      <a:pt x="20694" y="15518"/>
                    </a:lnTo>
                    <a:lnTo>
                      <a:pt x="20694" y="13212"/>
                    </a:lnTo>
                    <a:lnTo>
                      <a:pt x="21600" y="13212"/>
                    </a:lnTo>
                    <a:lnTo>
                      <a:pt x="21600" y="14470"/>
                    </a:lnTo>
                    <a:lnTo>
                      <a:pt x="21600" y="11953"/>
                    </a:lnTo>
                    <a:lnTo>
                      <a:pt x="20694" y="11953"/>
                    </a:lnTo>
                    <a:lnTo>
                      <a:pt x="20694" y="10695"/>
                    </a:lnTo>
                    <a:lnTo>
                      <a:pt x="19938" y="10695"/>
                    </a:lnTo>
                    <a:lnTo>
                      <a:pt x="19938" y="11953"/>
                    </a:lnTo>
                    <a:lnTo>
                      <a:pt x="18126" y="11953"/>
                    </a:lnTo>
                    <a:lnTo>
                      <a:pt x="18126" y="8388"/>
                    </a:lnTo>
                    <a:lnTo>
                      <a:pt x="19032" y="8388"/>
                    </a:lnTo>
                    <a:lnTo>
                      <a:pt x="19032" y="9647"/>
                    </a:lnTo>
                    <a:lnTo>
                      <a:pt x="19938" y="9647"/>
                    </a:lnTo>
                    <a:lnTo>
                      <a:pt x="19938" y="8388"/>
                    </a:lnTo>
                    <a:lnTo>
                      <a:pt x="20694" y="7130"/>
                    </a:lnTo>
                    <a:lnTo>
                      <a:pt x="20694" y="6082"/>
                    </a:lnTo>
                    <a:lnTo>
                      <a:pt x="21600" y="6082"/>
                    </a:lnTo>
                    <a:lnTo>
                      <a:pt x="21600" y="4823"/>
                    </a:lnTo>
                    <a:lnTo>
                      <a:pt x="20694" y="4823"/>
                    </a:lnTo>
                    <a:lnTo>
                      <a:pt x="20694" y="3565"/>
                    </a:lnTo>
                    <a:lnTo>
                      <a:pt x="19938" y="3565"/>
                    </a:lnTo>
                    <a:lnTo>
                      <a:pt x="19938" y="2307"/>
                    </a:lnTo>
                    <a:lnTo>
                      <a:pt x="19032" y="2307"/>
                    </a:lnTo>
                    <a:lnTo>
                      <a:pt x="19032" y="1258"/>
                    </a:lnTo>
                    <a:lnTo>
                      <a:pt x="18126" y="1258"/>
                    </a:lnTo>
                    <a:lnTo>
                      <a:pt x="18126" y="2307"/>
                    </a:lnTo>
                    <a:lnTo>
                      <a:pt x="18126" y="1258"/>
                    </a:lnTo>
                    <a:lnTo>
                      <a:pt x="15558" y="1258"/>
                    </a:lnTo>
                    <a:lnTo>
                      <a:pt x="15558" y="0"/>
                    </a:lnTo>
                    <a:lnTo>
                      <a:pt x="15558" y="1258"/>
                    </a:lnTo>
                    <a:lnTo>
                      <a:pt x="13897" y="1258"/>
                    </a:lnTo>
                    <a:lnTo>
                      <a:pt x="13897" y="2307"/>
                    </a:lnTo>
                    <a:lnTo>
                      <a:pt x="12990" y="2307"/>
                    </a:lnTo>
                    <a:lnTo>
                      <a:pt x="12990" y="4823"/>
                    </a:lnTo>
                    <a:lnTo>
                      <a:pt x="12084" y="4823"/>
                    </a:lnTo>
                    <a:lnTo>
                      <a:pt x="12084" y="7130"/>
                    </a:lnTo>
                    <a:lnTo>
                      <a:pt x="11329" y="7130"/>
                    </a:lnTo>
                    <a:lnTo>
                      <a:pt x="11329" y="8388"/>
                    </a:lnTo>
                    <a:lnTo>
                      <a:pt x="11329" y="7130"/>
                    </a:lnTo>
                    <a:lnTo>
                      <a:pt x="10422" y="7130"/>
                    </a:lnTo>
                    <a:lnTo>
                      <a:pt x="10422" y="6082"/>
                    </a:lnTo>
                    <a:lnTo>
                      <a:pt x="10422" y="7130"/>
                    </a:lnTo>
                    <a:lnTo>
                      <a:pt x="9516" y="7130"/>
                    </a:lnTo>
                    <a:lnTo>
                      <a:pt x="9516" y="6082"/>
                    </a:lnTo>
                    <a:lnTo>
                      <a:pt x="9516" y="7130"/>
                    </a:lnTo>
                    <a:lnTo>
                      <a:pt x="8610" y="7130"/>
                    </a:lnTo>
                    <a:lnTo>
                      <a:pt x="8610" y="8388"/>
                    </a:lnTo>
                    <a:lnTo>
                      <a:pt x="7855" y="8388"/>
                    </a:lnTo>
                    <a:lnTo>
                      <a:pt x="7855" y="9647"/>
                    </a:lnTo>
                    <a:lnTo>
                      <a:pt x="8610" y="9647"/>
                    </a:lnTo>
                    <a:lnTo>
                      <a:pt x="8610" y="11953"/>
                    </a:lnTo>
                    <a:lnTo>
                      <a:pt x="6948" y="11953"/>
                    </a:lnTo>
                    <a:lnTo>
                      <a:pt x="6948" y="10695"/>
                    </a:lnTo>
                    <a:lnTo>
                      <a:pt x="6042" y="10695"/>
                    </a:lnTo>
                    <a:lnTo>
                      <a:pt x="6042" y="11953"/>
                    </a:lnTo>
                    <a:lnTo>
                      <a:pt x="5287" y="11953"/>
                    </a:lnTo>
                    <a:lnTo>
                      <a:pt x="5287" y="13212"/>
                    </a:lnTo>
                    <a:lnTo>
                      <a:pt x="4380" y="13212"/>
                    </a:lnTo>
                    <a:lnTo>
                      <a:pt x="4380" y="14470"/>
                    </a:lnTo>
                    <a:lnTo>
                      <a:pt x="2568" y="14470"/>
                    </a:lnTo>
                    <a:lnTo>
                      <a:pt x="2568" y="11953"/>
                    </a:lnTo>
                    <a:lnTo>
                      <a:pt x="1813" y="11953"/>
                    </a:lnTo>
                    <a:lnTo>
                      <a:pt x="1813" y="13212"/>
                    </a:lnTo>
                    <a:lnTo>
                      <a:pt x="1813" y="11953"/>
                    </a:lnTo>
                    <a:lnTo>
                      <a:pt x="906" y="11953"/>
                    </a:lnTo>
                    <a:lnTo>
                      <a:pt x="906" y="14470"/>
                    </a:lnTo>
                    <a:lnTo>
                      <a:pt x="0" y="14470"/>
                    </a:lnTo>
                    <a:lnTo>
                      <a:pt x="0" y="18035"/>
                    </a:lnTo>
                    <a:lnTo>
                      <a:pt x="2568" y="18035"/>
                    </a:lnTo>
                    <a:lnTo>
                      <a:pt x="2568" y="20342"/>
                    </a:lnTo>
                    <a:lnTo>
                      <a:pt x="4380" y="20342"/>
                    </a:lnTo>
                    <a:lnTo>
                      <a:pt x="4380" y="19083"/>
                    </a:lnTo>
                    <a:lnTo>
                      <a:pt x="4380" y="20342"/>
                    </a:lnTo>
                    <a:lnTo>
                      <a:pt x="5287" y="20342"/>
                    </a:lnTo>
                    <a:lnTo>
                      <a:pt x="5287" y="19083"/>
                    </a:lnTo>
                    <a:lnTo>
                      <a:pt x="6042" y="19083"/>
                    </a:lnTo>
                    <a:lnTo>
                      <a:pt x="6042" y="20342"/>
                    </a:lnTo>
                    <a:lnTo>
                      <a:pt x="6948" y="20342"/>
                    </a:lnTo>
                    <a:lnTo>
                      <a:pt x="6948" y="21600"/>
                    </a:lnTo>
                    <a:lnTo>
                      <a:pt x="7855" y="21600"/>
                    </a:lnTo>
                    <a:lnTo>
                      <a:pt x="7855" y="20342"/>
                    </a:lnTo>
                    <a:lnTo>
                      <a:pt x="8610" y="20342"/>
                    </a:lnTo>
                    <a:lnTo>
                      <a:pt x="8610" y="19083"/>
                    </a:lnTo>
                    <a:lnTo>
                      <a:pt x="10422" y="19083"/>
                    </a:lnTo>
                    <a:lnTo>
                      <a:pt x="10422" y="20342"/>
                    </a:lnTo>
                    <a:lnTo>
                      <a:pt x="11329" y="20342"/>
                    </a:lnTo>
                    <a:lnTo>
                      <a:pt x="11329" y="19083"/>
                    </a:lnTo>
                    <a:lnTo>
                      <a:pt x="13897" y="190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66" name="Shape 2963"/>
              <p:cNvSpPr/>
              <p:nvPr/>
            </p:nvSpPr>
            <p:spPr>
              <a:xfrm>
                <a:off x="10349237" y="5270403"/>
                <a:ext cx="1015318" cy="8160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07" y="14833"/>
                    </a:moveTo>
                    <a:lnTo>
                      <a:pt x="707" y="14642"/>
                    </a:lnTo>
                    <a:lnTo>
                      <a:pt x="891" y="14642"/>
                    </a:lnTo>
                    <a:lnTo>
                      <a:pt x="891" y="14183"/>
                    </a:lnTo>
                    <a:lnTo>
                      <a:pt x="1229" y="14183"/>
                    </a:lnTo>
                    <a:lnTo>
                      <a:pt x="1413" y="13992"/>
                    </a:lnTo>
                    <a:lnTo>
                      <a:pt x="1413" y="13763"/>
                    </a:lnTo>
                    <a:lnTo>
                      <a:pt x="1751" y="13763"/>
                    </a:lnTo>
                    <a:lnTo>
                      <a:pt x="1751" y="13533"/>
                    </a:lnTo>
                    <a:lnTo>
                      <a:pt x="1936" y="13533"/>
                    </a:lnTo>
                    <a:lnTo>
                      <a:pt x="1936" y="13763"/>
                    </a:lnTo>
                    <a:lnTo>
                      <a:pt x="2120" y="13763"/>
                    </a:lnTo>
                    <a:lnTo>
                      <a:pt x="2120" y="14413"/>
                    </a:lnTo>
                    <a:lnTo>
                      <a:pt x="2304" y="14413"/>
                    </a:lnTo>
                    <a:lnTo>
                      <a:pt x="2304" y="14642"/>
                    </a:lnTo>
                    <a:lnTo>
                      <a:pt x="2458" y="14642"/>
                    </a:lnTo>
                    <a:lnTo>
                      <a:pt x="2458" y="14833"/>
                    </a:lnTo>
                    <a:lnTo>
                      <a:pt x="2642" y="14833"/>
                    </a:lnTo>
                    <a:lnTo>
                      <a:pt x="2642" y="15063"/>
                    </a:lnTo>
                    <a:lnTo>
                      <a:pt x="2980" y="15063"/>
                    </a:lnTo>
                    <a:lnTo>
                      <a:pt x="2980" y="15292"/>
                    </a:lnTo>
                    <a:lnTo>
                      <a:pt x="3349" y="15292"/>
                    </a:lnTo>
                    <a:lnTo>
                      <a:pt x="3349" y="15521"/>
                    </a:lnTo>
                    <a:lnTo>
                      <a:pt x="3533" y="15521"/>
                    </a:lnTo>
                    <a:lnTo>
                      <a:pt x="3687" y="15713"/>
                    </a:lnTo>
                    <a:lnTo>
                      <a:pt x="3871" y="15713"/>
                    </a:lnTo>
                    <a:lnTo>
                      <a:pt x="3871" y="15942"/>
                    </a:lnTo>
                    <a:lnTo>
                      <a:pt x="4056" y="16171"/>
                    </a:lnTo>
                    <a:lnTo>
                      <a:pt x="4209" y="16171"/>
                    </a:lnTo>
                    <a:lnTo>
                      <a:pt x="4209" y="16362"/>
                    </a:lnTo>
                    <a:lnTo>
                      <a:pt x="4394" y="16362"/>
                    </a:lnTo>
                    <a:lnTo>
                      <a:pt x="4394" y="16171"/>
                    </a:lnTo>
                    <a:lnTo>
                      <a:pt x="4578" y="16171"/>
                    </a:lnTo>
                    <a:lnTo>
                      <a:pt x="4578" y="16362"/>
                    </a:lnTo>
                    <a:lnTo>
                      <a:pt x="4578" y="16171"/>
                    </a:lnTo>
                    <a:lnTo>
                      <a:pt x="4578" y="16362"/>
                    </a:lnTo>
                    <a:lnTo>
                      <a:pt x="4762" y="16362"/>
                    </a:lnTo>
                    <a:lnTo>
                      <a:pt x="4762" y="16171"/>
                    </a:lnTo>
                    <a:lnTo>
                      <a:pt x="4916" y="16362"/>
                    </a:lnTo>
                    <a:lnTo>
                      <a:pt x="4916" y="16592"/>
                    </a:lnTo>
                    <a:lnTo>
                      <a:pt x="5100" y="16592"/>
                    </a:lnTo>
                    <a:lnTo>
                      <a:pt x="5100" y="16821"/>
                    </a:lnTo>
                    <a:lnTo>
                      <a:pt x="5285" y="16821"/>
                    </a:lnTo>
                    <a:lnTo>
                      <a:pt x="5438" y="17051"/>
                    </a:lnTo>
                    <a:lnTo>
                      <a:pt x="5623" y="17051"/>
                    </a:lnTo>
                    <a:lnTo>
                      <a:pt x="5623" y="17242"/>
                    </a:lnTo>
                    <a:lnTo>
                      <a:pt x="5807" y="17242"/>
                    </a:lnTo>
                    <a:lnTo>
                      <a:pt x="5807" y="17471"/>
                    </a:lnTo>
                    <a:lnTo>
                      <a:pt x="5991" y="17701"/>
                    </a:lnTo>
                    <a:lnTo>
                      <a:pt x="5991" y="18121"/>
                    </a:lnTo>
                    <a:lnTo>
                      <a:pt x="6145" y="18121"/>
                    </a:lnTo>
                    <a:lnTo>
                      <a:pt x="6145" y="18350"/>
                    </a:lnTo>
                    <a:lnTo>
                      <a:pt x="6145" y="18121"/>
                    </a:lnTo>
                    <a:lnTo>
                      <a:pt x="6667" y="18121"/>
                    </a:lnTo>
                    <a:lnTo>
                      <a:pt x="6852" y="19000"/>
                    </a:lnTo>
                    <a:lnTo>
                      <a:pt x="7036" y="18771"/>
                    </a:lnTo>
                    <a:lnTo>
                      <a:pt x="7220" y="18771"/>
                    </a:lnTo>
                    <a:lnTo>
                      <a:pt x="7220" y="18542"/>
                    </a:lnTo>
                    <a:lnTo>
                      <a:pt x="7558" y="18542"/>
                    </a:lnTo>
                    <a:lnTo>
                      <a:pt x="7558" y="18350"/>
                    </a:lnTo>
                    <a:lnTo>
                      <a:pt x="7896" y="18350"/>
                    </a:lnTo>
                    <a:lnTo>
                      <a:pt x="7896" y="18121"/>
                    </a:lnTo>
                    <a:lnTo>
                      <a:pt x="7743" y="18121"/>
                    </a:lnTo>
                    <a:lnTo>
                      <a:pt x="7743" y="17892"/>
                    </a:lnTo>
                    <a:lnTo>
                      <a:pt x="9494" y="15521"/>
                    </a:lnTo>
                    <a:lnTo>
                      <a:pt x="10908" y="13533"/>
                    </a:lnTo>
                    <a:lnTo>
                      <a:pt x="11614" y="12463"/>
                    </a:lnTo>
                    <a:lnTo>
                      <a:pt x="12137" y="10284"/>
                    </a:lnTo>
                    <a:lnTo>
                      <a:pt x="11952" y="9175"/>
                    </a:lnTo>
                    <a:lnTo>
                      <a:pt x="11768" y="9175"/>
                    </a:lnTo>
                    <a:lnTo>
                      <a:pt x="11768" y="8946"/>
                    </a:lnTo>
                    <a:lnTo>
                      <a:pt x="11952" y="8946"/>
                    </a:lnTo>
                    <a:lnTo>
                      <a:pt x="11952" y="8525"/>
                    </a:lnTo>
                    <a:lnTo>
                      <a:pt x="11768" y="8525"/>
                    </a:lnTo>
                    <a:lnTo>
                      <a:pt x="11768" y="8296"/>
                    </a:lnTo>
                    <a:lnTo>
                      <a:pt x="11952" y="8296"/>
                    </a:lnTo>
                    <a:lnTo>
                      <a:pt x="11768" y="8067"/>
                    </a:lnTo>
                    <a:lnTo>
                      <a:pt x="11768" y="7225"/>
                    </a:lnTo>
                    <a:lnTo>
                      <a:pt x="11614" y="7225"/>
                    </a:lnTo>
                    <a:lnTo>
                      <a:pt x="11614" y="6346"/>
                    </a:lnTo>
                    <a:lnTo>
                      <a:pt x="11768" y="6346"/>
                    </a:lnTo>
                    <a:lnTo>
                      <a:pt x="11614" y="6346"/>
                    </a:lnTo>
                    <a:lnTo>
                      <a:pt x="11614" y="5887"/>
                    </a:lnTo>
                    <a:lnTo>
                      <a:pt x="11768" y="5696"/>
                    </a:lnTo>
                    <a:lnTo>
                      <a:pt x="11768" y="5467"/>
                    </a:lnTo>
                    <a:lnTo>
                      <a:pt x="12137" y="5467"/>
                    </a:lnTo>
                    <a:lnTo>
                      <a:pt x="12137" y="5238"/>
                    </a:lnTo>
                    <a:lnTo>
                      <a:pt x="11768" y="5238"/>
                    </a:lnTo>
                    <a:lnTo>
                      <a:pt x="11614" y="5046"/>
                    </a:lnTo>
                    <a:lnTo>
                      <a:pt x="11614" y="4817"/>
                    </a:lnTo>
                    <a:lnTo>
                      <a:pt x="11246" y="4817"/>
                    </a:lnTo>
                    <a:lnTo>
                      <a:pt x="11246" y="4167"/>
                    </a:lnTo>
                    <a:lnTo>
                      <a:pt x="11430" y="4167"/>
                    </a:lnTo>
                    <a:lnTo>
                      <a:pt x="11246" y="3938"/>
                    </a:lnTo>
                    <a:lnTo>
                      <a:pt x="11430" y="3938"/>
                    </a:lnTo>
                    <a:lnTo>
                      <a:pt x="11430" y="3708"/>
                    </a:lnTo>
                    <a:lnTo>
                      <a:pt x="11768" y="3708"/>
                    </a:lnTo>
                    <a:lnTo>
                      <a:pt x="11768" y="3517"/>
                    </a:lnTo>
                    <a:lnTo>
                      <a:pt x="11952" y="3517"/>
                    </a:lnTo>
                    <a:lnTo>
                      <a:pt x="12137" y="3288"/>
                    </a:lnTo>
                    <a:lnTo>
                      <a:pt x="12475" y="3288"/>
                    </a:lnTo>
                    <a:lnTo>
                      <a:pt x="12475" y="3058"/>
                    </a:lnTo>
                    <a:lnTo>
                      <a:pt x="12659" y="3058"/>
                    </a:lnTo>
                    <a:lnTo>
                      <a:pt x="12659" y="2408"/>
                    </a:lnTo>
                    <a:lnTo>
                      <a:pt x="12843" y="2408"/>
                    </a:lnTo>
                    <a:lnTo>
                      <a:pt x="12997" y="2638"/>
                    </a:lnTo>
                    <a:lnTo>
                      <a:pt x="13181" y="2408"/>
                    </a:lnTo>
                    <a:lnTo>
                      <a:pt x="13181" y="2638"/>
                    </a:lnTo>
                    <a:lnTo>
                      <a:pt x="13366" y="2829"/>
                    </a:lnTo>
                    <a:lnTo>
                      <a:pt x="13519" y="2638"/>
                    </a:lnTo>
                    <a:lnTo>
                      <a:pt x="14072" y="2638"/>
                    </a:lnTo>
                    <a:lnTo>
                      <a:pt x="14226" y="2408"/>
                    </a:lnTo>
                    <a:lnTo>
                      <a:pt x="14226" y="1759"/>
                    </a:lnTo>
                    <a:lnTo>
                      <a:pt x="14410" y="1759"/>
                    </a:lnTo>
                    <a:lnTo>
                      <a:pt x="14410" y="1988"/>
                    </a:lnTo>
                    <a:lnTo>
                      <a:pt x="14595" y="1988"/>
                    </a:lnTo>
                    <a:lnTo>
                      <a:pt x="14595" y="2179"/>
                    </a:lnTo>
                    <a:lnTo>
                      <a:pt x="14933" y="2179"/>
                    </a:lnTo>
                    <a:lnTo>
                      <a:pt x="14933" y="1988"/>
                    </a:lnTo>
                    <a:lnTo>
                      <a:pt x="15117" y="1988"/>
                    </a:lnTo>
                    <a:lnTo>
                      <a:pt x="15117" y="2179"/>
                    </a:lnTo>
                    <a:lnTo>
                      <a:pt x="15455" y="2179"/>
                    </a:lnTo>
                    <a:lnTo>
                      <a:pt x="15455" y="1988"/>
                    </a:lnTo>
                    <a:lnTo>
                      <a:pt x="15824" y="1988"/>
                    </a:lnTo>
                    <a:lnTo>
                      <a:pt x="15824" y="2179"/>
                    </a:lnTo>
                    <a:lnTo>
                      <a:pt x="15977" y="2179"/>
                    </a:lnTo>
                    <a:lnTo>
                      <a:pt x="15824" y="2408"/>
                    </a:lnTo>
                    <a:lnTo>
                      <a:pt x="15977" y="2408"/>
                    </a:lnTo>
                    <a:lnTo>
                      <a:pt x="16162" y="2638"/>
                    </a:lnTo>
                    <a:lnTo>
                      <a:pt x="16162" y="2408"/>
                    </a:lnTo>
                    <a:lnTo>
                      <a:pt x="16346" y="2408"/>
                    </a:lnTo>
                    <a:lnTo>
                      <a:pt x="16530" y="2638"/>
                    </a:lnTo>
                    <a:lnTo>
                      <a:pt x="16684" y="2638"/>
                    </a:lnTo>
                    <a:lnTo>
                      <a:pt x="16684" y="2408"/>
                    </a:lnTo>
                    <a:lnTo>
                      <a:pt x="17206" y="2408"/>
                    </a:lnTo>
                    <a:lnTo>
                      <a:pt x="17206" y="2638"/>
                    </a:lnTo>
                    <a:lnTo>
                      <a:pt x="17391" y="2638"/>
                    </a:lnTo>
                    <a:lnTo>
                      <a:pt x="17391" y="2408"/>
                    </a:lnTo>
                    <a:lnTo>
                      <a:pt x="17575" y="2179"/>
                    </a:lnTo>
                    <a:lnTo>
                      <a:pt x="17759" y="1988"/>
                    </a:lnTo>
                    <a:lnTo>
                      <a:pt x="17759" y="2179"/>
                    </a:lnTo>
                    <a:lnTo>
                      <a:pt x="17913" y="2179"/>
                    </a:lnTo>
                    <a:lnTo>
                      <a:pt x="17913" y="1988"/>
                    </a:lnTo>
                    <a:lnTo>
                      <a:pt x="18282" y="1988"/>
                    </a:lnTo>
                    <a:lnTo>
                      <a:pt x="18282" y="1300"/>
                    </a:lnTo>
                    <a:lnTo>
                      <a:pt x="18435" y="1300"/>
                    </a:lnTo>
                    <a:lnTo>
                      <a:pt x="18435" y="650"/>
                    </a:lnTo>
                    <a:lnTo>
                      <a:pt x="18988" y="650"/>
                    </a:lnTo>
                    <a:lnTo>
                      <a:pt x="18988" y="459"/>
                    </a:lnTo>
                    <a:lnTo>
                      <a:pt x="19142" y="459"/>
                    </a:lnTo>
                    <a:lnTo>
                      <a:pt x="19142" y="229"/>
                    </a:lnTo>
                    <a:lnTo>
                      <a:pt x="19326" y="229"/>
                    </a:lnTo>
                    <a:lnTo>
                      <a:pt x="19326" y="0"/>
                    </a:lnTo>
                    <a:lnTo>
                      <a:pt x="19326" y="229"/>
                    </a:lnTo>
                    <a:lnTo>
                      <a:pt x="19511" y="229"/>
                    </a:lnTo>
                    <a:lnTo>
                      <a:pt x="19511" y="0"/>
                    </a:lnTo>
                    <a:lnTo>
                      <a:pt x="19664" y="229"/>
                    </a:lnTo>
                    <a:lnTo>
                      <a:pt x="19664" y="459"/>
                    </a:lnTo>
                    <a:lnTo>
                      <a:pt x="19511" y="459"/>
                    </a:lnTo>
                    <a:lnTo>
                      <a:pt x="19511" y="650"/>
                    </a:lnTo>
                    <a:lnTo>
                      <a:pt x="19326" y="650"/>
                    </a:lnTo>
                    <a:lnTo>
                      <a:pt x="19326" y="879"/>
                    </a:lnTo>
                    <a:lnTo>
                      <a:pt x="19142" y="879"/>
                    </a:lnTo>
                    <a:lnTo>
                      <a:pt x="19142" y="1759"/>
                    </a:lnTo>
                    <a:lnTo>
                      <a:pt x="18988" y="1759"/>
                    </a:lnTo>
                    <a:lnTo>
                      <a:pt x="18988" y="1988"/>
                    </a:lnTo>
                    <a:lnTo>
                      <a:pt x="19326" y="1988"/>
                    </a:lnTo>
                    <a:lnTo>
                      <a:pt x="19511" y="2179"/>
                    </a:lnTo>
                    <a:lnTo>
                      <a:pt x="19511" y="2638"/>
                    </a:lnTo>
                    <a:lnTo>
                      <a:pt x="19664" y="2829"/>
                    </a:lnTo>
                    <a:lnTo>
                      <a:pt x="19664" y="3288"/>
                    </a:lnTo>
                    <a:lnTo>
                      <a:pt x="19849" y="3288"/>
                    </a:lnTo>
                    <a:lnTo>
                      <a:pt x="19849" y="3938"/>
                    </a:lnTo>
                    <a:lnTo>
                      <a:pt x="20033" y="3938"/>
                    </a:lnTo>
                    <a:lnTo>
                      <a:pt x="20033" y="4588"/>
                    </a:lnTo>
                    <a:lnTo>
                      <a:pt x="20217" y="4588"/>
                    </a:lnTo>
                    <a:lnTo>
                      <a:pt x="20217" y="4817"/>
                    </a:lnTo>
                    <a:lnTo>
                      <a:pt x="20893" y="4817"/>
                    </a:lnTo>
                    <a:lnTo>
                      <a:pt x="20893" y="5046"/>
                    </a:lnTo>
                    <a:lnTo>
                      <a:pt x="21078" y="5046"/>
                    </a:lnTo>
                    <a:lnTo>
                      <a:pt x="21078" y="5238"/>
                    </a:lnTo>
                    <a:lnTo>
                      <a:pt x="21446" y="5238"/>
                    </a:lnTo>
                    <a:lnTo>
                      <a:pt x="21446" y="5467"/>
                    </a:lnTo>
                    <a:lnTo>
                      <a:pt x="21600" y="5467"/>
                    </a:lnTo>
                    <a:lnTo>
                      <a:pt x="21600" y="5696"/>
                    </a:lnTo>
                    <a:lnTo>
                      <a:pt x="21446" y="5696"/>
                    </a:lnTo>
                    <a:lnTo>
                      <a:pt x="21600" y="5696"/>
                    </a:lnTo>
                    <a:lnTo>
                      <a:pt x="21600" y="6767"/>
                    </a:lnTo>
                    <a:lnTo>
                      <a:pt x="21446" y="6767"/>
                    </a:lnTo>
                    <a:lnTo>
                      <a:pt x="21446" y="6996"/>
                    </a:lnTo>
                    <a:lnTo>
                      <a:pt x="20893" y="6996"/>
                    </a:lnTo>
                    <a:lnTo>
                      <a:pt x="20893" y="7225"/>
                    </a:lnTo>
                    <a:lnTo>
                      <a:pt x="20555" y="7225"/>
                    </a:lnTo>
                    <a:lnTo>
                      <a:pt x="20555" y="7417"/>
                    </a:lnTo>
                    <a:lnTo>
                      <a:pt x="20371" y="7417"/>
                    </a:lnTo>
                    <a:lnTo>
                      <a:pt x="20217" y="7646"/>
                    </a:lnTo>
                    <a:lnTo>
                      <a:pt x="20217" y="7875"/>
                    </a:lnTo>
                    <a:lnTo>
                      <a:pt x="20033" y="7875"/>
                    </a:lnTo>
                    <a:lnTo>
                      <a:pt x="20033" y="8067"/>
                    </a:lnTo>
                    <a:lnTo>
                      <a:pt x="19849" y="8067"/>
                    </a:lnTo>
                    <a:lnTo>
                      <a:pt x="19849" y="8755"/>
                    </a:lnTo>
                    <a:lnTo>
                      <a:pt x="19664" y="8755"/>
                    </a:lnTo>
                    <a:lnTo>
                      <a:pt x="19664" y="8946"/>
                    </a:lnTo>
                    <a:lnTo>
                      <a:pt x="19326" y="8946"/>
                    </a:lnTo>
                    <a:lnTo>
                      <a:pt x="19326" y="9405"/>
                    </a:lnTo>
                    <a:lnTo>
                      <a:pt x="19142" y="9405"/>
                    </a:lnTo>
                    <a:lnTo>
                      <a:pt x="19142" y="9596"/>
                    </a:lnTo>
                    <a:lnTo>
                      <a:pt x="18804" y="9596"/>
                    </a:lnTo>
                    <a:lnTo>
                      <a:pt x="18804" y="9825"/>
                    </a:lnTo>
                    <a:lnTo>
                      <a:pt x="18620" y="9825"/>
                    </a:lnTo>
                    <a:lnTo>
                      <a:pt x="18620" y="10055"/>
                    </a:lnTo>
                    <a:lnTo>
                      <a:pt x="18804" y="10055"/>
                    </a:lnTo>
                    <a:lnTo>
                      <a:pt x="18435" y="10055"/>
                    </a:lnTo>
                    <a:lnTo>
                      <a:pt x="18435" y="10284"/>
                    </a:lnTo>
                    <a:lnTo>
                      <a:pt x="18620" y="10284"/>
                    </a:lnTo>
                    <a:lnTo>
                      <a:pt x="18620" y="10704"/>
                    </a:lnTo>
                    <a:lnTo>
                      <a:pt x="18804" y="10704"/>
                    </a:lnTo>
                    <a:lnTo>
                      <a:pt x="18804" y="10934"/>
                    </a:lnTo>
                    <a:lnTo>
                      <a:pt x="18988" y="10934"/>
                    </a:lnTo>
                    <a:lnTo>
                      <a:pt x="18988" y="11125"/>
                    </a:lnTo>
                    <a:lnTo>
                      <a:pt x="18988" y="10934"/>
                    </a:lnTo>
                    <a:lnTo>
                      <a:pt x="18988" y="11125"/>
                    </a:lnTo>
                    <a:lnTo>
                      <a:pt x="19142" y="11125"/>
                    </a:lnTo>
                    <a:lnTo>
                      <a:pt x="19142" y="11354"/>
                    </a:lnTo>
                    <a:lnTo>
                      <a:pt x="19326" y="11354"/>
                    </a:lnTo>
                    <a:lnTo>
                      <a:pt x="19326" y="11584"/>
                    </a:lnTo>
                    <a:lnTo>
                      <a:pt x="19511" y="11584"/>
                    </a:lnTo>
                    <a:lnTo>
                      <a:pt x="19326" y="11775"/>
                    </a:lnTo>
                    <a:lnTo>
                      <a:pt x="19326" y="12004"/>
                    </a:lnTo>
                    <a:lnTo>
                      <a:pt x="19511" y="12004"/>
                    </a:lnTo>
                    <a:lnTo>
                      <a:pt x="19326" y="12004"/>
                    </a:lnTo>
                    <a:lnTo>
                      <a:pt x="19326" y="12463"/>
                    </a:lnTo>
                    <a:lnTo>
                      <a:pt x="19142" y="12654"/>
                    </a:lnTo>
                    <a:lnTo>
                      <a:pt x="18988" y="12654"/>
                    </a:lnTo>
                    <a:lnTo>
                      <a:pt x="18988" y="12884"/>
                    </a:lnTo>
                    <a:lnTo>
                      <a:pt x="18804" y="12884"/>
                    </a:lnTo>
                    <a:lnTo>
                      <a:pt x="18804" y="13113"/>
                    </a:lnTo>
                    <a:lnTo>
                      <a:pt x="18435" y="13113"/>
                    </a:lnTo>
                    <a:lnTo>
                      <a:pt x="18435" y="13304"/>
                    </a:lnTo>
                    <a:lnTo>
                      <a:pt x="18282" y="13304"/>
                    </a:lnTo>
                    <a:lnTo>
                      <a:pt x="18097" y="13533"/>
                    </a:lnTo>
                    <a:lnTo>
                      <a:pt x="18097" y="13763"/>
                    </a:lnTo>
                    <a:lnTo>
                      <a:pt x="17575" y="13763"/>
                    </a:lnTo>
                    <a:lnTo>
                      <a:pt x="17575" y="13992"/>
                    </a:lnTo>
                    <a:lnTo>
                      <a:pt x="17391" y="13992"/>
                    </a:lnTo>
                    <a:lnTo>
                      <a:pt x="17575" y="13992"/>
                    </a:lnTo>
                    <a:lnTo>
                      <a:pt x="17391" y="14183"/>
                    </a:lnTo>
                    <a:lnTo>
                      <a:pt x="17206" y="14183"/>
                    </a:lnTo>
                    <a:lnTo>
                      <a:pt x="17053" y="13992"/>
                    </a:lnTo>
                    <a:lnTo>
                      <a:pt x="17053" y="14183"/>
                    </a:lnTo>
                    <a:lnTo>
                      <a:pt x="16868" y="14183"/>
                    </a:lnTo>
                    <a:lnTo>
                      <a:pt x="16868" y="14642"/>
                    </a:lnTo>
                    <a:lnTo>
                      <a:pt x="16684" y="14642"/>
                    </a:lnTo>
                    <a:lnTo>
                      <a:pt x="16684" y="15063"/>
                    </a:lnTo>
                    <a:lnTo>
                      <a:pt x="16530" y="15063"/>
                    </a:lnTo>
                    <a:lnTo>
                      <a:pt x="16346" y="15292"/>
                    </a:lnTo>
                    <a:lnTo>
                      <a:pt x="16162" y="15292"/>
                    </a:lnTo>
                    <a:lnTo>
                      <a:pt x="16162" y="15521"/>
                    </a:lnTo>
                    <a:lnTo>
                      <a:pt x="15977" y="15521"/>
                    </a:lnTo>
                    <a:lnTo>
                      <a:pt x="15824" y="15713"/>
                    </a:lnTo>
                    <a:lnTo>
                      <a:pt x="15824" y="15942"/>
                    </a:lnTo>
                    <a:lnTo>
                      <a:pt x="15639" y="15942"/>
                    </a:lnTo>
                    <a:lnTo>
                      <a:pt x="15639" y="16362"/>
                    </a:lnTo>
                    <a:lnTo>
                      <a:pt x="15455" y="16362"/>
                    </a:lnTo>
                    <a:lnTo>
                      <a:pt x="15639" y="16362"/>
                    </a:lnTo>
                    <a:lnTo>
                      <a:pt x="15455" y="16592"/>
                    </a:lnTo>
                    <a:lnTo>
                      <a:pt x="15117" y="16592"/>
                    </a:lnTo>
                    <a:lnTo>
                      <a:pt x="15117" y="16362"/>
                    </a:lnTo>
                    <a:lnTo>
                      <a:pt x="14595" y="16362"/>
                    </a:lnTo>
                    <a:lnTo>
                      <a:pt x="14595" y="16592"/>
                    </a:lnTo>
                    <a:lnTo>
                      <a:pt x="14410" y="16592"/>
                    </a:lnTo>
                    <a:lnTo>
                      <a:pt x="14410" y="16821"/>
                    </a:lnTo>
                    <a:lnTo>
                      <a:pt x="14226" y="16821"/>
                    </a:lnTo>
                    <a:lnTo>
                      <a:pt x="14226" y="17051"/>
                    </a:lnTo>
                    <a:lnTo>
                      <a:pt x="13888" y="17051"/>
                    </a:lnTo>
                    <a:lnTo>
                      <a:pt x="13888" y="17242"/>
                    </a:lnTo>
                    <a:lnTo>
                      <a:pt x="13888" y="17051"/>
                    </a:lnTo>
                    <a:lnTo>
                      <a:pt x="13888" y="17242"/>
                    </a:lnTo>
                    <a:lnTo>
                      <a:pt x="13704" y="17242"/>
                    </a:lnTo>
                    <a:lnTo>
                      <a:pt x="13704" y="17051"/>
                    </a:lnTo>
                    <a:lnTo>
                      <a:pt x="13519" y="17242"/>
                    </a:lnTo>
                    <a:lnTo>
                      <a:pt x="13519" y="16821"/>
                    </a:lnTo>
                    <a:lnTo>
                      <a:pt x="13366" y="16821"/>
                    </a:lnTo>
                    <a:lnTo>
                      <a:pt x="13366" y="17051"/>
                    </a:lnTo>
                    <a:lnTo>
                      <a:pt x="13181" y="17242"/>
                    </a:lnTo>
                    <a:lnTo>
                      <a:pt x="13181" y="17051"/>
                    </a:lnTo>
                    <a:lnTo>
                      <a:pt x="13181" y="17242"/>
                    </a:lnTo>
                    <a:lnTo>
                      <a:pt x="12997" y="17242"/>
                    </a:lnTo>
                    <a:lnTo>
                      <a:pt x="12997" y="17051"/>
                    </a:lnTo>
                    <a:lnTo>
                      <a:pt x="12843" y="17051"/>
                    </a:lnTo>
                    <a:lnTo>
                      <a:pt x="12843" y="17242"/>
                    </a:lnTo>
                    <a:lnTo>
                      <a:pt x="12659" y="17471"/>
                    </a:lnTo>
                    <a:lnTo>
                      <a:pt x="12659" y="17701"/>
                    </a:lnTo>
                    <a:lnTo>
                      <a:pt x="12843" y="17892"/>
                    </a:lnTo>
                    <a:lnTo>
                      <a:pt x="12997" y="17892"/>
                    </a:lnTo>
                    <a:lnTo>
                      <a:pt x="12843" y="18121"/>
                    </a:lnTo>
                    <a:lnTo>
                      <a:pt x="12659" y="18121"/>
                    </a:lnTo>
                    <a:lnTo>
                      <a:pt x="12659" y="18771"/>
                    </a:lnTo>
                    <a:lnTo>
                      <a:pt x="12475" y="19000"/>
                    </a:lnTo>
                    <a:lnTo>
                      <a:pt x="12659" y="19230"/>
                    </a:lnTo>
                    <a:lnTo>
                      <a:pt x="12843" y="19230"/>
                    </a:lnTo>
                    <a:lnTo>
                      <a:pt x="12843" y="19421"/>
                    </a:lnTo>
                    <a:lnTo>
                      <a:pt x="12843" y="19230"/>
                    </a:lnTo>
                    <a:lnTo>
                      <a:pt x="12997" y="19421"/>
                    </a:lnTo>
                    <a:lnTo>
                      <a:pt x="13366" y="19421"/>
                    </a:lnTo>
                    <a:lnTo>
                      <a:pt x="13366" y="19650"/>
                    </a:lnTo>
                    <a:lnTo>
                      <a:pt x="12997" y="19650"/>
                    </a:lnTo>
                    <a:lnTo>
                      <a:pt x="12997" y="19880"/>
                    </a:lnTo>
                    <a:lnTo>
                      <a:pt x="12659" y="19880"/>
                    </a:lnTo>
                    <a:lnTo>
                      <a:pt x="12659" y="20071"/>
                    </a:lnTo>
                    <a:lnTo>
                      <a:pt x="12475" y="20071"/>
                    </a:lnTo>
                    <a:lnTo>
                      <a:pt x="12475" y="20300"/>
                    </a:lnTo>
                    <a:lnTo>
                      <a:pt x="12290" y="20300"/>
                    </a:lnTo>
                    <a:lnTo>
                      <a:pt x="12475" y="20530"/>
                    </a:lnTo>
                    <a:lnTo>
                      <a:pt x="12290" y="20530"/>
                    </a:lnTo>
                    <a:lnTo>
                      <a:pt x="12290" y="20759"/>
                    </a:lnTo>
                    <a:lnTo>
                      <a:pt x="12137" y="20759"/>
                    </a:lnTo>
                    <a:lnTo>
                      <a:pt x="12290" y="20759"/>
                    </a:lnTo>
                    <a:lnTo>
                      <a:pt x="12290" y="20950"/>
                    </a:lnTo>
                    <a:lnTo>
                      <a:pt x="12137" y="21179"/>
                    </a:lnTo>
                    <a:lnTo>
                      <a:pt x="11430" y="21179"/>
                    </a:lnTo>
                    <a:lnTo>
                      <a:pt x="11430" y="20950"/>
                    </a:lnTo>
                    <a:lnTo>
                      <a:pt x="11246" y="20950"/>
                    </a:lnTo>
                    <a:lnTo>
                      <a:pt x="11246" y="20759"/>
                    </a:lnTo>
                    <a:lnTo>
                      <a:pt x="11061" y="20759"/>
                    </a:lnTo>
                    <a:lnTo>
                      <a:pt x="11061" y="20530"/>
                    </a:lnTo>
                    <a:lnTo>
                      <a:pt x="9832" y="20530"/>
                    </a:lnTo>
                    <a:lnTo>
                      <a:pt x="9832" y="20300"/>
                    </a:lnTo>
                    <a:lnTo>
                      <a:pt x="9494" y="20300"/>
                    </a:lnTo>
                    <a:lnTo>
                      <a:pt x="9310" y="20530"/>
                    </a:lnTo>
                    <a:lnTo>
                      <a:pt x="9310" y="20300"/>
                    </a:lnTo>
                    <a:lnTo>
                      <a:pt x="8972" y="20300"/>
                    </a:lnTo>
                    <a:lnTo>
                      <a:pt x="8787" y="20530"/>
                    </a:lnTo>
                    <a:lnTo>
                      <a:pt x="8603" y="20530"/>
                    </a:lnTo>
                    <a:lnTo>
                      <a:pt x="8603" y="20759"/>
                    </a:lnTo>
                    <a:lnTo>
                      <a:pt x="8603" y="20530"/>
                    </a:lnTo>
                    <a:lnTo>
                      <a:pt x="8450" y="20759"/>
                    </a:lnTo>
                    <a:lnTo>
                      <a:pt x="8081" y="20759"/>
                    </a:lnTo>
                    <a:lnTo>
                      <a:pt x="8081" y="20950"/>
                    </a:lnTo>
                    <a:lnTo>
                      <a:pt x="7743" y="20950"/>
                    </a:lnTo>
                    <a:lnTo>
                      <a:pt x="7743" y="21179"/>
                    </a:lnTo>
                    <a:lnTo>
                      <a:pt x="7558" y="21179"/>
                    </a:lnTo>
                    <a:lnTo>
                      <a:pt x="7558" y="21409"/>
                    </a:lnTo>
                    <a:lnTo>
                      <a:pt x="6852" y="21409"/>
                    </a:lnTo>
                    <a:lnTo>
                      <a:pt x="6852" y="21600"/>
                    </a:lnTo>
                    <a:lnTo>
                      <a:pt x="6852" y="21409"/>
                    </a:lnTo>
                    <a:lnTo>
                      <a:pt x="6329" y="21409"/>
                    </a:lnTo>
                    <a:lnTo>
                      <a:pt x="6329" y="21179"/>
                    </a:lnTo>
                    <a:lnTo>
                      <a:pt x="5623" y="21179"/>
                    </a:lnTo>
                    <a:lnTo>
                      <a:pt x="5623" y="20950"/>
                    </a:lnTo>
                    <a:lnTo>
                      <a:pt x="5285" y="20950"/>
                    </a:lnTo>
                    <a:lnTo>
                      <a:pt x="5285" y="20759"/>
                    </a:lnTo>
                    <a:lnTo>
                      <a:pt x="5100" y="20759"/>
                    </a:lnTo>
                    <a:lnTo>
                      <a:pt x="4916" y="20530"/>
                    </a:lnTo>
                    <a:lnTo>
                      <a:pt x="4916" y="20071"/>
                    </a:lnTo>
                    <a:lnTo>
                      <a:pt x="4762" y="20071"/>
                    </a:lnTo>
                    <a:lnTo>
                      <a:pt x="4762" y="19230"/>
                    </a:lnTo>
                    <a:lnTo>
                      <a:pt x="4578" y="19230"/>
                    </a:lnTo>
                    <a:lnTo>
                      <a:pt x="4578" y="18542"/>
                    </a:lnTo>
                    <a:lnTo>
                      <a:pt x="4209" y="18542"/>
                    </a:lnTo>
                    <a:lnTo>
                      <a:pt x="4056" y="18350"/>
                    </a:lnTo>
                    <a:lnTo>
                      <a:pt x="4056" y="18542"/>
                    </a:lnTo>
                    <a:lnTo>
                      <a:pt x="3871" y="18542"/>
                    </a:lnTo>
                    <a:lnTo>
                      <a:pt x="3871" y="18350"/>
                    </a:lnTo>
                    <a:lnTo>
                      <a:pt x="3687" y="18350"/>
                    </a:lnTo>
                    <a:lnTo>
                      <a:pt x="3687" y="18542"/>
                    </a:lnTo>
                    <a:lnTo>
                      <a:pt x="3533" y="18350"/>
                    </a:lnTo>
                    <a:lnTo>
                      <a:pt x="3349" y="18350"/>
                    </a:lnTo>
                    <a:lnTo>
                      <a:pt x="3349" y="18121"/>
                    </a:lnTo>
                    <a:lnTo>
                      <a:pt x="2827" y="18121"/>
                    </a:lnTo>
                    <a:lnTo>
                      <a:pt x="2827" y="17892"/>
                    </a:lnTo>
                    <a:lnTo>
                      <a:pt x="1936" y="17892"/>
                    </a:lnTo>
                    <a:lnTo>
                      <a:pt x="1936" y="17701"/>
                    </a:lnTo>
                    <a:lnTo>
                      <a:pt x="1936" y="17892"/>
                    </a:lnTo>
                    <a:lnTo>
                      <a:pt x="1751" y="17892"/>
                    </a:lnTo>
                    <a:lnTo>
                      <a:pt x="1598" y="17701"/>
                    </a:lnTo>
                    <a:lnTo>
                      <a:pt x="1598" y="17471"/>
                    </a:lnTo>
                    <a:lnTo>
                      <a:pt x="1075" y="17471"/>
                    </a:lnTo>
                    <a:lnTo>
                      <a:pt x="1075" y="17242"/>
                    </a:lnTo>
                    <a:lnTo>
                      <a:pt x="1075" y="17471"/>
                    </a:lnTo>
                    <a:lnTo>
                      <a:pt x="891" y="17471"/>
                    </a:lnTo>
                    <a:lnTo>
                      <a:pt x="891" y="17242"/>
                    </a:lnTo>
                    <a:lnTo>
                      <a:pt x="707" y="17242"/>
                    </a:lnTo>
                    <a:lnTo>
                      <a:pt x="522" y="17051"/>
                    </a:lnTo>
                    <a:lnTo>
                      <a:pt x="369" y="16821"/>
                    </a:lnTo>
                    <a:lnTo>
                      <a:pt x="522" y="16821"/>
                    </a:lnTo>
                    <a:lnTo>
                      <a:pt x="184" y="16821"/>
                    </a:lnTo>
                    <a:lnTo>
                      <a:pt x="184" y="16592"/>
                    </a:lnTo>
                    <a:lnTo>
                      <a:pt x="0" y="16592"/>
                    </a:lnTo>
                    <a:lnTo>
                      <a:pt x="0" y="15942"/>
                    </a:lnTo>
                    <a:lnTo>
                      <a:pt x="184" y="15942"/>
                    </a:lnTo>
                    <a:lnTo>
                      <a:pt x="184" y="15521"/>
                    </a:lnTo>
                    <a:lnTo>
                      <a:pt x="369" y="15521"/>
                    </a:lnTo>
                    <a:lnTo>
                      <a:pt x="369" y="15292"/>
                    </a:lnTo>
                    <a:lnTo>
                      <a:pt x="184" y="15292"/>
                    </a:lnTo>
                    <a:lnTo>
                      <a:pt x="184" y="14833"/>
                    </a:lnTo>
                    <a:lnTo>
                      <a:pt x="522" y="14833"/>
                    </a:lnTo>
                    <a:lnTo>
                      <a:pt x="522" y="15063"/>
                    </a:lnTo>
                    <a:lnTo>
                      <a:pt x="707" y="15063"/>
                    </a:lnTo>
                    <a:lnTo>
                      <a:pt x="707" y="14833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67" name="Shape 2964"/>
              <p:cNvSpPr/>
              <p:nvPr/>
            </p:nvSpPr>
            <p:spPr>
              <a:xfrm>
                <a:off x="10167259" y="4627707"/>
                <a:ext cx="1230513" cy="1360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293" y="17541"/>
                    </a:moveTo>
                    <a:lnTo>
                      <a:pt x="10166" y="17541"/>
                    </a:lnTo>
                    <a:lnTo>
                      <a:pt x="10166" y="17679"/>
                    </a:lnTo>
                    <a:lnTo>
                      <a:pt x="10293" y="17679"/>
                    </a:lnTo>
                    <a:lnTo>
                      <a:pt x="10166" y="17794"/>
                    </a:lnTo>
                    <a:lnTo>
                      <a:pt x="9862" y="17794"/>
                    </a:lnTo>
                    <a:lnTo>
                      <a:pt x="9862" y="17931"/>
                    </a:lnTo>
                    <a:lnTo>
                      <a:pt x="9710" y="17794"/>
                    </a:lnTo>
                    <a:lnTo>
                      <a:pt x="9710" y="17931"/>
                    </a:lnTo>
                    <a:lnTo>
                      <a:pt x="9710" y="17794"/>
                    </a:lnTo>
                    <a:lnTo>
                      <a:pt x="9710" y="17931"/>
                    </a:lnTo>
                    <a:lnTo>
                      <a:pt x="9279" y="17931"/>
                    </a:lnTo>
                    <a:lnTo>
                      <a:pt x="9279" y="17794"/>
                    </a:lnTo>
                    <a:lnTo>
                      <a:pt x="9152" y="17679"/>
                    </a:lnTo>
                    <a:lnTo>
                      <a:pt x="9000" y="17679"/>
                    </a:lnTo>
                    <a:lnTo>
                      <a:pt x="9000" y="17404"/>
                    </a:lnTo>
                    <a:lnTo>
                      <a:pt x="8848" y="17404"/>
                    </a:lnTo>
                    <a:lnTo>
                      <a:pt x="8848" y="17014"/>
                    </a:lnTo>
                    <a:lnTo>
                      <a:pt x="8696" y="17014"/>
                    </a:lnTo>
                    <a:lnTo>
                      <a:pt x="8696" y="17152"/>
                    </a:lnTo>
                    <a:lnTo>
                      <a:pt x="8569" y="17152"/>
                    </a:lnTo>
                    <a:lnTo>
                      <a:pt x="8569" y="17266"/>
                    </a:lnTo>
                    <a:lnTo>
                      <a:pt x="8569" y="17152"/>
                    </a:lnTo>
                    <a:lnTo>
                      <a:pt x="8417" y="17152"/>
                    </a:lnTo>
                    <a:lnTo>
                      <a:pt x="8417" y="17404"/>
                    </a:lnTo>
                    <a:lnTo>
                      <a:pt x="8138" y="17404"/>
                    </a:lnTo>
                    <a:lnTo>
                      <a:pt x="8138" y="17541"/>
                    </a:lnTo>
                    <a:lnTo>
                      <a:pt x="8138" y="17404"/>
                    </a:lnTo>
                    <a:lnTo>
                      <a:pt x="7986" y="17404"/>
                    </a:lnTo>
                    <a:lnTo>
                      <a:pt x="7986" y="17541"/>
                    </a:lnTo>
                    <a:lnTo>
                      <a:pt x="8138" y="17679"/>
                    </a:lnTo>
                    <a:lnTo>
                      <a:pt x="7986" y="17679"/>
                    </a:lnTo>
                    <a:lnTo>
                      <a:pt x="8138" y="17679"/>
                    </a:lnTo>
                    <a:lnTo>
                      <a:pt x="7986" y="17679"/>
                    </a:lnTo>
                    <a:lnTo>
                      <a:pt x="7986" y="17794"/>
                    </a:lnTo>
                    <a:lnTo>
                      <a:pt x="7986" y="17679"/>
                    </a:lnTo>
                    <a:lnTo>
                      <a:pt x="7834" y="17679"/>
                    </a:lnTo>
                    <a:lnTo>
                      <a:pt x="7834" y="17404"/>
                    </a:lnTo>
                    <a:lnTo>
                      <a:pt x="7403" y="17404"/>
                    </a:lnTo>
                    <a:lnTo>
                      <a:pt x="7403" y="17152"/>
                    </a:lnTo>
                    <a:lnTo>
                      <a:pt x="7251" y="17152"/>
                    </a:lnTo>
                    <a:lnTo>
                      <a:pt x="7251" y="17266"/>
                    </a:lnTo>
                    <a:lnTo>
                      <a:pt x="6972" y="17266"/>
                    </a:lnTo>
                    <a:lnTo>
                      <a:pt x="6972" y="17404"/>
                    </a:lnTo>
                    <a:lnTo>
                      <a:pt x="6820" y="17404"/>
                    </a:lnTo>
                    <a:lnTo>
                      <a:pt x="6820" y="17541"/>
                    </a:lnTo>
                    <a:lnTo>
                      <a:pt x="6972" y="17541"/>
                    </a:lnTo>
                    <a:lnTo>
                      <a:pt x="7124" y="17679"/>
                    </a:lnTo>
                    <a:lnTo>
                      <a:pt x="6972" y="17679"/>
                    </a:lnTo>
                    <a:lnTo>
                      <a:pt x="7124" y="17794"/>
                    </a:lnTo>
                    <a:lnTo>
                      <a:pt x="7251" y="17794"/>
                    </a:lnTo>
                    <a:lnTo>
                      <a:pt x="7251" y="18069"/>
                    </a:lnTo>
                    <a:lnTo>
                      <a:pt x="7124" y="18069"/>
                    </a:lnTo>
                    <a:lnTo>
                      <a:pt x="7124" y="18183"/>
                    </a:lnTo>
                    <a:lnTo>
                      <a:pt x="6972" y="18183"/>
                    </a:lnTo>
                    <a:lnTo>
                      <a:pt x="6972" y="18321"/>
                    </a:lnTo>
                    <a:lnTo>
                      <a:pt x="6668" y="18321"/>
                    </a:lnTo>
                    <a:lnTo>
                      <a:pt x="6668" y="18459"/>
                    </a:lnTo>
                    <a:lnTo>
                      <a:pt x="6820" y="18459"/>
                    </a:lnTo>
                    <a:lnTo>
                      <a:pt x="6820" y="18596"/>
                    </a:lnTo>
                    <a:lnTo>
                      <a:pt x="6972" y="18596"/>
                    </a:lnTo>
                    <a:lnTo>
                      <a:pt x="7124" y="18711"/>
                    </a:lnTo>
                    <a:lnTo>
                      <a:pt x="7251" y="18711"/>
                    </a:lnTo>
                    <a:lnTo>
                      <a:pt x="7403" y="18848"/>
                    </a:lnTo>
                    <a:lnTo>
                      <a:pt x="7403" y="18459"/>
                    </a:lnTo>
                    <a:lnTo>
                      <a:pt x="7555" y="18459"/>
                    </a:lnTo>
                    <a:lnTo>
                      <a:pt x="7555" y="18321"/>
                    </a:lnTo>
                    <a:lnTo>
                      <a:pt x="7834" y="18321"/>
                    </a:lnTo>
                    <a:lnTo>
                      <a:pt x="7834" y="18183"/>
                    </a:lnTo>
                    <a:lnTo>
                      <a:pt x="7986" y="18183"/>
                    </a:lnTo>
                    <a:lnTo>
                      <a:pt x="7986" y="18711"/>
                    </a:lnTo>
                    <a:lnTo>
                      <a:pt x="8265" y="18711"/>
                    </a:lnTo>
                    <a:lnTo>
                      <a:pt x="8417" y="18848"/>
                    </a:lnTo>
                    <a:lnTo>
                      <a:pt x="8417" y="18986"/>
                    </a:lnTo>
                    <a:lnTo>
                      <a:pt x="8569" y="19101"/>
                    </a:lnTo>
                    <a:lnTo>
                      <a:pt x="8696" y="19101"/>
                    </a:lnTo>
                    <a:lnTo>
                      <a:pt x="8569" y="19101"/>
                    </a:lnTo>
                    <a:lnTo>
                      <a:pt x="8569" y="18986"/>
                    </a:lnTo>
                    <a:lnTo>
                      <a:pt x="8696" y="18986"/>
                    </a:lnTo>
                    <a:lnTo>
                      <a:pt x="8569" y="18986"/>
                    </a:lnTo>
                    <a:lnTo>
                      <a:pt x="8569" y="18711"/>
                    </a:lnTo>
                    <a:lnTo>
                      <a:pt x="8696" y="18711"/>
                    </a:lnTo>
                    <a:lnTo>
                      <a:pt x="8696" y="18596"/>
                    </a:lnTo>
                    <a:lnTo>
                      <a:pt x="9152" y="18596"/>
                    </a:lnTo>
                    <a:lnTo>
                      <a:pt x="9152" y="18711"/>
                    </a:lnTo>
                    <a:lnTo>
                      <a:pt x="9000" y="18711"/>
                    </a:lnTo>
                    <a:lnTo>
                      <a:pt x="9000" y="18848"/>
                    </a:lnTo>
                    <a:lnTo>
                      <a:pt x="9279" y="18848"/>
                    </a:lnTo>
                    <a:lnTo>
                      <a:pt x="9279" y="19101"/>
                    </a:lnTo>
                    <a:lnTo>
                      <a:pt x="9583" y="19376"/>
                    </a:lnTo>
                    <a:lnTo>
                      <a:pt x="9583" y="19513"/>
                    </a:lnTo>
                    <a:lnTo>
                      <a:pt x="9862" y="19513"/>
                    </a:lnTo>
                    <a:lnTo>
                      <a:pt x="9862" y="19376"/>
                    </a:lnTo>
                    <a:lnTo>
                      <a:pt x="10014" y="19376"/>
                    </a:lnTo>
                    <a:lnTo>
                      <a:pt x="10014" y="19238"/>
                    </a:lnTo>
                    <a:lnTo>
                      <a:pt x="10166" y="19101"/>
                    </a:lnTo>
                    <a:lnTo>
                      <a:pt x="10293" y="19101"/>
                    </a:lnTo>
                    <a:lnTo>
                      <a:pt x="10293" y="18848"/>
                    </a:lnTo>
                    <a:lnTo>
                      <a:pt x="10445" y="18848"/>
                    </a:lnTo>
                    <a:lnTo>
                      <a:pt x="10445" y="18711"/>
                    </a:lnTo>
                    <a:lnTo>
                      <a:pt x="10597" y="18711"/>
                    </a:lnTo>
                    <a:lnTo>
                      <a:pt x="10445" y="18596"/>
                    </a:lnTo>
                    <a:lnTo>
                      <a:pt x="10597" y="18596"/>
                    </a:lnTo>
                    <a:lnTo>
                      <a:pt x="10597" y="18183"/>
                    </a:lnTo>
                    <a:lnTo>
                      <a:pt x="10876" y="18183"/>
                    </a:lnTo>
                    <a:lnTo>
                      <a:pt x="10876" y="17931"/>
                    </a:lnTo>
                    <a:lnTo>
                      <a:pt x="10724" y="18069"/>
                    </a:lnTo>
                    <a:lnTo>
                      <a:pt x="10724" y="17794"/>
                    </a:lnTo>
                    <a:lnTo>
                      <a:pt x="10597" y="17794"/>
                    </a:lnTo>
                    <a:lnTo>
                      <a:pt x="10597" y="17931"/>
                    </a:lnTo>
                    <a:lnTo>
                      <a:pt x="10445" y="17931"/>
                    </a:lnTo>
                    <a:lnTo>
                      <a:pt x="10445" y="17541"/>
                    </a:lnTo>
                    <a:lnTo>
                      <a:pt x="10293" y="17541"/>
                    </a:lnTo>
                    <a:close/>
                    <a:moveTo>
                      <a:pt x="14349" y="7842"/>
                    </a:moveTo>
                    <a:lnTo>
                      <a:pt x="14070" y="7842"/>
                    </a:lnTo>
                    <a:lnTo>
                      <a:pt x="14070" y="7980"/>
                    </a:lnTo>
                    <a:lnTo>
                      <a:pt x="13487" y="7980"/>
                    </a:lnTo>
                    <a:lnTo>
                      <a:pt x="13487" y="8117"/>
                    </a:lnTo>
                    <a:lnTo>
                      <a:pt x="13639" y="8117"/>
                    </a:lnTo>
                    <a:lnTo>
                      <a:pt x="13487" y="8117"/>
                    </a:lnTo>
                    <a:lnTo>
                      <a:pt x="13487" y="8369"/>
                    </a:lnTo>
                    <a:lnTo>
                      <a:pt x="13335" y="8369"/>
                    </a:lnTo>
                    <a:lnTo>
                      <a:pt x="13335" y="8507"/>
                    </a:lnTo>
                    <a:lnTo>
                      <a:pt x="12777" y="8507"/>
                    </a:lnTo>
                    <a:lnTo>
                      <a:pt x="12777" y="8369"/>
                    </a:lnTo>
                    <a:lnTo>
                      <a:pt x="12777" y="8507"/>
                    </a:lnTo>
                    <a:lnTo>
                      <a:pt x="12777" y="8369"/>
                    </a:lnTo>
                    <a:lnTo>
                      <a:pt x="12625" y="8369"/>
                    </a:lnTo>
                    <a:lnTo>
                      <a:pt x="12625" y="8255"/>
                    </a:lnTo>
                    <a:lnTo>
                      <a:pt x="12473" y="8255"/>
                    </a:lnTo>
                    <a:lnTo>
                      <a:pt x="12473" y="8117"/>
                    </a:lnTo>
                    <a:lnTo>
                      <a:pt x="12321" y="8117"/>
                    </a:lnTo>
                    <a:lnTo>
                      <a:pt x="12321" y="7980"/>
                    </a:lnTo>
                    <a:lnTo>
                      <a:pt x="12194" y="7980"/>
                    </a:lnTo>
                    <a:lnTo>
                      <a:pt x="12321" y="7980"/>
                    </a:lnTo>
                    <a:lnTo>
                      <a:pt x="12321" y="7842"/>
                    </a:lnTo>
                    <a:lnTo>
                      <a:pt x="12194" y="7842"/>
                    </a:lnTo>
                    <a:lnTo>
                      <a:pt x="12321" y="7842"/>
                    </a:lnTo>
                    <a:lnTo>
                      <a:pt x="12321" y="7590"/>
                    </a:lnTo>
                    <a:lnTo>
                      <a:pt x="12473" y="7590"/>
                    </a:lnTo>
                    <a:lnTo>
                      <a:pt x="12473" y="7452"/>
                    </a:lnTo>
                    <a:lnTo>
                      <a:pt x="12321" y="7452"/>
                    </a:lnTo>
                    <a:lnTo>
                      <a:pt x="12321" y="7338"/>
                    </a:lnTo>
                    <a:lnTo>
                      <a:pt x="12473" y="7200"/>
                    </a:lnTo>
                    <a:lnTo>
                      <a:pt x="12473" y="6283"/>
                    </a:lnTo>
                    <a:lnTo>
                      <a:pt x="12625" y="6283"/>
                    </a:lnTo>
                    <a:lnTo>
                      <a:pt x="12625" y="6145"/>
                    </a:lnTo>
                    <a:lnTo>
                      <a:pt x="12473" y="6145"/>
                    </a:lnTo>
                    <a:lnTo>
                      <a:pt x="12625" y="6145"/>
                    </a:lnTo>
                    <a:lnTo>
                      <a:pt x="12625" y="5755"/>
                    </a:lnTo>
                    <a:lnTo>
                      <a:pt x="12777" y="5755"/>
                    </a:lnTo>
                    <a:lnTo>
                      <a:pt x="12777" y="5503"/>
                    </a:lnTo>
                    <a:lnTo>
                      <a:pt x="12625" y="5503"/>
                    </a:lnTo>
                    <a:lnTo>
                      <a:pt x="12777" y="5503"/>
                    </a:lnTo>
                    <a:lnTo>
                      <a:pt x="12777" y="5228"/>
                    </a:lnTo>
                    <a:lnTo>
                      <a:pt x="12904" y="5228"/>
                    </a:lnTo>
                    <a:lnTo>
                      <a:pt x="12904" y="4976"/>
                    </a:lnTo>
                    <a:lnTo>
                      <a:pt x="12777" y="4976"/>
                    </a:lnTo>
                    <a:lnTo>
                      <a:pt x="12777" y="4838"/>
                    </a:lnTo>
                    <a:lnTo>
                      <a:pt x="12777" y="4976"/>
                    </a:lnTo>
                    <a:lnTo>
                      <a:pt x="12473" y="4976"/>
                    </a:lnTo>
                    <a:lnTo>
                      <a:pt x="12473" y="4838"/>
                    </a:lnTo>
                    <a:lnTo>
                      <a:pt x="12321" y="4838"/>
                    </a:lnTo>
                    <a:lnTo>
                      <a:pt x="12321" y="4701"/>
                    </a:lnTo>
                    <a:lnTo>
                      <a:pt x="12321" y="4838"/>
                    </a:lnTo>
                    <a:lnTo>
                      <a:pt x="12321" y="4701"/>
                    </a:lnTo>
                    <a:lnTo>
                      <a:pt x="12194" y="4701"/>
                    </a:lnTo>
                    <a:lnTo>
                      <a:pt x="12194" y="4838"/>
                    </a:lnTo>
                    <a:lnTo>
                      <a:pt x="12194" y="4311"/>
                    </a:lnTo>
                    <a:lnTo>
                      <a:pt x="12042" y="4311"/>
                    </a:lnTo>
                    <a:lnTo>
                      <a:pt x="12042" y="4196"/>
                    </a:lnTo>
                    <a:lnTo>
                      <a:pt x="11890" y="4196"/>
                    </a:lnTo>
                    <a:lnTo>
                      <a:pt x="12042" y="4196"/>
                    </a:lnTo>
                    <a:lnTo>
                      <a:pt x="11890" y="4196"/>
                    </a:lnTo>
                    <a:lnTo>
                      <a:pt x="11890" y="4059"/>
                    </a:lnTo>
                    <a:lnTo>
                      <a:pt x="11763" y="4059"/>
                    </a:lnTo>
                    <a:lnTo>
                      <a:pt x="11890" y="4059"/>
                    </a:lnTo>
                    <a:lnTo>
                      <a:pt x="11763" y="3921"/>
                    </a:lnTo>
                    <a:lnTo>
                      <a:pt x="11763" y="3783"/>
                    </a:lnTo>
                    <a:lnTo>
                      <a:pt x="11890" y="3783"/>
                    </a:lnTo>
                    <a:lnTo>
                      <a:pt x="11890" y="3669"/>
                    </a:lnTo>
                    <a:lnTo>
                      <a:pt x="12042" y="3669"/>
                    </a:lnTo>
                    <a:lnTo>
                      <a:pt x="12042" y="3004"/>
                    </a:lnTo>
                    <a:lnTo>
                      <a:pt x="11890" y="3004"/>
                    </a:lnTo>
                    <a:lnTo>
                      <a:pt x="11890" y="2866"/>
                    </a:lnTo>
                    <a:lnTo>
                      <a:pt x="11890" y="3004"/>
                    </a:lnTo>
                    <a:lnTo>
                      <a:pt x="11459" y="3004"/>
                    </a:lnTo>
                    <a:lnTo>
                      <a:pt x="11459" y="2866"/>
                    </a:lnTo>
                    <a:lnTo>
                      <a:pt x="11307" y="2866"/>
                    </a:lnTo>
                    <a:lnTo>
                      <a:pt x="11307" y="2752"/>
                    </a:lnTo>
                    <a:lnTo>
                      <a:pt x="11459" y="2752"/>
                    </a:lnTo>
                    <a:lnTo>
                      <a:pt x="11459" y="2362"/>
                    </a:lnTo>
                    <a:lnTo>
                      <a:pt x="11611" y="2362"/>
                    </a:lnTo>
                    <a:lnTo>
                      <a:pt x="11611" y="2224"/>
                    </a:lnTo>
                    <a:lnTo>
                      <a:pt x="11459" y="2224"/>
                    </a:lnTo>
                    <a:lnTo>
                      <a:pt x="11459" y="1972"/>
                    </a:lnTo>
                    <a:lnTo>
                      <a:pt x="11307" y="1972"/>
                    </a:lnTo>
                    <a:lnTo>
                      <a:pt x="11459" y="1972"/>
                    </a:lnTo>
                    <a:lnTo>
                      <a:pt x="11307" y="1972"/>
                    </a:lnTo>
                    <a:lnTo>
                      <a:pt x="11307" y="1559"/>
                    </a:lnTo>
                    <a:lnTo>
                      <a:pt x="11180" y="1559"/>
                    </a:lnTo>
                    <a:lnTo>
                      <a:pt x="11180" y="1445"/>
                    </a:lnTo>
                    <a:lnTo>
                      <a:pt x="11028" y="1445"/>
                    </a:lnTo>
                    <a:lnTo>
                      <a:pt x="11028" y="1169"/>
                    </a:lnTo>
                    <a:lnTo>
                      <a:pt x="10166" y="1169"/>
                    </a:lnTo>
                    <a:lnTo>
                      <a:pt x="10166" y="780"/>
                    </a:lnTo>
                    <a:lnTo>
                      <a:pt x="10597" y="780"/>
                    </a:lnTo>
                    <a:lnTo>
                      <a:pt x="10597" y="642"/>
                    </a:lnTo>
                    <a:lnTo>
                      <a:pt x="10445" y="642"/>
                    </a:lnTo>
                    <a:lnTo>
                      <a:pt x="10445" y="390"/>
                    </a:lnTo>
                    <a:lnTo>
                      <a:pt x="10293" y="390"/>
                    </a:lnTo>
                    <a:lnTo>
                      <a:pt x="10293" y="138"/>
                    </a:lnTo>
                    <a:lnTo>
                      <a:pt x="10166" y="0"/>
                    </a:lnTo>
                    <a:lnTo>
                      <a:pt x="10166" y="527"/>
                    </a:lnTo>
                    <a:lnTo>
                      <a:pt x="9862" y="527"/>
                    </a:lnTo>
                    <a:lnTo>
                      <a:pt x="9862" y="642"/>
                    </a:lnTo>
                    <a:lnTo>
                      <a:pt x="9710" y="527"/>
                    </a:lnTo>
                    <a:lnTo>
                      <a:pt x="9710" y="642"/>
                    </a:lnTo>
                    <a:lnTo>
                      <a:pt x="9583" y="642"/>
                    </a:lnTo>
                    <a:lnTo>
                      <a:pt x="9583" y="780"/>
                    </a:lnTo>
                    <a:lnTo>
                      <a:pt x="9431" y="780"/>
                    </a:lnTo>
                    <a:lnTo>
                      <a:pt x="9431" y="642"/>
                    </a:lnTo>
                    <a:lnTo>
                      <a:pt x="9279" y="642"/>
                    </a:lnTo>
                    <a:lnTo>
                      <a:pt x="9279" y="780"/>
                    </a:lnTo>
                    <a:lnTo>
                      <a:pt x="9000" y="780"/>
                    </a:lnTo>
                    <a:lnTo>
                      <a:pt x="9000" y="642"/>
                    </a:lnTo>
                    <a:lnTo>
                      <a:pt x="9000" y="780"/>
                    </a:lnTo>
                    <a:lnTo>
                      <a:pt x="9000" y="642"/>
                    </a:lnTo>
                    <a:lnTo>
                      <a:pt x="8848" y="642"/>
                    </a:lnTo>
                    <a:lnTo>
                      <a:pt x="8848" y="917"/>
                    </a:lnTo>
                    <a:lnTo>
                      <a:pt x="9000" y="917"/>
                    </a:lnTo>
                    <a:lnTo>
                      <a:pt x="9000" y="1055"/>
                    </a:lnTo>
                    <a:lnTo>
                      <a:pt x="8848" y="1055"/>
                    </a:lnTo>
                    <a:lnTo>
                      <a:pt x="8848" y="1697"/>
                    </a:lnTo>
                    <a:lnTo>
                      <a:pt x="9000" y="1697"/>
                    </a:lnTo>
                    <a:lnTo>
                      <a:pt x="9000" y="1834"/>
                    </a:lnTo>
                    <a:lnTo>
                      <a:pt x="8696" y="1834"/>
                    </a:lnTo>
                    <a:lnTo>
                      <a:pt x="8696" y="1972"/>
                    </a:lnTo>
                    <a:lnTo>
                      <a:pt x="8848" y="1972"/>
                    </a:lnTo>
                    <a:lnTo>
                      <a:pt x="8848" y="2224"/>
                    </a:lnTo>
                    <a:lnTo>
                      <a:pt x="8569" y="2224"/>
                    </a:lnTo>
                    <a:lnTo>
                      <a:pt x="8569" y="2362"/>
                    </a:lnTo>
                    <a:lnTo>
                      <a:pt x="8696" y="2362"/>
                    </a:lnTo>
                    <a:lnTo>
                      <a:pt x="8696" y="2614"/>
                    </a:lnTo>
                    <a:lnTo>
                      <a:pt x="9000" y="2614"/>
                    </a:lnTo>
                    <a:lnTo>
                      <a:pt x="9000" y="2866"/>
                    </a:lnTo>
                    <a:lnTo>
                      <a:pt x="9152" y="2866"/>
                    </a:lnTo>
                    <a:lnTo>
                      <a:pt x="9152" y="3004"/>
                    </a:lnTo>
                    <a:lnTo>
                      <a:pt x="9279" y="3004"/>
                    </a:lnTo>
                    <a:lnTo>
                      <a:pt x="9279" y="3279"/>
                    </a:lnTo>
                    <a:lnTo>
                      <a:pt x="9152" y="3279"/>
                    </a:lnTo>
                    <a:lnTo>
                      <a:pt x="9152" y="3394"/>
                    </a:lnTo>
                    <a:lnTo>
                      <a:pt x="9000" y="3394"/>
                    </a:lnTo>
                    <a:lnTo>
                      <a:pt x="9152" y="3394"/>
                    </a:lnTo>
                    <a:lnTo>
                      <a:pt x="9152" y="3531"/>
                    </a:lnTo>
                    <a:lnTo>
                      <a:pt x="9000" y="3531"/>
                    </a:lnTo>
                    <a:lnTo>
                      <a:pt x="9000" y="3669"/>
                    </a:lnTo>
                    <a:lnTo>
                      <a:pt x="9152" y="3669"/>
                    </a:lnTo>
                    <a:lnTo>
                      <a:pt x="9000" y="3783"/>
                    </a:lnTo>
                    <a:lnTo>
                      <a:pt x="9152" y="3783"/>
                    </a:lnTo>
                    <a:lnTo>
                      <a:pt x="9000" y="3783"/>
                    </a:lnTo>
                    <a:lnTo>
                      <a:pt x="9000" y="3921"/>
                    </a:lnTo>
                    <a:lnTo>
                      <a:pt x="9152" y="3921"/>
                    </a:lnTo>
                    <a:lnTo>
                      <a:pt x="9000" y="4059"/>
                    </a:lnTo>
                    <a:lnTo>
                      <a:pt x="8848" y="4059"/>
                    </a:lnTo>
                    <a:lnTo>
                      <a:pt x="8848" y="4196"/>
                    </a:lnTo>
                    <a:lnTo>
                      <a:pt x="8696" y="4311"/>
                    </a:lnTo>
                    <a:lnTo>
                      <a:pt x="8696" y="4586"/>
                    </a:lnTo>
                    <a:lnTo>
                      <a:pt x="8848" y="4586"/>
                    </a:lnTo>
                    <a:lnTo>
                      <a:pt x="8696" y="4586"/>
                    </a:lnTo>
                    <a:lnTo>
                      <a:pt x="8696" y="4701"/>
                    </a:lnTo>
                    <a:lnTo>
                      <a:pt x="8569" y="4701"/>
                    </a:lnTo>
                    <a:lnTo>
                      <a:pt x="8417" y="4838"/>
                    </a:lnTo>
                    <a:lnTo>
                      <a:pt x="8265" y="4838"/>
                    </a:lnTo>
                    <a:lnTo>
                      <a:pt x="8265" y="5113"/>
                    </a:lnTo>
                    <a:lnTo>
                      <a:pt x="7986" y="5113"/>
                    </a:lnTo>
                    <a:lnTo>
                      <a:pt x="7986" y="5228"/>
                    </a:lnTo>
                    <a:lnTo>
                      <a:pt x="7834" y="5228"/>
                    </a:lnTo>
                    <a:lnTo>
                      <a:pt x="7986" y="5228"/>
                    </a:lnTo>
                    <a:lnTo>
                      <a:pt x="7986" y="5503"/>
                    </a:lnTo>
                    <a:lnTo>
                      <a:pt x="8138" y="5503"/>
                    </a:lnTo>
                    <a:lnTo>
                      <a:pt x="7986" y="5503"/>
                    </a:lnTo>
                    <a:lnTo>
                      <a:pt x="7986" y="5618"/>
                    </a:lnTo>
                    <a:lnTo>
                      <a:pt x="7834" y="5618"/>
                    </a:lnTo>
                    <a:lnTo>
                      <a:pt x="7834" y="5755"/>
                    </a:lnTo>
                    <a:lnTo>
                      <a:pt x="7682" y="5755"/>
                    </a:lnTo>
                    <a:lnTo>
                      <a:pt x="7834" y="5755"/>
                    </a:lnTo>
                    <a:lnTo>
                      <a:pt x="7834" y="5893"/>
                    </a:lnTo>
                    <a:lnTo>
                      <a:pt x="7682" y="5893"/>
                    </a:lnTo>
                    <a:lnTo>
                      <a:pt x="7834" y="5893"/>
                    </a:lnTo>
                    <a:lnTo>
                      <a:pt x="7682" y="5893"/>
                    </a:lnTo>
                    <a:lnTo>
                      <a:pt x="7682" y="6008"/>
                    </a:lnTo>
                    <a:lnTo>
                      <a:pt x="7834" y="6008"/>
                    </a:lnTo>
                    <a:lnTo>
                      <a:pt x="7682" y="6145"/>
                    </a:lnTo>
                    <a:lnTo>
                      <a:pt x="7682" y="6283"/>
                    </a:lnTo>
                    <a:lnTo>
                      <a:pt x="7834" y="6283"/>
                    </a:lnTo>
                    <a:lnTo>
                      <a:pt x="7834" y="6420"/>
                    </a:lnTo>
                    <a:lnTo>
                      <a:pt x="7682" y="6535"/>
                    </a:lnTo>
                    <a:lnTo>
                      <a:pt x="7834" y="6535"/>
                    </a:lnTo>
                    <a:lnTo>
                      <a:pt x="7834" y="6810"/>
                    </a:lnTo>
                    <a:lnTo>
                      <a:pt x="7986" y="6810"/>
                    </a:lnTo>
                    <a:lnTo>
                      <a:pt x="7834" y="6810"/>
                    </a:lnTo>
                    <a:lnTo>
                      <a:pt x="7986" y="6810"/>
                    </a:lnTo>
                    <a:lnTo>
                      <a:pt x="7986" y="6925"/>
                    </a:lnTo>
                    <a:lnTo>
                      <a:pt x="8569" y="6925"/>
                    </a:lnTo>
                    <a:lnTo>
                      <a:pt x="8569" y="7062"/>
                    </a:lnTo>
                    <a:lnTo>
                      <a:pt x="8569" y="6925"/>
                    </a:lnTo>
                    <a:lnTo>
                      <a:pt x="8696" y="7062"/>
                    </a:lnTo>
                    <a:lnTo>
                      <a:pt x="8696" y="7590"/>
                    </a:lnTo>
                    <a:lnTo>
                      <a:pt x="8848" y="7590"/>
                    </a:lnTo>
                    <a:lnTo>
                      <a:pt x="8848" y="7727"/>
                    </a:lnTo>
                    <a:lnTo>
                      <a:pt x="8569" y="7727"/>
                    </a:lnTo>
                    <a:lnTo>
                      <a:pt x="8569" y="7590"/>
                    </a:lnTo>
                    <a:lnTo>
                      <a:pt x="8569" y="7727"/>
                    </a:lnTo>
                    <a:lnTo>
                      <a:pt x="8569" y="7590"/>
                    </a:lnTo>
                    <a:lnTo>
                      <a:pt x="8417" y="7590"/>
                    </a:lnTo>
                    <a:lnTo>
                      <a:pt x="8417" y="7727"/>
                    </a:lnTo>
                    <a:lnTo>
                      <a:pt x="8265" y="7727"/>
                    </a:lnTo>
                    <a:lnTo>
                      <a:pt x="8417" y="7727"/>
                    </a:lnTo>
                    <a:lnTo>
                      <a:pt x="8417" y="7842"/>
                    </a:lnTo>
                    <a:lnTo>
                      <a:pt x="8265" y="7842"/>
                    </a:lnTo>
                    <a:lnTo>
                      <a:pt x="8138" y="7980"/>
                    </a:lnTo>
                    <a:lnTo>
                      <a:pt x="8265" y="7980"/>
                    </a:lnTo>
                    <a:lnTo>
                      <a:pt x="8138" y="7980"/>
                    </a:lnTo>
                    <a:lnTo>
                      <a:pt x="8265" y="8117"/>
                    </a:lnTo>
                    <a:lnTo>
                      <a:pt x="8265" y="8255"/>
                    </a:lnTo>
                    <a:lnTo>
                      <a:pt x="8417" y="8255"/>
                    </a:lnTo>
                    <a:lnTo>
                      <a:pt x="8417" y="8369"/>
                    </a:lnTo>
                    <a:lnTo>
                      <a:pt x="8569" y="8369"/>
                    </a:lnTo>
                    <a:lnTo>
                      <a:pt x="8569" y="8255"/>
                    </a:lnTo>
                    <a:lnTo>
                      <a:pt x="8569" y="8369"/>
                    </a:lnTo>
                    <a:lnTo>
                      <a:pt x="8696" y="8369"/>
                    </a:lnTo>
                    <a:lnTo>
                      <a:pt x="8569" y="8369"/>
                    </a:lnTo>
                    <a:lnTo>
                      <a:pt x="8696" y="8369"/>
                    </a:lnTo>
                    <a:lnTo>
                      <a:pt x="8696" y="8507"/>
                    </a:lnTo>
                    <a:lnTo>
                      <a:pt x="8569" y="8507"/>
                    </a:lnTo>
                    <a:lnTo>
                      <a:pt x="8696" y="8507"/>
                    </a:lnTo>
                    <a:lnTo>
                      <a:pt x="8569" y="8507"/>
                    </a:lnTo>
                    <a:lnTo>
                      <a:pt x="8696" y="8645"/>
                    </a:lnTo>
                    <a:lnTo>
                      <a:pt x="8569" y="8645"/>
                    </a:lnTo>
                    <a:lnTo>
                      <a:pt x="8696" y="8645"/>
                    </a:lnTo>
                    <a:lnTo>
                      <a:pt x="8696" y="8759"/>
                    </a:lnTo>
                    <a:lnTo>
                      <a:pt x="8848" y="8759"/>
                    </a:lnTo>
                    <a:lnTo>
                      <a:pt x="8848" y="8897"/>
                    </a:lnTo>
                    <a:lnTo>
                      <a:pt x="8696" y="8897"/>
                    </a:lnTo>
                    <a:lnTo>
                      <a:pt x="8696" y="9034"/>
                    </a:lnTo>
                    <a:lnTo>
                      <a:pt x="8569" y="9034"/>
                    </a:lnTo>
                    <a:lnTo>
                      <a:pt x="8569" y="9172"/>
                    </a:lnTo>
                    <a:lnTo>
                      <a:pt x="8417" y="9172"/>
                    </a:lnTo>
                    <a:lnTo>
                      <a:pt x="8417" y="9287"/>
                    </a:lnTo>
                    <a:lnTo>
                      <a:pt x="8265" y="9287"/>
                    </a:lnTo>
                    <a:lnTo>
                      <a:pt x="8265" y="9424"/>
                    </a:lnTo>
                    <a:lnTo>
                      <a:pt x="8417" y="9424"/>
                    </a:lnTo>
                    <a:lnTo>
                      <a:pt x="8417" y="9676"/>
                    </a:lnTo>
                    <a:lnTo>
                      <a:pt x="7986" y="9676"/>
                    </a:lnTo>
                    <a:lnTo>
                      <a:pt x="7986" y="9562"/>
                    </a:lnTo>
                    <a:lnTo>
                      <a:pt x="7834" y="9562"/>
                    </a:lnTo>
                    <a:lnTo>
                      <a:pt x="7834" y="9424"/>
                    </a:lnTo>
                    <a:lnTo>
                      <a:pt x="7555" y="9424"/>
                    </a:lnTo>
                    <a:lnTo>
                      <a:pt x="7555" y="9287"/>
                    </a:lnTo>
                    <a:lnTo>
                      <a:pt x="7251" y="9287"/>
                    </a:lnTo>
                    <a:lnTo>
                      <a:pt x="7251" y="9172"/>
                    </a:lnTo>
                    <a:lnTo>
                      <a:pt x="6972" y="9172"/>
                    </a:lnTo>
                    <a:lnTo>
                      <a:pt x="6972" y="9034"/>
                    </a:lnTo>
                    <a:lnTo>
                      <a:pt x="6820" y="8897"/>
                    </a:lnTo>
                    <a:lnTo>
                      <a:pt x="6820" y="8759"/>
                    </a:lnTo>
                    <a:lnTo>
                      <a:pt x="6972" y="8759"/>
                    </a:lnTo>
                    <a:lnTo>
                      <a:pt x="6541" y="8759"/>
                    </a:lnTo>
                    <a:lnTo>
                      <a:pt x="6541" y="8897"/>
                    </a:lnTo>
                    <a:lnTo>
                      <a:pt x="6237" y="8897"/>
                    </a:lnTo>
                    <a:lnTo>
                      <a:pt x="6237" y="9034"/>
                    </a:lnTo>
                    <a:lnTo>
                      <a:pt x="6110" y="9034"/>
                    </a:lnTo>
                    <a:lnTo>
                      <a:pt x="6110" y="9287"/>
                    </a:lnTo>
                    <a:lnTo>
                      <a:pt x="6237" y="9287"/>
                    </a:lnTo>
                    <a:lnTo>
                      <a:pt x="6110" y="9287"/>
                    </a:lnTo>
                    <a:lnTo>
                      <a:pt x="6237" y="9287"/>
                    </a:lnTo>
                    <a:lnTo>
                      <a:pt x="6237" y="9562"/>
                    </a:lnTo>
                    <a:lnTo>
                      <a:pt x="6389" y="9562"/>
                    </a:lnTo>
                    <a:lnTo>
                      <a:pt x="6389" y="9676"/>
                    </a:lnTo>
                    <a:lnTo>
                      <a:pt x="6237" y="9676"/>
                    </a:lnTo>
                    <a:lnTo>
                      <a:pt x="6237" y="9814"/>
                    </a:lnTo>
                    <a:lnTo>
                      <a:pt x="6110" y="9814"/>
                    </a:lnTo>
                    <a:lnTo>
                      <a:pt x="6110" y="10066"/>
                    </a:lnTo>
                    <a:lnTo>
                      <a:pt x="5806" y="10066"/>
                    </a:lnTo>
                    <a:lnTo>
                      <a:pt x="5806" y="10204"/>
                    </a:lnTo>
                    <a:lnTo>
                      <a:pt x="5654" y="10204"/>
                    </a:lnTo>
                    <a:lnTo>
                      <a:pt x="5527" y="10341"/>
                    </a:lnTo>
                    <a:lnTo>
                      <a:pt x="5527" y="10594"/>
                    </a:lnTo>
                    <a:lnTo>
                      <a:pt x="5223" y="10594"/>
                    </a:lnTo>
                    <a:lnTo>
                      <a:pt x="5223" y="10731"/>
                    </a:lnTo>
                    <a:lnTo>
                      <a:pt x="5096" y="10731"/>
                    </a:lnTo>
                    <a:lnTo>
                      <a:pt x="5096" y="10983"/>
                    </a:lnTo>
                    <a:lnTo>
                      <a:pt x="5223" y="10983"/>
                    </a:lnTo>
                    <a:lnTo>
                      <a:pt x="5096" y="10983"/>
                    </a:lnTo>
                    <a:lnTo>
                      <a:pt x="5096" y="11121"/>
                    </a:lnTo>
                    <a:lnTo>
                      <a:pt x="4944" y="11121"/>
                    </a:lnTo>
                    <a:lnTo>
                      <a:pt x="5096" y="11121"/>
                    </a:lnTo>
                    <a:lnTo>
                      <a:pt x="4944" y="11259"/>
                    </a:lnTo>
                    <a:lnTo>
                      <a:pt x="4944" y="11121"/>
                    </a:lnTo>
                    <a:lnTo>
                      <a:pt x="4792" y="11259"/>
                    </a:lnTo>
                    <a:lnTo>
                      <a:pt x="4792" y="11121"/>
                    </a:lnTo>
                    <a:lnTo>
                      <a:pt x="4792" y="11259"/>
                    </a:lnTo>
                    <a:lnTo>
                      <a:pt x="4944" y="11259"/>
                    </a:lnTo>
                    <a:lnTo>
                      <a:pt x="4792" y="11259"/>
                    </a:lnTo>
                    <a:lnTo>
                      <a:pt x="4944" y="11259"/>
                    </a:lnTo>
                    <a:lnTo>
                      <a:pt x="4944" y="11511"/>
                    </a:lnTo>
                    <a:lnTo>
                      <a:pt x="4792" y="11511"/>
                    </a:lnTo>
                    <a:lnTo>
                      <a:pt x="4944" y="11511"/>
                    </a:lnTo>
                    <a:lnTo>
                      <a:pt x="4792" y="11511"/>
                    </a:lnTo>
                    <a:lnTo>
                      <a:pt x="4944" y="11648"/>
                    </a:lnTo>
                    <a:lnTo>
                      <a:pt x="4944" y="11901"/>
                    </a:lnTo>
                    <a:lnTo>
                      <a:pt x="4792" y="11901"/>
                    </a:lnTo>
                    <a:lnTo>
                      <a:pt x="4639" y="11786"/>
                    </a:lnTo>
                    <a:lnTo>
                      <a:pt x="4513" y="11786"/>
                    </a:lnTo>
                    <a:lnTo>
                      <a:pt x="4513" y="11648"/>
                    </a:lnTo>
                    <a:lnTo>
                      <a:pt x="4361" y="11648"/>
                    </a:lnTo>
                    <a:lnTo>
                      <a:pt x="4361" y="11511"/>
                    </a:lnTo>
                    <a:lnTo>
                      <a:pt x="4513" y="11511"/>
                    </a:lnTo>
                    <a:lnTo>
                      <a:pt x="4361" y="11511"/>
                    </a:lnTo>
                    <a:lnTo>
                      <a:pt x="4513" y="11396"/>
                    </a:lnTo>
                    <a:lnTo>
                      <a:pt x="4361" y="11396"/>
                    </a:lnTo>
                    <a:lnTo>
                      <a:pt x="4361" y="11259"/>
                    </a:lnTo>
                    <a:lnTo>
                      <a:pt x="4208" y="11259"/>
                    </a:lnTo>
                    <a:lnTo>
                      <a:pt x="4208" y="11121"/>
                    </a:lnTo>
                    <a:lnTo>
                      <a:pt x="4082" y="11121"/>
                    </a:lnTo>
                    <a:lnTo>
                      <a:pt x="4082" y="10983"/>
                    </a:lnTo>
                    <a:lnTo>
                      <a:pt x="4208" y="10983"/>
                    </a:lnTo>
                    <a:lnTo>
                      <a:pt x="4082" y="10983"/>
                    </a:lnTo>
                    <a:lnTo>
                      <a:pt x="4082" y="10869"/>
                    </a:lnTo>
                    <a:lnTo>
                      <a:pt x="4082" y="10983"/>
                    </a:lnTo>
                    <a:lnTo>
                      <a:pt x="4082" y="10869"/>
                    </a:lnTo>
                    <a:lnTo>
                      <a:pt x="3930" y="10869"/>
                    </a:lnTo>
                    <a:lnTo>
                      <a:pt x="3930" y="10983"/>
                    </a:lnTo>
                    <a:lnTo>
                      <a:pt x="3777" y="10983"/>
                    </a:lnTo>
                    <a:lnTo>
                      <a:pt x="3777" y="10869"/>
                    </a:lnTo>
                    <a:lnTo>
                      <a:pt x="3777" y="10983"/>
                    </a:lnTo>
                    <a:lnTo>
                      <a:pt x="3625" y="10983"/>
                    </a:lnTo>
                    <a:lnTo>
                      <a:pt x="3777" y="11121"/>
                    </a:lnTo>
                    <a:lnTo>
                      <a:pt x="3625" y="11121"/>
                    </a:lnTo>
                    <a:lnTo>
                      <a:pt x="3625" y="11259"/>
                    </a:lnTo>
                    <a:lnTo>
                      <a:pt x="3499" y="11396"/>
                    </a:lnTo>
                    <a:lnTo>
                      <a:pt x="3346" y="11396"/>
                    </a:lnTo>
                    <a:lnTo>
                      <a:pt x="3346" y="11511"/>
                    </a:lnTo>
                    <a:lnTo>
                      <a:pt x="3194" y="11396"/>
                    </a:lnTo>
                    <a:lnTo>
                      <a:pt x="3194" y="11511"/>
                    </a:lnTo>
                    <a:lnTo>
                      <a:pt x="2915" y="11511"/>
                    </a:lnTo>
                    <a:lnTo>
                      <a:pt x="2915" y="11396"/>
                    </a:lnTo>
                    <a:lnTo>
                      <a:pt x="2915" y="11511"/>
                    </a:lnTo>
                    <a:lnTo>
                      <a:pt x="2763" y="11511"/>
                    </a:lnTo>
                    <a:lnTo>
                      <a:pt x="2763" y="11396"/>
                    </a:lnTo>
                    <a:lnTo>
                      <a:pt x="2180" y="11396"/>
                    </a:lnTo>
                    <a:lnTo>
                      <a:pt x="1597" y="12703"/>
                    </a:lnTo>
                    <a:lnTo>
                      <a:pt x="1597" y="12818"/>
                    </a:lnTo>
                    <a:lnTo>
                      <a:pt x="1749" y="12818"/>
                    </a:lnTo>
                    <a:lnTo>
                      <a:pt x="1749" y="12703"/>
                    </a:lnTo>
                    <a:lnTo>
                      <a:pt x="1749" y="12818"/>
                    </a:lnTo>
                    <a:lnTo>
                      <a:pt x="1901" y="12818"/>
                    </a:lnTo>
                    <a:lnTo>
                      <a:pt x="1749" y="12818"/>
                    </a:lnTo>
                    <a:lnTo>
                      <a:pt x="1749" y="13093"/>
                    </a:lnTo>
                    <a:lnTo>
                      <a:pt x="2054" y="13093"/>
                    </a:lnTo>
                    <a:lnTo>
                      <a:pt x="2054" y="13483"/>
                    </a:lnTo>
                    <a:lnTo>
                      <a:pt x="2180" y="13483"/>
                    </a:lnTo>
                    <a:lnTo>
                      <a:pt x="2180" y="13735"/>
                    </a:lnTo>
                    <a:lnTo>
                      <a:pt x="1901" y="13735"/>
                    </a:lnTo>
                    <a:lnTo>
                      <a:pt x="1901" y="14010"/>
                    </a:lnTo>
                    <a:lnTo>
                      <a:pt x="1749" y="14010"/>
                    </a:lnTo>
                    <a:lnTo>
                      <a:pt x="1749" y="14262"/>
                    </a:lnTo>
                    <a:lnTo>
                      <a:pt x="1597" y="14262"/>
                    </a:lnTo>
                    <a:lnTo>
                      <a:pt x="1597" y="14125"/>
                    </a:lnTo>
                    <a:lnTo>
                      <a:pt x="1470" y="14125"/>
                    </a:lnTo>
                    <a:lnTo>
                      <a:pt x="1318" y="14262"/>
                    </a:lnTo>
                    <a:lnTo>
                      <a:pt x="1318" y="14538"/>
                    </a:lnTo>
                    <a:lnTo>
                      <a:pt x="1166" y="14538"/>
                    </a:lnTo>
                    <a:lnTo>
                      <a:pt x="1166" y="14790"/>
                    </a:lnTo>
                    <a:lnTo>
                      <a:pt x="1039" y="14790"/>
                    </a:lnTo>
                    <a:lnTo>
                      <a:pt x="1166" y="14790"/>
                    </a:lnTo>
                    <a:lnTo>
                      <a:pt x="1039" y="14927"/>
                    </a:lnTo>
                    <a:lnTo>
                      <a:pt x="1166" y="14927"/>
                    </a:lnTo>
                    <a:lnTo>
                      <a:pt x="1166" y="15317"/>
                    </a:lnTo>
                    <a:lnTo>
                      <a:pt x="1318" y="15317"/>
                    </a:lnTo>
                    <a:lnTo>
                      <a:pt x="1318" y="15455"/>
                    </a:lnTo>
                    <a:lnTo>
                      <a:pt x="1039" y="15455"/>
                    </a:lnTo>
                    <a:lnTo>
                      <a:pt x="1039" y="15569"/>
                    </a:lnTo>
                    <a:lnTo>
                      <a:pt x="1039" y="15455"/>
                    </a:lnTo>
                    <a:lnTo>
                      <a:pt x="1039" y="15845"/>
                    </a:lnTo>
                    <a:lnTo>
                      <a:pt x="887" y="15845"/>
                    </a:lnTo>
                    <a:lnTo>
                      <a:pt x="887" y="15959"/>
                    </a:lnTo>
                    <a:lnTo>
                      <a:pt x="1039" y="15959"/>
                    </a:lnTo>
                    <a:lnTo>
                      <a:pt x="1039" y="16372"/>
                    </a:lnTo>
                    <a:lnTo>
                      <a:pt x="887" y="16372"/>
                    </a:lnTo>
                    <a:lnTo>
                      <a:pt x="887" y="16762"/>
                    </a:lnTo>
                    <a:lnTo>
                      <a:pt x="735" y="16624"/>
                    </a:lnTo>
                    <a:lnTo>
                      <a:pt x="456" y="16624"/>
                    </a:lnTo>
                    <a:lnTo>
                      <a:pt x="456" y="16762"/>
                    </a:lnTo>
                    <a:lnTo>
                      <a:pt x="304" y="16762"/>
                    </a:lnTo>
                    <a:lnTo>
                      <a:pt x="304" y="16876"/>
                    </a:lnTo>
                    <a:lnTo>
                      <a:pt x="0" y="16876"/>
                    </a:lnTo>
                    <a:lnTo>
                      <a:pt x="0" y="17152"/>
                    </a:lnTo>
                    <a:lnTo>
                      <a:pt x="152" y="17152"/>
                    </a:lnTo>
                    <a:lnTo>
                      <a:pt x="152" y="17266"/>
                    </a:lnTo>
                    <a:lnTo>
                      <a:pt x="304" y="17266"/>
                    </a:lnTo>
                    <a:lnTo>
                      <a:pt x="304" y="17404"/>
                    </a:lnTo>
                    <a:lnTo>
                      <a:pt x="456" y="17404"/>
                    </a:lnTo>
                    <a:lnTo>
                      <a:pt x="456" y="17541"/>
                    </a:lnTo>
                    <a:lnTo>
                      <a:pt x="583" y="17679"/>
                    </a:lnTo>
                    <a:lnTo>
                      <a:pt x="735" y="17794"/>
                    </a:lnTo>
                    <a:lnTo>
                      <a:pt x="735" y="17931"/>
                    </a:lnTo>
                    <a:lnTo>
                      <a:pt x="887" y="17931"/>
                    </a:lnTo>
                    <a:lnTo>
                      <a:pt x="887" y="18069"/>
                    </a:lnTo>
                    <a:lnTo>
                      <a:pt x="1166" y="18069"/>
                    </a:lnTo>
                    <a:lnTo>
                      <a:pt x="1166" y="17931"/>
                    </a:lnTo>
                    <a:lnTo>
                      <a:pt x="1318" y="17931"/>
                    </a:lnTo>
                    <a:lnTo>
                      <a:pt x="1318" y="18069"/>
                    </a:lnTo>
                    <a:lnTo>
                      <a:pt x="1597" y="18069"/>
                    </a:lnTo>
                    <a:lnTo>
                      <a:pt x="1597" y="18183"/>
                    </a:lnTo>
                    <a:lnTo>
                      <a:pt x="1597" y="18069"/>
                    </a:lnTo>
                    <a:lnTo>
                      <a:pt x="1597" y="18183"/>
                    </a:lnTo>
                    <a:lnTo>
                      <a:pt x="1749" y="18183"/>
                    </a:lnTo>
                    <a:lnTo>
                      <a:pt x="1901" y="18321"/>
                    </a:lnTo>
                    <a:lnTo>
                      <a:pt x="2054" y="18321"/>
                    </a:lnTo>
                    <a:lnTo>
                      <a:pt x="2054" y="18459"/>
                    </a:lnTo>
                    <a:lnTo>
                      <a:pt x="2485" y="18459"/>
                    </a:lnTo>
                    <a:lnTo>
                      <a:pt x="2485" y="18596"/>
                    </a:lnTo>
                    <a:lnTo>
                      <a:pt x="2332" y="18596"/>
                    </a:lnTo>
                    <a:lnTo>
                      <a:pt x="2485" y="18596"/>
                    </a:lnTo>
                    <a:lnTo>
                      <a:pt x="2485" y="18711"/>
                    </a:lnTo>
                    <a:lnTo>
                      <a:pt x="2485" y="18596"/>
                    </a:lnTo>
                    <a:lnTo>
                      <a:pt x="2485" y="18711"/>
                    </a:lnTo>
                    <a:lnTo>
                      <a:pt x="2763" y="18711"/>
                    </a:lnTo>
                    <a:lnTo>
                      <a:pt x="2763" y="18848"/>
                    </a:lnTo>
                    <a:lnTo>
                      <a:pt x="3346" y="18848"/>
                    </a:lnTo>
                    <a:lnTo>
                      <a:pt x="3346" y="18711"/>
                    </a:lnTo>
                    <a:lnTo>
                      <a:pt x="3499" y="18711"/>
                    </a:lnTo>
                    <a:lnTo>
                      <a:pt x="3499" y="18848"/>
                    </a:lnTo>
                    <a:lnTo>
                      <a:pt x="3625" y="18848"/>
                    </a:lnTo>
                    <a:lnTo>
                      <a:pt x="3499" y="18848"/>
                    </a:lnTo>
                    <a:lnTo>
                      <a:pt x="3499" y="18986"/>
                    </a:lnTo>
                    <a:lnTo>
                      <a:pt x="3625" y="18986"/>
                    </a:lnTo>
                    <a:lnTo>
                      <a:pt x="3777" y="19101"/>
                    </a:lnTo>
                    <a:lnTo>
                      <a:pt x="3777" y="18986"/>
                    </a:lnTo>
                    <a:lnTo>
                      <a:pt x="3930" y="18986"/>
                    </a:lnTo>
                    <a:lnTo>
                      <a:pt x="3930" y="18711"/>
                    </a:lnTo>
                    <a:lnTo>
                      <a:pt x="4208" y="18711"/>
                    </a:lnTo>
                    <a:lnTo>
                      <a:pt x="4361" y="18596"/>
                    </a:lnTo>
                    <a:lnTo>
                      <a:pt x="4361" y="18459"/>
                    </a:lnTo>
                    <a:lnTo>
                      <a:pt x="4639" y="18459"/>
                    </a:lnTo>
                    <a:lnTo>
                      <a:pt x="4639" y="18321"/>
                    </a:lnTo>
                    <a:lnTo>
                      <a:pt x="4792" y="18321"/>
                    </a:lnTo>
                    <a:lnTo>
                      <a:pt x="4792" y="18459"/>
                    </a:lnTo>
                    <a:lnTo>
                      <a:pt x="4944" y="18459"/>
                    </a:lnTo>
                    <a:lnTo>
                      <a:pt x="4944" y="18848"/>
                    </a:lnTo>
                    <a:lnTo>
                      <a:pt x="5096" y="18848"/>
                    </a:lnTo>
                    <a:lnTo>
                      <a:pt x="5096" y="18986"/>
                    </a:lnTo>
                    <a:lnTo>
                      <a:pt x="5223" y="18986"/>
                    </a:lnTo>
                    <a:lnTo>
                      <a:pt x="5223" y="19101"/>
                    </a:lnTo>
                    <a:lnTo>
                      <a:pt x="5375" y="19101"/>
                    </a:lnTo>
                    <a:lnTo>
                      <a:pt x="5375" y="19238"/>
                    </a:lnTo>
                    <a:lnTo>
                      <a:pt x="5654" y="19238"/>
                    </a:lnTo>
                    <a:lnTo>
                      <a:pt x="5654" y="19376"/>
                    </a:lnTo>
                    <a:lnTo>
                      <a:pt x="5958" y="19376"/>
                    </a:lnTo>
                    <a:lnTo>
                      <a:pt x="5958" y="19513"/>
                    </a:lnTo>
                    <a:lnTo>
                      <a:pt x="6110" y="19513"/>
                    </a:lnTo>
                    <a:lnTo>
                      <a:pt x="6237" y="19628"/>
                    </a:lnTo>
                    <a:lnTo>
                      <a:pt x="6389" y="19628"/>
                    </a:lnTo>
                    <a:lnTo>
                      <a:pt x="6389" y="19766"/>
                    </a:lnTo>
                    <a:lnTo>
                      <a:pt x="6541" y="19903"/>
                    </a:lnTo>
                    <a:lnTo>
                      <a:pt x="6668" y="19903"/>
                    </a:lnTo>
                    <a:lnTo>
                      <a:pt x="6668" y="20018"/>
                    </a:lnTo>
                    <a:lnTo>
                      <a:pt x="6820" y="20018"/>
                    </a:lnTo>
                    <a:lnTo>
                      <a:pt x="6820" y="19903"/>
                    </a:lnTo>
                    <a:lnTo>
                      <a:pt x="6972" y="19903"/>
                    </a:lnTo>
                    <a:lnTo>
                      <a:pt x="6972" y="20018"/>
                    </a:lnTo>
                    <a:lnTo>
                      <a:pt x="6972" y="19903"/>
                    </a:lnTo>
                    <a:lnTo>
                      <a:pt x="6972" y="20018"/>
                    </a:lnTo>
                    <a:lnTo>
                      <a:pt x="7124" y="20018"/>
                    </a:lnTo>
                    <a:lnTo>
                      <a:pt x="7124" y="19903"/>
                    </a:lnTo>
                    <a:lnTo>
                      <a:pt x="7251" y="20018"/>
                    </a:lnTo>
                    <a:lnTo>
                      <a:pt x="7251" y="20155"/>
                    </a:lnTo>
                    <a:lnTo>
                      <a:pt x="7403" y="20155"/>
                    </a:lnTo>
                    <a:lnTo>
                      <a:pt x="7403" y="20293"/>
                    </a:lnTo>
                    <a:lnTo>
                      <a:pt x="7555" y="20293"/>
                    </a:lnTo>
                    <a:lnTo>
                      <a:pt x="7682" y="20431"/>
                    </a:lnTo>
                    <a:lnTo>
                      <a:pt x="7834" y="20431"/>
                    </a:lnTo>
                    <a:lnTo>
                      <a:pt x="7834" y="20545"/>
                    </a:lnTo>
                    <a:lnTo>
                      <a:pt x="7986" y="20545"/>
                    </a:lnTo>
                    <a:lnTo>
                      <a:pt x="7986" y="20683"/>
                    </a:lnTo>
                    <a:lnTo>
                      <a:pt x="8138" y="20820"/>
                    </a:lnTo>
                    <a:lnTo>
                      <a:pt x="8138" y="21073"/>
                    </a:lnTo>
                    <a:lnTo>
                      <a:pt x="8265" y="21073"/>
                    </a:lnTo>
                    <a:lnTo>
                      <a:pt x="8265" y="21210"/>
                    </a:lnTo>
                    <a:lnTo>
                      <a:pt x="8265" y="21073"/>
                    </a:lnTo>
                    <a:lnTo>
                      <a:pt x="8696" y="21073"/>
                    </a:lnTo>
                    <a:lnTo>
                      <a:pt x="8848" y="21600"/>
                    </a:lnTo>
                    <a:lnTo>
                      <a:pt x="9000" y="21462"/>
                    </a:lnTo>
                    <a:lnTo>
                      <a:pt x="9152" y="21462"/>
                    </a:lnTo>
                    <a:lnTo>
                      <a:pt x="9152" y="21325"/>
                    </a:lnTo>
                    <a:lnTo>
                      <a:pt x="9431" y="21325"/>
                    </a:lnTo>
                    <a:lnTo>
                      <a:pt x="9431" y="21210"/>
                    </a:lnTo>
                    <a:lnTo>
                      <a:pt x="9710" y="21210"/>
                    </a:lnTo>
                    <a:lnTo>
                      <a:pt x="9710" y="21073"/>
                    </a:lnTo>
                    <a:lnTo>
                      <a:pt x="9583" y="21073"/>
                    </a:lnTo>
                    <a:lnTo>
                      <a:pt x="9583" y="20935"/>
                    </a:lnTo>
                    <a:lnTo>
                      <a:pt x="11028" y="19513"/>
                    </a:lnTo>
                    <a:lnTo>
                      <a:pt x="12194" y="18321"/>
                    </a:lnTo>
                    <a:lnTo>
                      <a:pt x="12777" y="17679"/>
                    </a:lnTo>
                    <a:lnTo>
                      <a:pt x="13208" y="16372"/>
                    </a:lnTo>
                    <a:lnTo>
                      <a:pt x="13056" y="15707"/>
                    </a:lnTo>
                    <a:lnTo>
                      <a:pt x="12904" y="15707"/>
                    </a:lnTo>
                    <a:lnTo>
                      <a:pt x="12904" y="15569"/>
                    </a:lnTo>
                    <a:lnTo>
                      <a:pt x="13056" y="15569"/>
                    </a:lnTo>
                    <a:lnTo>
                      <a:pt x="13056" y="15317"/>
                    </a:lnTo>
                    <a:lnTo>
                      <a:pt x="12904" y="15317"/>
                    </a:lnTo>
                    <a:lnTo>
                      <a:pt x="12904" y="15180"/>
                    </a:lnTo>
                    <a:lnTo>
                      <a:pt x="13056" y="15180"/>
                    </a:lnTo>
                    <a:lnTo>
                      <a:pt x="12904" y="15042"/>
                    </a:lnTo>
                    <a:lnTo>
                      <a:pt x="12904" y="14538"/>
                    </a:lnTo>
                    <a:lnTo>
                      <a:pt x="12777" y="14538"/>
                    </a:lnTo>
                    <a:lnTo>
                      <a:pt x="12777" y="14010"/>
                    </a:lnTo>
                    <a:lnTo>
                      <a:pt x="12904" y="14010"/>
                    </a:lnTo>
                    <a:lnTo>
                      <a:pt x="12777" y="14010"/>
                    </a:lnTo>
                    <a:lnTo>
                      <a:pt x="12777" y="13735"/>
                    </a:lnTo>
                    <a:lnTo>
                      <a:pt x="12904" y="13620"/>
                    </a:lnTo>
                    <a:lnTo>
                      <a:pt x="12904" y="13483"/>
                    </a:lnTo>
                    <a:lnTo>
                      <a:pt x="13208" y="13483"/>
                    </a:lnTo>
                    <a:lnTo>
                      <a:pt x="13208" y="13345"/>
                    </a:lnTo>
                    <a:lnTo>
                      <a:pt x="12904" y="13345"/>
                    </a:lnTo>
                    <a:lnTo>
                      <a:pt x="12777" y="13231"/>
                    </a:lnTo>
                    <a:lnTo>
                      <a:pt x="12777" y="13093"/>
                    </a:lnTo>
                    <a:lnTo>
                      <a:pt x="12473" y="13093"/>
                    </a:lnTo>
                    <a:lnTo>
                      <a:pt x="12473" y="12703"/>
                    </a:lnTo>
                    <a:lnTo>
                      <a:pt x="12625" y="12703"/>
                    </a:lnTo>
                    <a:lnTo>
                      <a:pt x="12473" y="12566"/>
                    </a:lnTo>
                    <a:lnTo>
                      <a:pt x="12625" y="12566"/>
                    </a:lnTo>
                    <a:lnTo>
                      <a:pt x="12625" y="12428"/>
                    </a:lnTo>
                    <a:lnTo>
                      <a:pt x="12904" y="12428"/>
                    </a:lnTo>
                    <a:lnTo>
                      <a:pt x="12904" y="12313"/>
                    </a:lnTo>
                    <a:lnTo>
                      <a:pt x="13056" y="12313"/>
                    </a:lnTo>
                    <a:lnTo>
                      <a:pt x="13208" y="12176"/>
                    </a:lnTo>
                    <a:lnTo>
                      <a:pt x="13487" y="12176"/>
                    </a:lnTo>
                    <a:lnTo>
                      <a:pt x="13487" y="12038"/>
                    </a:lnTo>
                    <a:lnTo>
                      <a:pt x="13639" y="12038"/>
                    </a:lnTo>
                    <a:lnTo>
                      <a:pt x="13639" y="11648"/>
                    </a:lnTo>
                    <a:lnTo>
                      <a:pt x="13792" y="11648"/>
                    </a:lnTo>
                    <a:lnTo>
                      <a:pt x="13918" y="11786"/>
                    </a:lnTo>
                    <a:lnTo>
                      <a:pt x="14070" y="11648"/>
                    </a:lnTo>
                    <a:lnTo>
                      <a:pt x="14070" y="11786"/>
                    </a:lnTo>
                    <a:lnTo>
                      <a:pt x="14223" y="11901"/>
                    </a:lnTo>
                    <a:lnTo>
                      <a:pt x="14349" y="11786"/>
                    </a:lnTo>
                    <a:lnTo>
                      <a:pt x="14806" y="11786"/>
                    </a:lnTo>
                    <a:lnTo>
                      <a:pt x="14932" y="11648"/>
                    </a:lnTo>
                    <a:lnTo>
                      <a:pt x="14932" y="11259"/>
                    </a:lnTo>
                    <a:lnTo>
                      <a:pt x="15085" y="11259"/>
                    </a:lnTo>
                    <a:lnTo>
                      <a:pt x="15085" y="11396"/>
                    </a:lnTo>
                    <a:lnTo>
                      <a:pt x="15237" y="11396"/>
                    </a:lnTo>
                    <a:lnTo>
                      <a:pt x="15237" y="11511"/>
                    </a:lnTo>
                    <a:lnTo>
                      <a:pt x="15515" y="11511"/>
                    </a:lnTo>
                    <a:lnTo>
                      <a:pt x="15515" y="11396"/>
                    </a:lnTo>
                    <a:lnTo>
                      <a:pt x="15668" y="11396"/>
                    </a:lnTo>
                    <a:lnTo>
                      <a:pt x="15668" y="11511"/>
                    </a:lnTo>
                    <a:lnTo>
                      <a:pt x="15946" y="11511"/>
                    </a:lnTo>
                    <a:lnTo>
                      <a:pt x="15946" y="11396"/>
                    </a:lnTo>
                    <a:lnTo>
                      <a:pt x="16251" y="11396"/>
                    </a:lnTo>
                    <a:lnTo>
                      <a:pt x="16251" y="11511"/>
                    </a:lnTo>
                    <a:lnTo>
                      <a:pt x="16377" y="11511"/>
                    </a:lnTo>
                    <a:lnTo>
                      <a:pt x="16251" y="11648"/>
                    </a:lnTo>
                    <a:lnTo>
                      <a:pt x="16377" y="11648"/>
                    </a:lnTo>
                    <a:lnTo>
                      <a:pt x="16530" y="11786"/>
                    </a:lnTo>
                    <a:lnTo>
                      <a:pt x="16530" y="11648"/>
                    </a:lnTo>
                    <a:lnTo>
                      <a:pt x="16682" y="11648"/>
                    </a:lnTo>
                    <a:lnTo>
                      <a:pt x="16834" y="11786"/>
                    </a:lnTo>
                    <a:lnTo>
                      <a:pt x="16961" y="11786"/>
                    </a:lnTo>
                    <a:lnTo>
                      <a:pt x="16961" y="11648"/>
                    </a:lnTo>
                    <a:lnTo>
                      <a:pt x="17392" y="11648"/>
                    </a:lnTo>
                    <a:lnTo>
                      <a:pt x="17392" y="11786"/>
                    </a:lnTo>
                    <a:lnTo>
                      <a:pt x="17544" y="11786"/>
                    </a:lnTo>
                    <a:lnTo>
                      <a:pt x="17544" y="11648"/>
                    </a:lnTo>
                    <a:lnTo>
                      <a:pt x="17696" y="11511"/>
                    </a:lnTo>
                    <a:lnTo>
                      <a:pt x="17848" y="11396"/>
                    </a:lnTo>
                    <a:lnTo>
                      <a:pt x="17848" y="11511"/>
                    </a:lnTo>
                    <a:lnTo>
                      <a:pt x="17975" y="11511"/>
                    </a:lnTo>
                    <a:lnTo>
                      <a:pt x="17975" y="11396"/>
                    </a:lnTo>
                    <a:lnTo>
                      <a:pt x="18279" y="11396"/>
                    </a:lnTo>
                    <a:lnTo>
                      <a:pt x="18279" y="10983"/>
                    </a:lnTo>
                    <a:lnTo>
                      <a:pt x="18406" y="10983"/>
                    </a:lnTo>
                    <a:lnTo>
                      <a:pt x="18406" y="10594"/>
                    </a:lnTo>
                    <a:lnTo>
                      <a:pt x="18862" y="10594"/>
                    </a:lnTo>
                    <a:lnTo>
                      <a:pt x="18862" y="10479"/>
                    </a:lnTo>
                    <a:lnTo>
                      <a:pt x="18989" y="10479"/>
                    </a:lnTo>
                    <a:lnTo>
                      <a:pt x="18989" y="10341"/>
                    </a:lnTo>
                    <a:lnTo>
                      <a:pt x="19141" y="10341"/>
                    </a:lnTo>
                    <a:lnTo>
                      <a:pt x="19141" y="10204"/>
                    </a:lnTo>
                    <a:lnTo>
                      <a:pt x="19141" y="10341"/>
                    </a:lnTo>
                    <a:lnTo>
                      <a:pt x="19293" y="10341"/>
                    </a:lnTo>
                    <a:lnTo>
                      <a:pt x="19293" y="10204"/>
                    </a:lnTo>
                    <a:lnTo>
                      <a:pt x="19420" y="10341"/>
                    </a:lnTo>
                    <a:lnTo>
                      <a:pt x="19420" y="10479"/>
                    </a:lnTo>
                    <a:lnTo>
                      <a:pt x="19293" y="10479"/>
                    </a:lnTo>
                    <a:lnTo>
                      <a:pt x="19293" y="10594"/>
                    </a:lnTo>
                    <a:lnTo>
                      <a:pt x="19141" y="10594"/>
                    </a:lnTo>
                    <a:lnTo>
                      <a:pt x="19141" y="10731"/>
                    </a:lnTo>
                    <a:lnTo>
                      <a:pt x="19293" y="10869"/>
                    </a:lnTo>
                    <a:lnTo>
                      <a:pt x="19293" y="10731"/>
                    </a:lnTo>
                    <a:lnTo>
                      <a:pt x="19420" y="10869"/>
                    </a:lnTo>
                    <a:lnTo>
                      <a:pt x="19572" y="10869"/>
                    </a:lnTo>
                    <a:lnTo>
                      <a:pt x="19572" y="10731"/>
                    </a:lnTo>
                    <a:lnTo>
                      <a:pt x="19724" y="10869"/>
                    </a:lnTo>
                    <a:lnTo>
                      <a:pt x="20155" y="10869"/>
                    </a:lnTo>
                    <a:lnTo>
                      <a:pt x="20155" y="10731"/>
                    </a:lnTo>
                    <a:lnTo>
                      <a:pt x="20434" y="10731"/>
                    </a:lnTo>
                    <a:lnTo>
                      <a:pt x="20434" y="10479"/>
                    </a:lnTo>
                    <a:lnTo>
                      <a:pt x="20586" y="10479"/>
                    </a:lnTo>
                    <a:lnTo>
                      <a:pt x="20586" y="10594"/>
                    </a:lnTo>
                    <a:lnTo>
                      <a:pt x="20738" y="10594"/>
                    </a:lnTo>
                    <a:lnTo>
                      <a:pt x="20738" y="10066"/>
                    </a:lnTo>
                    <a:lnTo>
                      <a:pt x="20586" y="10066"/>
                    </a:lnTo>
                    <a:lnTo>
                      <a:pt x="20738" y="9952"/>
                    </a:lnTo>
                    <a:lnTo>
                      <a:pt x="20738" y="9814"/>
                    </a:lnTo>
                    <a:lnTo>
                      <a:pt x="20586" y="9814"/>
                    </a:lnTo>
                    <a:lnTo>
                      <a:pt x="20434" y="9952"/>
                    </a:lnTo>
                    <a:lnTo>
                      <a:pt x="20434" y="9814"/>
                    </a:lnTo>
                    <a:lnTo>
                      <a:pt x="20307" y="9814"/>
                    </a:lnTo>
                    <a:lnTo>
                      <a:pt x="20307" y="9676"/>
                    </a:lnTo>
                    <a:lnTo>
                      <a:pt x="20155" y="9676"/>
                    </a:lnTo>
                    <a:lnTo>
                      <a:pt x="20155" y="9424"/>
                    </a:lnTo>
                    <a:lnTo>
                      <a:pt x="20003" y="9424"/>
                    </a:lnTo>
                    <a:lnTo>
                      <a:pt x="20003" y="9287"/>
                    </a:lnTo>
                    <a:lnTo>
                      <a:pt x="19876" y="9172"/>
                    </a:lnTo>
                    <a:lnTo>
                      <a:pt x="19876" y="9034"/>
                    </a:lnTo>
                    <a:lnTo>
                      <a:pt x="20155" y="9034"/>
                    </a:lnTo>
                    <a:lnTo>
                      <a:pt x="20003" y="8897"/>
                    </a:lnTo>
                    <a:lnTo>
                      <a:pt x="20155" y="8897"/>
                    </a:lnTo>
                    <a:lnTo>
                      <a:pt x="20003" y="8897"/>
                    </a:lnTo>
                    <a:lnTo>
                      <a:pt x="20003" y="8507"/>
                    </a:lnTo>
                    <a:lnTo>
                      <a:pt x="20155" y="8507"/>
                    </a:lnTo>
                    <a:lnTo>
                      <a:pt x="20155" y="8369"/>
                    </a:lnTo>
                    <a:lnTo>
                      <a:pt x="20003" y="8255"/>
                    </a:lnTo>
                    <a:lnTo>
                      <a:pt x="20003" y="8117"/>
                    </a:lnTo>
                    <a:lnTo>
                      <a:pt x="20155" y="8117"/>
                    </a:lnTo>
                    <a:lnTo>
                      <a:pt x="20307" y="7980"/>
                    </a:lnTo>
                    <a:lnTo>
                      <a:pt x="20434" y="7980"/>
                    </a:lnTo>
                    <a:lnTo>
                      <a:pt x="20434" y="8117"/>
                    </a:lnTo>
                    <a:lnTo>
                      <a:pt x="20586" y="7980"/>
                    </a:lnTo>
                    <a:lnTo>
                      <a:pt x="20738" y="7980"/>
                    </a:lnTo>
                    <a:lnTo>
                      <a:pt x="20738" y="8117"/>
                    </a:lnTo>
                    <a:lnTo>
                      <a:pt x="20890" y="8117"/>
                    </a:lnTo>
                    <a:lnTo>
                      <a:pt x="21017" y="8255"/>
                    </a:lnTo>
                    <a:lnTo>
                      <a:pt x="21017" y="8117"/>
                    </a:lnTo>
                    <a:lnTo>
                      <a:pt x="21017" y="8255"/>
                    </a:lnTo>
                    <a:lnTo>
                      <a:pt x="21169" y="8255"/>
                    </a:lnTo>
                    <a:lnTo>
                      <a:pt x="21169" y="8117"/>
                    </a:lnTo>
                    <a:lnTo>
                      <a:pt x="21321" y="8117"/>
                    </a:lnTo>
                    <a:lnTo>
                      <a:pt x="21448" y="7980"/>
                    </a:lnTo>
                    <a:lnTo>
                      <a:pt x="21600" y="7980"/>
                    </a:lnTo>
                    <a:lnTo>
                      <a:pt x="21600" y="7842"/>
                    </a:lnTo>
                    <a:lnTo>
                      <a:pt x="21448" y="7842"/>
                    </a:lnTo>
                    <a:lnTo>
                      <a:pt x="21448" y="7590"/>
                    </a:lnTo>
                    <a:lnTo>
                      <a:pt x="21169" y="7590"/>
                    </a:lnTo>
                    <a:lnTo>
                      <a:pt x="21169" y="7452"/>
                    </a:lnTo>
                    <a:lnTo>
                      <a:pt x="21017" y="7452"/>
                    </a:lnTo>
                    <a:lnTo>
                      <a:pt x="21017" y="7338"/>
                    </a:lnTo>
                    <a:lnTo>
                      <a:pt x="21169" y="7338"/>
                    </a:lnTo>
                    <a:lnTo>
                      <a:pt x="21017" y="7338"/>
                    </a:lnTo>
                    <a:lnTo>
                      <a:pt x="21017" y="7062"/>
                    </a:lnTo>
                    <a:lnTo>
                      <a:pt x="20890" y="7062"/>
                    </a:lnTo>
                    <a:lnTo>
                      <a:pt x="20890" y="6925"/>
                    </a:lnTo>
                    <a:lnTo>
                      <a:pt x="21017" y="6925"/>
                    </a:lnTo>
                    <a:lnTo>
                      <a:pt x="20890" y="6810"/>
                    </a:lnTo>
                    <a:lnTo>
                      <a:pt x="20738" y="6810"/>
                    </a:lnTo>
                    <a:lnTo>
                      <a:pt x="20890" y="6810"/>
                    </a:lnTo>
                    <a:lnTo>
                      <a:pt x="20738" y="6810"/>
                    </a:lnTo>
                    <a:lnTo>
                      <a:pt x="20738" y="6283"/>
                    </a:lnTo>
                    <a:lnTo>
                      <a:pt x="20586" y="6283"/>
                    </a:lnTo>
                    <a:lnTo>
                      <a:pt x="20307" y="6145"/>
                    </a:lnTo>
                    <a:lnTo>
                      <a:pt x="20307" y="6008"/>
                    </a:lnTo>
                    <a:lnTo>
                      <a:pt x="20003" y="6008"/>
                    </a:lnTo>
                    <a:lnTo>
                      <a:pt x="20003" y="6145"/>
                    </a:lnTo>
                    <a:lnTo>
                      <a:pt x="20003" y="6008"/>
                    </a:lnTo>
                    <a:lnTo>
                      <a:pt x="20003" y="6145"/>
                    </a:lnTo>
                    <a:lnTo>
                      <a:pt x="19876" y="6145"/>
                    </a:lnTo>
                    <a:lnTo>
                      <a:pt x="19876" y="6283"/>
                    </a:lnTo>
                    <a:lnTo>
                      <a:pt x="20003" y="6283"/>
                    </a:lnTo>
                    <a:lnTo>
                      <a:pt x="19876" y="6283"/>
                    </a:lnTo>
                    <a:lnTo>
                      <a:pt x="19876" y="6420"/>
                    </a:lnTo>
                    <a:lnTo>
                      <a:pt x="19876" y="6283"/>
                    </a:lnTo>
                    <a:lnTo>
                      <a:pt x="19572" y="6283"/>
                    </a:lnTo>
                    <a:lnTo>
                      <a:pt x="19572" y="6420"/>
                    </a:lnTo>
                    <a:lnTo>
                      <a:pt x="19141" y="6420"/>
                    </a:lnTo>
                    <a:lnTo>
                      <a:pt x="19141" y="5893"/>
                    </a:lnTo>
                    <a:lnTo>
                      <a:pt x="18989" y="5893"/>
                    </a:lnTo>
                    <a:lnTo>
                      <a:pt x="18989" y="5755"/>
                    </a:lnTo>
                    <a:lnTo>
                      <a:pt x="19141" y="5755"/>
                    </a:lnTo>
                    <a:lnTo>
                      <a:pt x="19141" y="5503"/>
                    </a:lnTo>
                    <a:lnTo>
                      <a:pt x="18989" y="5503"/>
                    </a:lnTo>
                    <a:lnTo>
                      <a:pt x="18989" y="5618"/>
                    </a:lnTo>
                    <a:lnTo>
                      <a:pt x="18862" y="5618"/>
                    </a:lnTo>
                    <a:lnTo>
                      <a:pt x="18862" y="5503"/>
                    </a:lnTo>
                    <a:lnTo>
                      <a:pt x="18710" y="5503"/>
                    </a:lnTo>
                    <a:lnTo>
                      <a:pt x="18710" y="5366"/>
                    </a:lnTo>
                    <a:lnTo>
                      <a:pt x="18558" y="5366"/>
                    </a:lnTo>
                    <a:lnTo>
                      <a:pt x="18558" y="5228"/>
                    </a:lnTo>
                    <a:lnTo>
                      <a:pt x="17975" y="5228"/>
                    </a:lnTo>
                    <a:lnTo>
                      <a:pt x="17975" y="5113"/>
                    </a:lnTo>
                    <a:lnTo>
                      <a:pt x="17848" y="5113"/>
                    </a:lnTo>
                    <a:lnTo>
                      <a:pt x="17848" y="5228"/>
                    </a:lnTo>
                    <a:lnTo>
                      <a:pt x="17696" y="5228"/>
                    </a:lnTo>
                    <a:lnTo>
                      <a:pt x="17696" y="5113"/>
                    </a:lnTo>
                    <a:lnTo>
                      <a:pt x="17392" y="5113"/>
                    </a:lnTo>
                    <a:lnTo>
                      <a:pt x="17392" y="5228"/>
                    </a:lnTo>
                    <a:lnTo>
                      <a:pt x="17113" y="5228"/>
                    </a:lnTo>
                    <a:lnTo>
                      <a:pt x="17113" y="5755"/>
                    </a:lnTo>
                    <a:lnTo>
                      <a:pt x="16834" y="5755"/>
                    </a:lnTo>
                    <a:lnTo>
                      <a:pt x="16834" y="5893"/>
                    </a:lnTo>
                    <a:lnTo>
                      <a:pt x="16682" y="5893"/>
                    </a:lnTo>
                    <a:lnTo>
                      <a:pt x="16682" y="6145"/>
                    </a:lnTo>
                    <a:lnTo>
                      <a:pt x="16834" y="6145"/>
                    </a:lnTo>
                    <a:lnTo>
                      <a:pt x="16682" y="6145"/>
                    </a:lnTo>
                    <a:lnTo>
                      <a:pt x="16682" y="6283"/>
                    </a:lnTo>
                    <a:lnTo>
                      <a:pt x="16530" y="6283"/>
                    </a:lnTo>
                    <a:lnTo>
                      <a:pt x="16530" y="6673"/>
                    </a:lnTo>
                    <a:lnTo>
                      <a:pt x="16377" y="6673"/>
                    </a:lnTo>
                    <a:lnTo>
                      <a:pt x="16377" y="6810"/>
                    </a:lnTo>
                    <a:lnTo>
                      <a:pt x="16251" y="6810"/>
                    </a:lnTo>
                    <a:lnTo>
                      <a:pt x="16251" y="6925"/>
                    </a:lnTo>
                    <a:lnTo>
                      <a:pt x="16099" y="6925"/>
                    </a:lnTo>
                    <a:lnTo>
                      <a:pt x="16099" y="7200"/>
                    </a:lnTo>
                    <a:lnTo>
                      <a:pt x="15946" y="7200"/>
                    </a:lnTo>
                    <a:lnTo>
                      <a:pt x="15946" y="7338"/>
                    </a:lnTo>
                    <a:lnTo>
                      <a:pt x="16099" y="7338"/>
                    </a:lnTo>
                    <a:lnTo>
                      <a:pt x="16099" y="7590"/>
                    </a:lnTo>
                    <a:lnTo>
                      <a:pt x="15946" y="7590"/>
                    </a:lnTo>
                    <a:lnTo>
                      <a:pt x="15946" y="7727"/>
                    </a:lnTo>
                    <a:lnTo>
                      <a:pt x="15820" y="7727"/>
                    </a:lnTo>
                    <a:lnTo>
                      <a:pt x="15820" y="7842"/>
                    </a:lnTo>
                    <a:lnTo>
                      <a:pt x="15515" y="7842"/>
                    </a:lnTo>
                    <a:lnTo>
                      <a:pt x="15515" y="8117"/>
                    </a:lnTo>
                    <a:lnTo>
                      <a:pt x="15363" y="8117"/>
                    </a:lnTo>
                    <a:lnTo>
                      <a:pt x="15363" y="7980"/>
                    </a:lnTo>
                    <a:lnTo>
                      <a:pt x="15363" y="8369"/>
                    </a:lnTo>
                    <a:lnTo>
                      <a:pt x="15237" y="8255"/>
                    </a:lnTo>
                    <a:lnTo>
                      <a:pt x="15237" y="7727"/>
                    </a:lnTo>
                    <a:lnTo>
                      <a:pt x="15363" y="7727"/>
                    </a:lnTo>
                    <a:lnTo>
                      <a:pt x="15363" y="7590"/>
                    </a:lnTo>
                    <a:lnTo>
                      <a:pt x="14932" y="7590"/>
                    </a:lnTo>
                    <a:lnTo>
                      <a:pt x="14932" y="7338"/>
                    </a:lnTo>
                    <a:lnTo>
                      <a:pt x="14806" y="7452"/>
                    </a:lnTo>
                    <a:lnTo>
                      <a:pt x="14806" y="7590"/>
                    </a:lnTo>
                    <a:lnTo>
                      <a:pt x="14654" y="7727"/>
                    </a:lnTo>
                    <a:lnTo>
                      <a:pt x="14806" y="7727"/>
                    </a:lnTo>
                    <a:lnTo>
                      <a:pt x="14654" y="7727"/>
                    </a:lnTo>
                    <a:lnTo>
                      <a:pt x="14501" y="7842"/>
                    </a:lnTo>
                    <a:lnTo>
                      <a:pt x="14349" y="7842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68" name="Shape 2965"/>
              <p:cNvSpPr/>
              <p:nvPr/>
            </p:nvSpPr>
            <p:spPr>
              <a:xfrm>
                <a:off x="10547101" y="5699350"/>
                <a:ext cx="239749" cy="1574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607" y="4558"/>
                    </a:moveTo>
                    <a:lnTo>
                      <a:pt x="17957" y="4558"/>
                    </a:lnTo>
                    <a:lnTo>
                      <a:pt x="17957" y="5747"/>
                    </a:lnTo>
                    <a:lnTo>
                      <a:pt x="18607" y="5747"/>
                    </a:lnTo>
                    <a:lnTo>
                      <a:pt x="17957" y="6738"/>
                    </a:lnTo>
                    <a:lnTo>
                      <a:pt x="16395" y="6738"/>
                    </a:lnTo>
                    <a:lnTo>
                      <a:pt x="16395" y="7927"/>
                    </a:lnTo>
                    <a:lnTo>
                      <a:pt x="15614" y="6738"/>
                    </a:lnTo>
                    <a:lnTo>
                      <a:pt x="15614" y="7927"/>
                    </a:lnTo>
                    <a:lnTo>
                      <a:pt x="15614" y="6738"/>
                    </a:lnTo>
                    <a:lnTo>
                      <a:pt x="15614" y="7927"/>
                    </a:lnTo>
                    <a:lnTo>
                      <a:pt x="13402" y="7927"/>
                    </a:lnTo>
                    <a:lnTo>
                      <a:pt x="13402" y="6738"/>
                    </a:lnTo>
                    <a:lnTo>
                      <a:pt x="12752" y="5747"/>
                    </a:lnTo>
                    <a:lnTo>
                      <a:pt x="11971" y="5747"/>
                    </a:lnTo>
                    <a:lnTo>
                      <a:pt x="11971" y="3369"/>
                    </a:lnTo>
                    <a:lnTo>
                      <a:pt x="11190" y="3369"/>
                    </a:lnTo>
                    <a:lnTo>
                      <a:pt x="11190" y="0"/>
                    </a:lnTo>
                    <a:lnTo>
                      <a:pt x="10410" y="0"/>
                    </a:lnTo>
                    <a:lnTo>
                      <a:pt x="10410" y="1189"/>
                    </a:lnTo>
                    <a:lnTo>
                      <a:pt x="9759" y="1189"/>
                    </a:lnTo>
                    <a:lnTo>
                      <a:pt x="9759" y="2180"/>
                    </a:lnTo>
                    <a:lnTo>
                      <a:pt x="9759" y="1189"/>
                    </a:lnTo>
                    <a:lnTo>
                      <a:pt x="8978" y="1189"/>
                    </a:lnTo>
                    <a:lnTo>
                      <a:pt x="8978" y="3369"/>
                    </a:lnTo>
                    <a:lnTo>
                      <a:pt x="7547" y="3369"/>
                    </a:lnTo>
                    <a:lnTo>
                      <a:pt x="7547" y="4558"/>
                    </a:lnTo>
                    <a:lnTo>
                      <a:pt x="7547" y="3369"/>
                    </a:lnTo>
                    <a:lnTo>
                      <a:pt x="6766" y="3369"/>
                    </a:lnTo>
                    <a:lnTo>
                      <a:pt x="6766" y="4558"/>
                    </a:lnTo>
                    <a:lnTo>
                      <a:pt x="7547" y="5747"/>
                    </a:lnTo>
                    <a:lnTo>
                      <a:pt x="6766" y="5747"/>
                    </a:lnTo>
                    <a:lnTo>
                      <a:pt x="7547" y="5747"/>
                    </a:lnTo>
                    <a:lnTo>
                      <a:pt x="6766" y="5747"/>
                    </a:lnTo>
                    <a:lnTo>
                      <a:pt x="6766" y="6738"/>
                    </a:lnTo>
                    <a:lnTo>
                      <a:pt x="6766" y="5747"/>
                    </a:lnTo>
                    <a:lnTo>
                      <a:pt x="5986" y="5747"/>
                    </a:lnTo>
                    <a:lnTo>
                      <a:pt x="5986" y="3369"/>
                    </a:lnTo>
                    <a:lnTo>
                      <a:pt x="3773" y="3369"/>
                    </a:lnTo>
                    <a:lnTo>
                      <a:pt x="3773" y="1189"/>
                    </a:lnTo>
                    <a:lnTo>
                      <a:pt x="2993" y="1189"/>
                    </a:lnTo>
                    <a:lnTo>
                      <a:pt x="2993" y="2180"/>
                    </a:lnTo>
                    <a:lnTo>
                      <a:pt x="1561" y="2180"/>
                    </a:lnTo>
                    <a:lnTo>
                      <a:pt x="1561" y="3369"/>
                    </a:lnTo>
                    <a:lnTo>
                      <a:pt x="781" y="3369"/>
                    </a:lnTo>
                    <a:lnTo>
                      <a:pt x="781" y="4558"/>
                    </a:lnTo>
                    <a:lnTo>
                      <a:pt x="1561" y="4558"/>
                    </a:lnTo>
                    <a:lnTo>
                      <a:pt x="2342" y="5747"/>
                    </a:lnTo>
                    <a:lnTo>
                      <a:pt x="1561" y="5747"/>
                    </a:lnTo>
                    <a:lnTo>
                      <a:pt x="2342" y="6738"/>
                    </a:lnTo>
                    <a:lnTo>
                      <a:pt x="2993" y="6738"/>
                    </a:lnTo>
                    <a:lnTo>
                      <a:pt x="2993" y="9116"/>
                    </a:lnTo>
                    <a:lnTo>
                      <a:pt x="2342" y="9116"/>
                    </a:lnTo>
                    <a:lnTo>
                      <a:pt x="2342" y="10106"/>
                    </a:lnTo>
                    <a:lnTo>
                      <a:pt x="1561" y="10106"/>
                    </a:lnTo>
                    <a:lnTo>
                      <a:pt x="1561" y="11295"/>
                    </a:lnTo>
                    <a:lnTo>
                      <a:pt x="0" y="11295"/>
                    </a:lnTo>
                    <a:lnTo>
                      <a:pt x="0" y="12484"/>
                    </a:lnTo>
                    <a:lnTo>
                      <a:pt x="781" y="12484"/>
                    </a:lnTo>
                    <a:lnTo>
                      <a:pt x="781" y="13673"/>
                    </a:lnTo>
                    <a:lnTo>
                      <a:pt x="1561" y="13673"/>
                    </a:lnTo>
                    <a:lnTo>
                      <a:pt x="2342" y="14664"/>
                    </a:lnTo>
                    <a:lnTo>
                      <a:pt x="2993" y="14664"/>
                    </a:lnTo>
                    <a:lnTo>
                      <a:pt x="3773" y="15853"/>
                    </a:lnTo>
                    <a:lnTo>
                      <a:pt x="3773" y="12484"/>
                    </a:lnTo>
                    <a:lnTo>
                      <a:pt x="4554" y="12484"/>
                    </a:lnTo>
                    <a:lnTo>
                      <a:pt x="4554" y="11295"/>
                    </a:lnTo>
                    <a:lnTo>
                      <a:pt x="5986" y="11295"/>
                    </a:lnTo>
                    <a:lnTo>
                      <a:pt x="5986" y="10106"/>
                    </a:lnTo>
                    <a:lnTo>
                      <a:pt x="6766" y="10106"/>
                    </a:lnTo>
                    <a:lnTo>
                      <a:pt x="6766" y="14664"/>
                    </a:lnTo>
                    <a:lnTo>
                      <a:pt x="8198" y="14664"/>
                    </a:lnTo>
                    <a:lnTo>
                      <a:pt x="8978" y="15853"/>
                    </a:lnTo>
                    <a:lnTo>
                      <a:pt x="8978" y="17042"/>
                    </a:lnTo>
                    <a:lnTo>
                      <a:pt x="9759" y="18033"/>
                    </a:lnTo>
                    <a:lnTo>
                      <a:pt x="10410" y="18033"/>
                    </a:lnTo>
                    <a:lnTo>
                      <a:pt x="9759" y="18033"/>
                    </a:lnTo>
                    <a:lnTo>
                      <a:pt x="9759" y="17042"/>
                    </a:lnTo>
                    <a:lnTo>
                      <a:pt x="10410" y="17042"/>
                    </a:lnTo>
                    <a:lnTo>
                      <a:pt x="9759" y="17042"/>
                    </a:lnTo>
                    <a:lnTo>
                      <a:pt x="9759" y="14664"/>
                    </a:lnTo>
                    <a:lnTo>
                      <a:pt x="10410" y="14664"/>
                    </a:lnTo>
                    <a:lnTo>
                      <a:pt x="10410" y="13673"/>
                    </a:lnTo>
                    <a:lnTo>
                      <a:pt x="12752" y="13673"/>
                    </a:lnTo>
                    <a:lnTo>
                      <a:pt x="12752" y="14664"/>
                    </a:lnTo>
                    <a:lnTo>
                      <a:pt x="11971" y="14664"/>
                    </a:lnTo>
                    <a:lnTo>
                      <a:pt x="11971" y="15853"/>
                    </a:lnTo>
                    <a:lnTo>
                      <a:pt x="13402" y="15853"/>
                    </a:lnTo>
                    <a:lnTo>
                      <a:pt x="13402" y="18033"/>
                    </a:lnTo>
                    <a:lnTo>
                      <a:pt x="14964" y="20411"/>
                    </a:lnTo>
                    <a:lnTo>
                      <a:pt x="14964" y="21600"/>
                    </a:lnTo>
                    <a:lnTo>
                      <a:pt x="16395" y="21600"/>
                    </a:lnTo>
                    <a:lnTo>
                      <a:pt x="16395" y="20411"/>
                    </a:lnTo>
                    <a:lnTo>
                      <a:pt x="17176" y="20411"/>
                    </a:lnTo>
                    <a:lnTo>
                      <a:pt x="17176" y="19222"/>
                    </a:lnTo>
                    <a:lnTo>
                      <a:pt x="17957" y="18033"/>
                    </a:lnTo>
                    <a:lnTo>
                      <a:pt x="18607" y="18033"/>
                    </a:lnTo>
                    <a:lnTo>
                      <a:pt x="18607" y="15853"/>
                    </a:lnTo>
                    <a:lnTo>
                      <a:pt x="19388" y="15853"/>
                    </a:lnTo>
                    <a:lnTo>
                      <a:pt x="19388" y="14664"/>
                    </a:lnTo>
                    <a:lnTo>
                      <a:pt x="20169" y="14664"/>
                    </a:lnTo>
                    <a:lnTo>
                      <a:pt x="19388" y="13673"/>
                    </a:lnTo>
                    <a:lnTo>
                      <a:pt x="20169" y="13673"/>
                    </a:lnTo>
                    <a:lnTo>
                      <a:pt x="20169" y="10106"/>
                    </a:lnTo>
                    <a:lnTo>
                      <a:pt x="21600" y="10106"/>
                    </a:lnTo>
                    <a:lnTo>
                      <a:pt x="21600" y="7927"/>
                    </a:lnTo>
                    <a:lnTo>
                      <a:pt x="20819" y="9116"/>
                    </a:lnTo>
                    <a:lnTo>
                      <a:pt x="20819" y="6738"/>
                    </a:lnTo>
                    <a:lnTo>
                      <a:pt x="20169" y="6738"/>
                    </a:lnTo>
                    <a:lnTo>
                      <a:pt x="20169" y="7927"/>
                    </a:lnTo>
                    <a:lnTo>
                      <a:pt x="19388" y="7927"/>
                    </a:lnTo>
                    <a:lnTo>
                      <a:pt x="19388" y="4558"/>
                    </a:lnTo>
                    <a:lnTo>
                      <a:pt x="18607" y="4558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69" name="Shape 2966"/>
              <p:cNvSpPr/>
              <p:nvPr/>
            </p:nvSpPr>
            <p:spPr>
              <a:xfrm>
                <a:off x="11464208" y="5121644"/>
                <a:ext cx="957548" cy="668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029" y="2706"/>
                    </a:moveTo>
                    <a:lnTo>
                      <a:pt x="16029" y="2939"/>
                    </a:lnTo>
                    <a:lnTo>
                      <a:pt x="15833" y="2939"/>
                    </a:lnTo>
                    <a:lnTo>
                      <a:pt x="15833" y="3499"/>
                    </a:lnTo>
                    <a:lnTo>
                      <a:pt x="15638" y="3499"/>
                    </a:lnTo>
                    <a:lnTo>
                      <a:pt x="15638" y="3732"/>
                    </a:lnTo>
                    <a:lnTo>
                      <a:pt x="15443" y="3732"/>
                    </a:lnTo>
                    <a:lnTo>
                      <a:pt x="15443" y="5085"/>
                    </a:lnTo>
                    <a:lnTo>
                      <a:pt x="15638" y="5085"/>
                    </a:lnTo>
                    <a:lnTo>
                      <a:pt x="15443" y="5085"/>
                    </a:lnTo>
                    <a:lnTo>
                      <a:pt x="15443" y="5365"/>
                    </a:lnTo>
                    <a:lnTo>
                      <a:pt x="15443" y="5085"/>
                    </a:lnTo>
                    <a:lnTo>
                      <a:pt x="15280" y="5085"/>
                    </a:lnTo>
                    <a:lnTo>
                      <a:pt x="15280" y="5365"/>
                    </a:lnTo>
                    <a:lnTo>
                      <a:pt x="15084" y="5365"/>
                    </a:lnTo>
                    <a:lnTo>
                      <a:pt x="15084" y="6951"/>
                    </a:lnTo>
                    <a:lnTo>
                      <a:pt x="15280" y="6671"/>
                    </a:lnTo>
                    <a:lnTo>
                      <a:pt x="15280" y="6951"/>
                    </a:lnTo>
                    <a:lnTo>
                      <a:pt x="15280" y="6671"/>
                    </a:lnTo>
                    <a:lnTo>
                      <a:pt x="15443" y="6671"/>
                    </a:lnTo>
                    <a:lnTo>
                      <a:pt x="15638" y="6951"/>
                    </a:lnTo>
                    <a:lnTo>
                      <a:pt x="15638" y="6671"/>
                    </a:lnTo>
                    <a:lnTo>
                      <a:pt x="15833" y="6951"/>
                    </a:lnTo>
                    <a:lnTo>
                      <a:pt x="15833" y="6671"/>
                    </a:lnTo>
                    <a:lnTo>
                      <a:pt x="16192" y="6671"/>
                    </a:lnTo>
                    <a:lnTo>
                      <a:pt x="16192" y="6391"/>
                    </a:lnTo>
                    <a:lnTo>
                      <a:pt x="16387" y="6391"/>
                    </a:lnTo>
                    <a:lnTo>
                      <a:pt x="16387" y="6671"/>
                    </a:lnTo>
                    <a:lnTo>
                      <a:pt x="16583" y="6671"/>
                    </a:lnTo>
                    <a:lnTo>
                      <a:pt x="16583" y="6951"/>
                    </a:lnTo>
                    <a:lnTo>
                      <a:pt x="16746" y="7231"/>
                    </a:lnTo>
                    <a:lnTo>
                      <a:pt x="16746" y="7464"/>
                    </a:lnTo>
                    <a:lnTo>
                      <a:pt x="16941" y="7464"/>
                    </a:lnTo>
                    <a:lnTo>
                      <a:pt x="16941" y="8024"/>
                    </a:lnTo>
                    <a:lnTo>
                      <a:pt x="17137" y="8024"/>
                    </a:lnTo>
                    <a:lnTo>
                      <a:pt x="17332" y="7744"/>
                    </a:lnTo>
                    <a:lnTo>
                      <a:pt x="17495" y="7744"/>
                    </a:lnTo>
                    <a:lnTo>
                      <a:pt x="17495" y="8024"/>
                    </a:lnTo>
                    <a:lnTo>
                      <a:pt x="17690" y="8024"/>
                    </a:lnTo>
                    <a:lnTo>
                      <a:pt x="17690" y="7464"/>
                    </a:lnTo>
                    <a:lnTo>
                      <a:pt x="18049" y="7464"/>
                    </a:lnTo>
                    <a:lnTo>
                      <a:pt x="18049" y="7231"/>
                    </a:lnTo>
                    <a:lnTo>
                      <a:pt x="18440" y="7231"/>
                    </a:lnTo>
                    <a:lnTo>
                      <a:pt x="18440" y="6951"/>
                    </a:lnTo>
                    <a:lnTo>
                      <a:pt x="18635" y="6951"/>
                    </a:lnTo>
                    <a:lnTo>
                      <a:pt x="18635" y="6671"/>
                    </a:lnTo>
                    <a:lnTo>
                      <a:pt x="18798" y="6671"/>
                    </a:lnTo>
                    <a:lnTo>
                      <a:pt x="18994" y="6391"/>
                    </a:lnTo>
                    <a:lnTo>
                      <a:pt x="18798" y="6391"/>
                    </a:lnTo>
                    <a:lnTo>
                      <a:pt x="18798" y="6158"/>
                    </a:lnTo>
                    <a:lnTo>
                      <a:pt x="18994" y="6158"/>
                    </a:lnTo>
                    <a:lnTo>
                      <a:pt x="18994" y="5598"/>
                    </a:lnTo>
                    <a:lnTo>
                      <a:pt x="19189" y="5598"/>
                    </a:lnTo>
                    <a:lnTo>
                      <a:pt x="19189" y="5365"/>
                    </a:lnTo>
                    <a:lnTo>
                      <a:pt x="19352" y="5365"/>
                    </a:lnTo>
                    <a:lnTo>
                      <a:pt x="19352" y="5598"/>
                    </a:lnTo>
                    <a:lnTo>
                      <a:pt x="19548" y="5598"/>
                    </a:lnTo>
                    <a:lnTo>
                      <a:pt x="19548" y="5365"/>
                    </a:lnTo>
                    <a:lnTo>
                      <a:pt x="19938" y="5365"/>
                    </a:lnTo>
                    <a:lnTo>
                      <a:pt x="19938" y="5085"/>
                    </a:lnTo>
                    <a:lnTo>
                      <a:pt x="20101" y="5085"/>
                    </a:lnTo>
                    <a:lnTo>
                      <a:pt x="20101" y="4805"/>
                    </a:lnTo>
                    <a:lnTo>
                      <a:pt x="20297" y="4805"/>
                    </a:lnTo>
                    <a:lnTo>
                      <a:pt x="20297" y="4525"/>
                    </a:lnTo>
                    <a:lnTo>
                      <a:pt x="20655" y="4525"/>
                    </a:lnTo>
                    <a:lnTo>
                      <a:pt x="20655" y="4805"/>
                    </a:lnTo>
                    <a:lnTo>
                      <a:pt x="20655" y="4525"/>
                    </a:lnTo>
                    <a:lnTo>
                      <a:pt x="20851" y="4525"/>
                    </a:lnTo>
                    <a:lnTo>
                      <a:pt x="20851" y="4805"/>
                    </a:lnTo>
                    <a:lnTo>
                      <a:pt x="21046" y="4805"/>
                    </a:lnTo>
                    <a:lnTo>
                      <a:pt x="20851" y="4805"/>
                    </a:lnTo>
                    <a:lnTo>
                      <a:pt x="20851" y="5085"/>
                    </a:lnTo>
                    <a:lnTo>
                      <a:pt x="21046" y="5085"/>
                    </a:lnTo>
                    <a:lnTo>
                      <a:pt x="21046" y="5598"/>
                    </a:lnTo>
                    <a:lnTo>
                      <a:pt x="21242" y="5598"/>
                    </a:lnTo>
                    <a:lnTo>
                      <a:pt x="21242" y="5878"/>
                    </a:lnTo>
                    <a:lnTo>
                      <a:pt x="21046" y="5878"/>
                    </a:lnTo>
                    <a:lnTo>
                      <a:pt x="21046" y="6671"/>
                    </a:lnTo>
                    <a:lnTo>
                      <a:pt x="21242" y="6671"/>
                    </a:lnTo>
                    <a:lnTo>
                      <a:pt x="21242" y="6951"/>
                    </a:lnTo>
                    <a:lnTo>
                      <a:pt x="21405" y="6951"/>
                    </a:lnTo>
                    <a:lnTo>
                      <a:pt x="21405" y="7464"/>
                    </a:lnTo>
                    <a:lnTo>
                      <a:pt x="21600" y="7744"/>
                    </a:lnTo>
                    <a:lnTo>
                      <a:pt x="21405" y="7744"/>
                    </a:lnTo>
                    <a:lnTo>
                      <a:pt x="21405" y="8024"/>
                    </a:lnTo>
                    <a:lnTo>
                      <a:pt x="20492" y="8024"/>
                    </a:lnTo>
                    <a:lnTo>
                      <a:pt x="20492" y="8257"/>
                    </a:lnTo>
                    <a:lnTo>
                      <a:pt x="20492" y="8024"/>
                    </a:lnTo>
                    <a:lnTo>
                      <a:pt x="20297" y="8257"/>
                    </a:lnTo>
                    <a:lnTo>
                      <a:pt x="20101" y="8257"/>
                    </a:lnTo>
                    <a:lnTo>
                      <a:pt x="20101" y="8024"/>
                    </a:lnTo>
                    <a:lnTo>
                      <a:pt x="19743" y="8024"/>
                    </a:lnTo>
                    <a:lnTo>
                      <a:pt x="19743" y="8817"/>
                    </a:lnTo>
                    <a:lnTo>
                      <a:pt x="19938" y="8817"/>
                    </a:lnTo>
                    <a:lnTo>
                      <a:pt x="19938" y="9097"/>
                    </a:lnTo>
                    <a:lnTo>
                      <a:pt x="20101" y="9097"/>
                    </a:lnTo>
                    <a:lnTo>
                      <a:pt x="20101" y="9330"/>
                    </a:lnTo>
                    <a:lnTo>
                      <a:pt x="20297" y="9330"/>
                    </a:lnTo>
                    <a:lnTo>
                      <a:pt x="20101" y="9610"/>
                    </a:lnTo>
                    <a:lnTo>
                      <a:pt x="19938" y="9890"/>
                    </a:lnTo>
                    <a:lnTo>
                      <a:pt x="19548" y="9890"/>
                    </a:lnTo>
                    <a:lnTo>
                      <a:pt x="19548" y="10403"/>
                    </a:lnTo>
                    <a:lnTo>
                      <a:pt x="19352" y="10403"/>
                    </a:lnTo>
                    <a:lnTo>
                      <a:pt x="19352" y="10963"/>
                    </a:lnTo>
                    <a:lnTo>
                      <a:pt x="19189" y="10963"/>
                    </a:lnTo>
                    <a:lnTo>
                      <a:pt x="19189" y="11197"/>
                    </a:lnTo>
                    <a:lnTo>
                      <a:pt x="19352" y="11197"/>
                    </a:lnTo>
                    <a:lnTo>
                      <a:pt x="19352" y="11476"/>
                    </a:lnTo>
                    <a:lnTo>
                      <a:pt x="19189" y="11476"/>
                    </a:lnTo>
                    <a:lnTo>
                      <a:pt x="19189" y="11756"/>
                    </a:lnTo>
                    <a:lnTo>
                      <a:pt x="18994" y="11756"/>
                    </a:lnTo>
                    <a:lnTo>
                      <a:pt x="18798" y="11990"/>
                    </a:lnTo>
                    <a:lnTo>
                      <a:pt x="18994" y="11990"/>
                    </a:lnTo>
                    <a:lnTo>
                      <a:pt x="18798" y="11990"/>
                    </a:lnTo>
                    <a:lnTo>
                      <a:pt x="18798" y="12270"/>
                    </a:lnTo>
                    <a:lnTo>
                      <a:pt x="18635" y="12270"/>
                    </a:lnTo>
                    <a:lnTo>
                      <a:pt x="18440" y="12549"/>
                    </a:lnTo>
                    <a:lnTo>
                      <a:pt x="18244" y="12549"/>
                    </a:lnTo>
                    <a:lnTo>
                      <a:pt x="18244" y="12783"/>
                    </a:lnTo>
                    <a:lnTo>
                      <a:pt x="18440" y="12783"/>
                    </a:lnTo>
                    <a:lnTo>
                      <a:pt x="18440" y="13063"/>
                    </a:lnTo>
                    <a:lnTo>
                      <a:pt x="18635" y="13063"/>
                    </a:lnTo>
                    <a:lnTo>
                      <a:pt x="18635" y="13622"/>
                    </a:lnTo>
                    <a:lnTo>
                      <a:pt x="18440" y="13622"/>
                    </a:lnTo>
                    <a:lnTo>
                      <a:pt x="18440" y="13856"/>
                    </a:lnTo>
                    <a:lnTo>
                      <a:pt x="18244" y="14136"/>
                    </a:lnTo>
                    <a:lnTo>
                      <a:pt x="18244" y="14929"/>
                    </a:lnTo>
                    <a:lnTo>
                      <a:pt x="18049" y="14929"/>
                    </a:lnTo>
                    <a:lnTo>
                      <a:pt x="18049" y="15209"/>
                    </a:lnTo>
                    <a:lnTo>
                      <a:pt x="18244" y="15209"/>
                    </a:lnTo>
                    <a:lnTo>
                      <a:pt x="18244" y="16282"/>
                    </a:lnTo>
                    <a:lnTo>
                      <a:pt x="18440" y="16282"/>
                    </a:lnTo>
                    <a:lnTo>
                      <a:pt x="18440" y="16002"/>
                    </a:lnTo>
                    <a:lnTo>
                      <a:pt x="18798" y="16002"/>
                    </a:lnTo>
                    <a:lnTo>
                      <a:pt x="18798" y="16515"/>
                    </a:lnTo>
                    <a:lnTo>
                      <a:pt x="18635" y="16515"/>
                    </a:lnTo>
                    <a:lnTo>
                      <a:pt x="18798" y="16795"/>
                    </a:lnTo>
                    <a:lnTo>
                      <a:pt x="18798" y="16515"/>
                    </a:lnTo>
                    <a:lnTo>
                      <a:pt x="19352" y="16515"/>
                    </a:lnTo>
                    <a:lnTo>
                      <a:pt x="19352" y="16795"/>
                    </a:lnTo>
                    <a:lnTo>
                      <a:pt x="19548" y="16795"/>
                    </a:lnTo>
                    <a:lnTo>
                      <a:pt x="19548" y="16515"/>
                    </a:lnTo>
                    <a:lnTo>
                      <a:pt x="19548" y="16795"/>
                    </a:lnTo>
                    <a:lnTo>
                      <a:pt x="19743" y="16795"/>
                    </a:lnTo>
                    <a:lnTo>
                      <a:pt x="19743" y="17075"/>
                    </a:lnTo>
                    <a:lnTo>
                      <a:pt x="19548" y="17075"/>
                    </a:lnTo>
                    <a:lnTo>
                      <a:pt x="19548" y="17355"/>
                    </a:lnTo>
                    <a:lnTo>
                      <a:pt x="19743" y="17355"/>
                    </a:lnTo>
                    <a:lnTo>
                      <a:pt x="19938" y="17588"/>
                    </a:lnTo>
                    <a:lnTo>
                      <a:pt x="19938" y="17868"/>
                    </a:lnTo>
                    <a:lnTo>
                      <a:pt x="20101" y="17868"/>
                    </a:lnTo>
                    <a:lnTo>
                      <a:pt x="20101" y="18148"/>
                    </a:lnTo>
                    <a:lnTo>
                      <a:pt x="19938" y="18148"/>
                    </a:lnTo>
                    <a:lnTo>
                      <a:pt x="19938" y="18381"/>
                    </a:lnTo>
                    <a:lnTo>
                      <a:pt x="20101" y="18381"/>
                    </a:lnTo>
                    <a:lnTo>
                      <a:pt x="20297" y="18661"/>
                    </a:lnTo>
                    <a:lnTo>
                      <a:pt x="20297" y="18941"/>
                    </a:lnTo>
                    <a:lnTo>
                      <a:pt x="20492" y="18941"/>
                    </a:lnTo>
                    <a:lnTo>
                      <a:pt x="20492" y="19454"/>
                    </a:lnTo>
                    <a:lnTo>
                      <a:pt x="20297" y="19734"/>
                    </a:lnTo>
                    <a:lnTo>
                      <a:pt x="20297" y="19454"/>
                    </a:lnTo>
                    <a:lnTo>
                      <a:pt x="20297" y="19734"/>
                    </a:lnTo>
                    <a:lnTo>
                      <a:pt x="20101" y="19734"/>
                    </a:lnTo>
                    <a:lnTo>
                      <a:pt x="20101" y="20527"/>
                    </a:lnTo>
                    <a:lnTo>
                      <a:pt x="19938" y="20527"/>
                    </a:lnTo>
                    <a:lnTo>
                      <a:pt x="20101" y="20527"/>
                    </a:lnTo>
                    <a:lnTo>
                      <a:pt x="20101" y="20807"/>
                    </a:lnTo>
                    <a:lnTo>
                      <a:pt x="19743" y="20807"/>
                    </a:lnTo>
                    <a:lnTo>
                      <a:pt x="19743" y="21320"/>
                    </a:lnTo>
                    <a:lnTo>
                      <a:pt x="19352" y="21320"/>
                    </a:lnTo>
                    <a:lnTo>
                      <a:pt x="19352" y="21600"/>
                    </a:lnTo>
                    <a:lnTo>
                      <a:pt x="18798" y="21600"/>
                    </a:lnTo>
                    <a:lnTo>
                      <a:pt x="18798" y="21320"/>
                    </a:lnTo>
                    <a:lnTo>
                      <a:pt x="18440" y="21320"/>
                    </a:lnTo>
                    <a:lnTo>
                      <a:pt x="18440" y="21040"/>
                    </a:lnTo>
                    <a:lnTo>
                      <a:pt x="18244" y="21040"/>
                    </a:lnTo>
                    <a:lnTo>
                      <a:pt x="18244" y="20807"/>
                    </a:lnTo>
                    <a:lnTo>
                      <a:pt x="17886" y="20807"/>
                    </a:lnTo>
                    <a:lnTo>
                      <a:pt x="17690" y="20527"/>
                    </a:lnTo>
                    <a:lnTo>
                      <a:pt x="17495" y="20807"/>
                    </a:lnTo>
                    <a:lnTo>
                      <a:pt x="17690" y="20807"/>
                    </a:lnTo>
                    <a:lnTo>
                      <a:pt x="17495" y="21040"/>
                    </a:lnTo>
                    <a:lnTo>
                      <a:pt x="17495" y="20807"/>
                    </a:lnTo>
                    <a:lnTo>
                      <a:pt x="17332" y="20807"/>
                    </a:lnTo>
                    <a:lnTo>
                      <a:pt x="17332" y="21040"/>
                    </a:lnTo>
                    <a:lnTo>
                      <a:pt x="16746" y="21040"/>
                    </a:lnTo>
                    <a:lnTo>
                      <a:pt x="16746" y="20807"/>
                    </a:lnTo>
                    <a:lnTo>
                      <a:pt x="16192" y="20807"/>
                    </a:lnTo>
                    <a:lnTo>
                      <a:pt x="16192" y="21040"/>
                    </a:lnTo>
                    <a:lnTo>
                      <a:pt x="16029" y="21040"/>
                    </a:lnTo>
                    <a:lnTo>
                      <a:pt x="16029" y="21320"/>
                    </a:lnTo>
                    <a:lnTo>
                      <a:pt x="15084" y="21320"/>
                    </a:lnTo>
                    <a:lnTo>
                      <a:pt x="15084" y="21040"/>
                    </a:lnTo>
                    <a:lnTo>
                      <a:pt x="14889" y="21040"/>
                    </a:lnTo>
                    <a:lnTo>
                      <a:pt x="14889" y="20807"/>
                    </a:lnTo>
                    <a:lnTo>
                      <a:pt x="14726" y="20807"/>
                    </a:lnTo>
                    <a:lnTo>
                      <a:pt x="14726" y="20247"/>
                    </a:lnTo>
                    <a:lnTo>
                      <a:pt x="14530" y="20014"/>
                    </a:lnTo>
                    <a:lnTo>
                      <a:pt x="14726" y="20014"/>
                    </a:lnTo>
                    <a:lnTo>
                      <a:pt x="14726" y="19734"/>
                    </a:lnTo>
                    <a:lnTo>
                      <a:pt x="14139" y="19734"/>
                    </a:lnTo>
                    <a:lnTo>
                      <a:pt x="14139" y="19174"/>
                    </a:lnTo>
                    <a:lnTo>
                      <a:pt x="13976" y="19174"/>
                    </a:lnTo>
                    <a:lnTo>
                      <a:pt x="13976" y="18661"/>
                    </a:lnTo>
                    <a:lnTo>
                      <a:pt x="13781" y="18661"/>
                    </a:lnTo>
                    <a:lnTo>
                      <a:pt x="13781" y="18381"/>
                    </a:lnTo>
                    <a:lnTo>
                      <a:pt x="13586" y="18381"/>
                    </a:lnTo>
                    <a:lnTo>
                      <a:pt x="13586" y="18148"/>
                    </a:lnTo>
                    <a:lnTo>
                      <a:pt x="13390" y="18148"/>
                    </a:lnTo>
                    <a:lnTo>
                      <a:pt x="13390" y="17868"/>
                    </a:lnTo>
                    <a:lnTo>
                      <a:pt x="13032" y="17868"/>
                    </a:lnTo>
                    <a:lnTo>
                      <a:pt x="13032" y="17355"/>
                    </a:lnTo>
                    <a:lnTo>
                      <a:pt x="12836" y="17355"/>
                    </a:lnTo>
                    <a:lnTo>
                      <a:pt x="13032" y="17355"/>
                    </a:lnTo>
                    <a:lnTo>
                      <a:pt x="13032" y="17075"/>
                    </a:lnTo>
                    <a:lnTo>
                      <a:pt x="12836" y="17075"/>
                    </a:lnTo>
                    <a:lnTo>
                      <a:pt x="12836" y="17355"/>
                    </a:lnTo>
                    <a:lnTo>
                      <a:pt x="12836" y="17075"/>
                    </a:lnTo>
                    <a:lnTo>
                      <a:pt x="12673" y="17075"/>
                    </a:lnTo>
                    <a:lnTo>
                      <a:pt x="12836" y="17075"/>
                    </a:lnTo>
                    <a:lnTo>
                      <a:pt x="12836" y="16795"/>
                    </a:lnTo>
                    <a:lnTo>
                      <a:pt x="12673" y="16795"/>
                    </a:lnTo>
                    <a:lnTo>
                      <a:pt x="12673" y="16515"/>
                    </a:lnTo>
                    <a:lnTo>
                      <a:pt x="12478" y="16515"/>
                    </a:lnTo>
                    <a:lnTo>
                      <a:pt x="12282" y="16282"/>
                    </a:lnTo>
                    <a:lnTo>
                      <a:pt x="12282" y="16002"/>
                    </a:lnTo>
                    <a:lnTo>
                      <a:pt x="12087" y="15722"/>
                    </a:lnTo>
                    <a:lnTo>
                      <a:pt x="11924" y="15722"/>
                    </a:lnTo>
                    <a:lnTo>
                      <a:pt x="11924" y="15489"/>
                    </a:lnTo>
                    <a:lnTo>
                      <a:pt x="11729" y="15489"/>
                    </a:lnTo>
                    <a:lnTo>
                      <a:pt x="11729" y="14649"/>
                    </a:lnTo>
                    <a:lnTo>
                      <a:pt x="11370" y="14649"/>
                    </a:lnTo>
                    <a:lnTo>
                      <a:pt x="11370" y="14416"/>
                    </a:lnTo>
                    <a:lnTo>
                      <a:pt x="11533" y="14416"/>
                    </a:lnTo>
                    <a:lnTo>
                      <a:pt x="11370" y="14416"/>
                    </a:lnTo>
                    <a:lnTo>
                      <a:pt x="11370" y="14136"/>
                    </a:lnTo>
                    <a:lnTo>
                      <a:pt x="10979" y="14136"/>
                    </a:lnTo>
                    <a:lnTo>
                      <a:pt x="10979" y="13856"/>
                    </a:lnTo>
                    <a:lnTo>
                      <a:pt x="10621" y="13856"/>
                    </a:lnTo>
                    <a:lnTo>
                      <a:pt x="10621" y="13622"/>
                    </a:lnTo>
                    <a:lnTo>
                      <a:pt x="10784" y="13622"/>
                    </a:lnTo>
                    <a:lnTo>
                      <a:pt x="10621" y="13343"/>
                    </a:lnTo>
                    <a:lnTo>
                      <a:pt x="10784" y="13343"/>
                    </a:lnTo>
                    <a:lnTo>
                      <a:pt x="10425" y="13343"/>
                    </a:lnTo>
                    <a:lnTo>
                      <a:pt x="10425" y="13063"/>
                    </a:lnTo>
                    <a:lnTo>
                      <a:pt x="10230" y="13063"/>
                    </a:lnTo>
                    <a:lnTo>
                      <a:pt x="10230" y="13343"/>
                    </a:lnTo>
                    <a:lnTo>
                      <a:pt x="10067" y="13343"/>
                    </a:lnTo>
                    <a:lnTo>
                      <a:pt x="10067" y="12783"/>
                    </a:lnTo>
                    <a:lnTo>
                      <a:pt x="9676" y="12783"/>
                    </a:lnTo>
                    <a:lnTo>
                      <a:pt x="9676" y="12549"/>
                    </a:lnTo>
                    <a:lnTo>
                      <a:pt x="8927" y="12549"/>
                    </a:lnTo>
                    <a:lnTo>
                      <a:pt x="8927" y="13063"/>
                    </a:lnTo>
                    <a:lnTo>
                      <a:pt x="8764" y="12783"/>
                    </a:lnTo>
                    <a:lnTo>
                      <a:pt x="8764" y="13063"/>
                    </a:lnTo>
                    <a:lnTo>
                      <a:pt x="8764" y="12783"/>
                    </a:lnTo>
                    <a:lnTo>
                      <a:pt x="8014" y="12783"/>
                    </a:lnTo>
                    <a:lnTo>
                      <a:pt x="8014" y="12549"/>
                    </a:lnTo>
                    <a:lnTo>
                      <a:pt x="7819" y="12549"/>
                    </a:lnTo>
                    <a:lnTo>
                      <a:pt x="7819" y="12783"/>
                    </a:lnTo>
                    <a:lnTo>
                      <a:pt x="7624" y="12783"/>
                    </a:lnTo>
                    <a:lnTo>
                      <a:pt x="7624" y="12549"/>
                    </a:lnTo>
                    <a:lnTo>
                      <a:pt x="6874" y="12549"/>
                    </a:lnTo>
                    <a:lnTo>
                      <a:pt x="6874" y="12783"/>
                    </a:lnTo>
                    <a:lnTo>
                      <a:pt x="6874" y="12549"/>
                    </a:lnTo>
                    <a:lnTo>
                      <a:pt x="6516" y="12549"/>
                    </a:lnTo>
                    <a:lnTo>
                      <a:pt x="6516" y="12783"/>
                    </a:lnTo>
                    <a:lnTo>
                      <a:pt x="6320" y="12783"/>
                    </a:lnTo>
                    <a:lnTo>
                      <a:pt x="6320" y="13063"/>
                    </a:lnTo>
                    <a:lnTo>
                      <a:pt x="5962" y="13063"/>
                    </a:lnTo>
                    <a:lnTo>
                      <a:pt x="5962" y="13343"/>
                    </a:lnTo>
                    <a:lnTo>
                      <a:pt x="5408" y="13343"/>
                    </a:lnTo>
                    <a:lnTo>
                      <a:pt x="5408" y="13622"/>
                    </a:lnTo>
                    <a:lnTo>
                      <a:pt x="5017" y="13622"/>
                    </a:lnTo>
                    <a:lnTo>
                      <a:pt x="5017" y="13343"/>
                    </a:lnTo>
                    <a:lnTo>
                      <a:pt x="4854" y="13343"/>
                    </a:lnTo>
                    <a:lnTo>
                      <a:pt x="4854" y="12783"/>
                    </a:lnTo>
                    <a:lnTo>
                      <a:pt x="4659" y="12783"/>
                    </a:lnTo>
                    <a:lnTo>
                      <a:pt x="4659" y="12549"/>
                    </a:lnTo>
                    <a:lnTo>
                      <a:pt x="4854" y="12549"/>
                    </a:lnTo>
                    <a:lnTo>
                      <a:pt x="4659" y="12549"/>
                    </a:lnTo>
                    <a:lnTo>
                      <a:pt x="4659" y="12270"/>
                    </a:lnTo>
                    <a:lnTo>
                      <a:pt x="4268" y="12270"/>
                    </a:lnTo>
                    <a:lnTo>
                      <a:pt x="4268" y="11990"/>
                    </a:lnTo>
                    <a:lnTo>
                      <a:pt x="4105" y="11990"/>
                    </a:lnTo>
                    <a:lnTo>
                      <a:pt x="4105" y="11756"/>
                    </a:lnTo>
                    <a:lnTo>
                      <a:pt x="4268" y="11756"/>
                    </a:lnTo>
                    <a:lnTo>
                      <a:pt x="4268" y="11476"/>
                    </a:lnTo>
                    <a:lnTo>
                      <a:pt x="4105" y="11476"/>
                    </a:lnTo>
                    <a:lnTo>
                      <a:pt x="4105" y="10683"/>
                    </a:lnTo>
                    <a:lnTo>
                      <a:pt x="4268" y="10683"/>
                    </a:lnTo>
                    <a:lnTo>
                      <a:pt x="4268" y="10963"/>
                    </a:lnTo>
                    <a:lnTo>
                      <a:pt x="4463" y="10683"/>
                    </a:lnTo>
                    <a:lnTo>
                      <a:pt x="4463" y="10403"/>
                    </a:lnTo>
                    <a:lnTo>
                      <a:pt x="4268" y="10403"/>
                    </a:lnTo>
                    <a:lnTo>
                      <a:pt x="4268" y="10124"/>
                    </a:lnTo>
                    <a:lnTo>
                      <a:pt x="4105" y="10124"/>
                    </a:lnTo>
                    <a:lnTo>
                      <a:pt x="4105" y="9610"/>
                    </a:lnTo>
                    <a:lnTo>
                      <a:pt x="3910" y="9610"/>
                    </a:lnTo>
                    <a:lnTo>
                      <a:pt x="4105" y="9610"/>
                    </a:lnTo>
                    <a:lnTo>
                      <a:pt x="3910" y="9610"/>
                    </a:lnTo>
                    <a:lnTo>
                      <a:pt x="3910" y="9890"/>
                    </a:lnTo>
                    <a:lnTo>
                      <a:pt x="3714" y="9890"/>
                    </a:lnTo>
                    <a:lnTo>
                      <a:pt x="3714" y="9330"/>
                    </a:lnTo>
                    <a:lnTo>
                      <a:pt x="3910" y="9330"/>
                    </a:lnTo>
                    <a:lnTo>
                      <a:pt x="3714" y="9097"/>
                    </a:lnTo>
                    <a:lnTo>
                      <a:pt x="3910" y="9097"/>
                    </a:lnTo>
                    <a:lnTo>
                      <a:pt x="3910" y="8257"/>
                    </a:lnTo>
                    <a:lnTo>
                      <a:pt x="3714" y="8257"/>
                    </a:lnTo>
                    <a:lnTo>
                      <a:pt x="3714" y="7464"/>
                    </a:lnTo>
                    <a:lnTo>
                      <a:pt x="3551" y="7464"/>
                    </a:lnTo>
                    <a:lnTo>
                      <a:pt x="3551" y="7231"/>
                    </a:lnTo>
                    <a:lnTo>
                      <a:pt x="3160" y="7231"/>
                    </a:lnTo>
                    <a:lnTo>
                      <a:pt x="3160" y="7744"/>
                    </a:lnTo>
                    <a:lnTo>
                      <a:pt x="2802" y="7744"/>
                    </a:lnTo>
                    <a:lnTo>
                      <a:pt x="2802" y="7231"/>
                    </a:lnTo>
                    <a:lnTo>
                      <a:pt x="2606" y="7231"/>
                    </a:lnTo>
                    <a:lnTo>
                      <a:pt x="2606" y="6671"/>
                    </a:lnTo>
                    <a:lnTo>
                      <a:pt x="2411" y="6671"/>
                    </a:lnTo>
                    <a:lnTo>
                      <a:pt x="2411" y="6158"/>
                    </a:lnTo>
                    <a:lnTo>
                      <a:pt x="2248" y="6158"/>
                    </a:lnTo>
                    <a:lnTo>
                      <a:pt x="2248" y="6391"/>
                    </a:lnTo>
                    <a:lnTo>
                      <a:pt x="1857" y="6391"/>
                    </a:lnTo>
                    <a:lnTo>
                      <a:pt x="1857" y="6671"/>
                    </a:lnTo>
                    <a:lnTo>
                      <a:pt x="1662" y="6671"/>
                    </a:lnTo>
                    <a:lnTo>
                      <a:pt x="1662" y="6951"/>
                    </a:lnTo>
                    <a:lnTo>
                      <a:pt x="1662" y="6671"/>
                    </a:lnTo>
                    <a:lnTo>
                      <a:pt x="1662" y="6951"/>
                    </a:lnTo>
                    <a:lnTo>
                      <a:pt x="1499" y="6951"/>
                    </a:lnTo>
                    <a:lnTo>
                      <a:pt x="1499" y="7231"/>
                    </a:lnTo>
                    <a:lnTo>
                      <a:pt x="1303" y="6951"/>
                    </a:lnTo>
                    <a:lnTo>
                      <a:pt x="1303" y="7231"/>
                    </a:lnTo>
                    <a:lnTo>
                      <a:pt x="1108" y="7231"/>
                    </a:lnTo>
                    <a:lnTo>
                      <a:pt x="1108" y="6951"/>
                    </a:lnTo>
                    <a:lnTo>
                      <a:pt x="945" y="6671"/>
                    </a:lnTo>
                    <a:lnTo>
                      <a:pt x="945" y="6158"/>
                    </a:lnTo>
                    <a:lnTo>
                      <a:pt x="1303" y="6158"/>
                    </a:lnTo>
                    <a:lnTo>
                      <a:pt x="1303" y="5598"/>
                    </a:lnTo>
                    <a:lnTo>
                      <a:pt x="945" y="5598"/>
                    </a:lnTo>
                    <a:lnTo>
                      <a:pt x="945" y="5365"/>
                    </a:lnTo>
                    <a:lnTo>
                      <a:pt x="358" y="5365"/>
                    </a:lnTo>
                    <a:lnTo>
                      <a:pt x="358" y="5085"/>
                    </a:lnTo>
                    <a:lnTo>
                      <a:pt x="195" y="5085"/>
                    </a:lnTo>
                    <a:lnTo>
                      <a:pt x="358" y="5085"/>
                    </a:lnTo>
                    <a:lnTo>
                      <a:pt x="358" y="4805"/>
                    </a:lnTo>
                    <a:lnTo>
                      <a:pt x="0" y="4805"/>
                    </a:lnTo>
                    <a:lnTo>
                      <a:pt x="0" y="4525"/>
                    </a:lnTo>
                    <a:lnTo>
                      <a:pt x="195" y="4292"/>
                    </a:lnTo>
                    <a:lnTo>
                      <a:pt x="195" y="4012"/>
                    </a:lnTo>
                    <a:lnTo>
                      <a:pt x="554" y="4012"/>
                    </a:lnTo>
                    <a:lnTo>
                      <a:pt x="554" y="3499"/>
                    </a:lnTo>
                    <a:lnTo>
                      <a:pt x="1108" y="3499"/>
                    </a:lnTo>
                    <a:lnTo>
                      <a:pt x="1108" y="3219"/>
                    </a:lnTo>
                    <a:lnTo>
                      <a:pt x="1108" y="3499"/>
                    </a:lnTo>
                    <a:lnTo>
                      <a:pt x="1108" y="3219"/>
                    </a:lnTo>
                    <a:lnTo>
                      <a:pt x="2052" y="3219"/>
                    </a:lnTo>
                    <a:lnTo>
                      <a:pt x="2052" y="3499"/>
                    </a:lnTo>
                    <a:lnTo>
                      <a:pt x="2248" y="3499"/>
                    </a:lnTo>
                    <a:lnTo>
                      <a:pt x="2411" y="3732"/>
                    </a:lnTo>
                    <a:lnTo>
                      <a:pt x="2802" y="3732"/>
                    </a:lnTo>
                    <a:lnTo>
                      <a:pt x="2802" y="3499"/>
                    </a:lnTo>
                    <a:lnTo>
                      <a:pt x="3160" y="3499"/>
                    </a:lnTo>
                    <a:lnTo>
                      <a:pt x="3160" y="3732"/>
                    </a:lnTo>
                    <a:lnTo>
                      <a:pt x="3551" y="3732"/>
                    </a:lnTo>
                    <a:lnTo>
                      <a:pt x="3551" y="4012"/>
                    </a:lnTo>
                    <a:lnTo>
                      <a:pt x="3910" y="4012"/>
                    </a:lnTo>
                    <a:lnTo>
                      <a:pt x="3910" y="3732"/>
                    </a:lnTo>
                    <a:lnTo>
                      <a:pt x="5017" y="3732"/>
                    </a:lnTo>
                    <a:lnTo>
                      <a:pt x="5017" y="3499"/>
                    </a:lnTo>
                    <a:lnTo>
                      <a:pt x="5408" y="3499"/>
                    </a:lnTo>
                    <a:lnTo>
                      <a:pt x="5408" y="3732"/>
                    </a:lnTo>
                    <a:lnTo>
                      <a:pt x="5571" y="3732"/>
                    </a:lnTo>
                    <a:lnTo>
                      <a:pt x="5571" y="4012"/>
                    </a:lnTo>
                    <a:lnTo>
                      <a:pt x="5767" y="4012"/>
                    </a:lnTo>
                    <a:lnTo>
                      <a:pt x="5767" y="4292"/>
                    </a:lnTo>
                    <a:lnTo>
                      <a:pt x="6157" y="4292"/>
                    </a:lnTo>
                    <a:lnTo>
                      <a:pt x="6157" y="4525"/>
                    </a:lnTo>
                    <a:lnTo>
                      <a:pt x="6320" y="4525"/>
                    </a:lnTo>
                    <a:lnTo>
                      <a:pt x="6320" y="4805"/>
                    </a:lnTo>
                    <a:lnTo>
                      <a:pt x="6516" y="4805"/>
                    </a:lnTo>
                    <a:lnTo>
                      <a:pt x="6516" y="4525"/>
                    </a:lnTo>
                    <a:lnTo>
                      <a:pt x="6711" y="4525"/>
                    </a:lnTo>
                    <a:lnTo>
                      <a:pt x="6711" y="4805"/>
                    </a:lnTo>
                    <a:lnTo>
                      <a:pt x="6711" y="4525"/>
                    </a:lnTo>
                    <a:lnTo>
                      <a:pt x="6874" y="4525"/>
                    </a:lnTo>
                    <a:lnTo>
                      <a:pt x="6874" y="4805"/>
                    </a:lnTo>
                    <a:lnTo>
                      <a:pt x="6874" y="4525"/>
                    </a:lnTo>
                    <a:lnTo>
                      <a:pt x="7070" y="4525"/>
                    </a:lnTo>
                    <a:lnTo>
                      <a:pt x="7070" y="4292"/>
                    </a:lnTo>
                    <a:lnTo>
                      <a:pt x="7624" y="4292"/>
                    </a:lnTo>
                    <a:lnTo>
                      <a:pt x="7624" y="4525"/>
                    </a:lnTo>
                    <a:lnTo>
                      <a:pt x="7819" y="4525"/>
                    </a:lnTo>
                    <a:lnTo>
                      <a:pt x="7819" y="4292"/>
                    </a:lnTo>
                    <a:lnTo>
                      <a:pt x="8373" y="4292"/>
                    </a:lnTo>
                    <a:lnTo>
                      <a:pt x="8373" y="4525"/>
                    </a:lnTo>
                    <a:lnTo>
                      <a:pt x="8568" y="4525"/>
                    </a:lnTo>
                    <a:lnTo>
                      <a:pt x="8373" y="4525"/>
                    </a:lnTo>
                    <a:lnTo>
                      <a:pt x="8373" y="4805"/>
                    </a:lnTo>
                    <a:lnTo>
                      <a:pt x="8568" y="4805"/>
                    </a:lnTo>
                    <a:lnTo>
                      <a:pt x="8568" y="4525"/>
                    </a:lnTo>
                    <a:lnTo>
                      <a:pt x="8927" y="4525"/>
                    </a:lnTo>
                    <a:lnTo>
                      <a:pt x="8927" y="4292"/>
                    </a:lnTo>
                    <a:lnTo>
                      <a:pt x="9481" y="4292"/>
                    </a:lnTo>
                    <a:lnTo>
                      <a:pt x="9481" y="4012"/>
                    </a:lnTo>
                    <a:lnTo>
                      <a:pt x="9676" y="3732"/>
                    </a:lnTo>
                    <a:lnTo>
                      <a:pt x="10067" y="3732"/>
                    </a:lnTo>
                    <a:lnTo>
                      <a:pt x="10067" y="4012"/>
                    </a:lnTo>
                    <a:lnTo>
                      <a:pt x="10230" y="4012"/>
                    </a:lnTo>
                    <a:lnTo>
                      <a:pt x="10230" y="3499"/>
                    </a:lnTo>
                    <a:lnTo>
                      <a:pt x="10425" y="3219"/>
                    </a:lnTo>
                    <a:lnTo>
                      <a:pt x="10425" y="3499"/>
                    </a:lnTo>
                    <a:lnTo>
                      <a:pt x="10621" y="3499"/>
                    </a:lnTo>
                    <a:lnTo>
                      <a:pt x="10784" y="3219"/>
                    </a:lnTo>
                    <a:lnTo>
                      <a:pt x="10979" y="3219"/>
                    </a:lnTo>
                    <a:lnTo>
                      <a:pt x="10979" y="2939"/>
                    </a:lnTo>
                    <a:lnTo>
                      <a:pt x="11175" y="3219"/>
                    </a:lnTo>
                    <a:lnTo>
                      <a:pt x="11924" y="3219"/>
                    </a:lnTo>
                    <a:lnTo>
                      <a:pt x="12087" y="2939"/>
                    </a:lnTo>
                    <a:lnTo>
                      <a:pt x="12087" y="2706"/>
                    </a:lnTo>
                    <a:lnTo>
                      <a:pt x="11924" y="2706"/>
                    </a:lnTo>
                    <a:lnTo>
                      <a:pt x="11924" y="2426"/>
                    </a:lnTo>
                    <a:lnTo>
                      <a:pt x="12087" y="2426"/>
                    </a:lnTo>
                    <a:lnTo>
                      <a:pt x="12087" y="2146"/>
                    </a:lnTo>
                    <a:lnTo>
                      <a:pt x="12478" y="2146"/>
                    </a:lnTo>
                    <a:lnTo>
                      <a:pt x="12478" y="1866"/>
                    </a:lnTo>
                    <a:lnTo>
                      <a:pt x="12836" y="1866"/>
                    </a:lnTo>
                    <a:lnTo>
                      <a:pt x="12836" y="1633"/>
                    </a:lnTo>
                    <a:lnTo>
                      <a:pt x="13032" y="1633"/>
                    </a:lnTo>
                    <a:lnTo>
                      <a:pt x="13032" y="1866"/>
                    </a:lnTo>
                    <a:lnTo>
                      <a:pt x="13227" y="1633"/>
                    </a:lnTo>
                    <a:lnTo>
                      <a:pt x="13390" y="1633"/>
                    </a:lnTo>
                    <a:lnTo>
                      <a:pt x="13390" y="1353"/>
                    </a:lnTo>
                    <a:lnTo>
                      <a:pt x="13586" y="1353"/>
                    </a:lnTo>
                    <a:lnTo>
                      <a:pt x="13781" y="1073"/>
                    </a:lnTo>
                    <a:lnTo>
                      <a:pt x="14726" y="1073"/>
                    </a:lnTo>
                    <a:lnTo>
                      <a:pt x="14726" y="840"/>
                    </a:lnTo>
                    <a:lnTo>
                      <a:pt x="14889" y="840"/>
                    </a:lnTo>
                    <a:lnTo>
                      <a:pt x="15084" y="560"/>
                    </a:lnTo>
                    <a:lnTo>
                      <a:pt x="15280" y="840"/>
                    </a:lnTo>
                    <a:lnTo>
                      <a:pt x="15280" y="560"/>
                    </a:lnTo>
                    <a:lnTo>
                      <a:pt x="15443" y="280"/>
                    </a:lnTo>
                    <a:lnTo>
                      <a:pt x="15638" y="280"/>
                    </a:lnTo>
                    <a:lnTo>
                      <a:pt x="15638" y="0"/>
                    </a:lnTo>
                    <a:lnTo>
                      <a:pt x="16192" y="0"/>
                    </a:lnTo>
                    <a:lnTo>
                      <a:pt x="16192" y="560"/>
                    </a:lnTo>
                    <a:lnTo>
                      <a:pt x="16746" y="560"/>
                    </a:lnTo>
                    <a:lnTo>
                      <a:pt x="16583" y="840"/>
                    </a:lnTo>
                    <a:lnTo>
                      <a:pt x="16387" y="840"/>
                    </a:lnTo>
                    <a:lnTo>
                      <a:pt x="16583" y="1073"/>
                    </a:lnTo>
                    <a:lnTo>
                      <a:pt x="16583" y="1353"/>
                    </a:lnTo>
                    <a:lnTo>
                      <a:pt x="16192" y="1353"/>
                    </a:lnTo>
                    <a:lnTo>
                      <a:pt x="16192" y="1633"/>
                    </a:lnTo>
                    <a:lnTo>
                      <a:pt x="16387" y="1633"/>
                    </a:lnTo>
                    <a:lnTo>
                      <a:pt x="16387" y="1866"/>
                    </a:lnTo>
                    <a:lnTo>
                      <a:pt x="16583" y="1866"/>
                    </a:lnTo>
                    <a:lnTo>
                      <a:pt x="16029" y="2426"/>
                    </a:lnTo>
                    <a:lnTo>
                      <a:pt x="16029" y="270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70" name="Shape 2967"/>
              <p:cNvSpPr/>
              <p:nvPr/>
            </p:nvSpPr>
            <p:spPr>
              <a:xfrm>
                <a:off x="9755644" y="5757121"/>
                <a:ext cx="626811" cy="387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053" y="8301"/>
                    </a:moveTo>
                    <a:lnTo>
                      <a:pt x="20754" y="8785"/>
                    </a:lnTo>
                    <a:lnTo>
                      <a:pt x="21053" y="8785"/>
                    </a:lnTo>
                    <a:lnTo>
                      <a:pt x="20754" y="8785"/>
                    </a:lnTo>
                    <a:lnTo>
                      <a:pt x="20754" y="10155"/>
                    </a:lnTo>
                    <a:lnTo>
                      <a:pt x="20455" y="10558"/>
                    </a:lnTo>
                    <a:lnTo>
                      <a:pt x="20455" y="10155"/>
                    </a:lnTo>
                    <a:lnTo>
                      <a:pt x="20206" y="10558"/>
                    </a:lnTo>
                    <a:lnTo>
                      <a:pt x="19908" y="10558"/>
                    </a:lnTo>
                    <a:lnTo>
                      <a:pt x="19908" y="11525"/>
                    </a:lnTo>
                    <a:lnTo>
                      <a:pt x="19609" y="11525"/>
                    </a:lnTo>
                    <a:lnTo>
                      <a:pt x="19609" y="12412"/>
                    </a:lnTo>
                    <a:lnTo>
                      <a:pt x="19311" y="12412"/>
                    </a:lnTo>
                    <a:lnTo>
                      <a:pt x="19311" y="12896"/>
                    </a:lnTo>
                    <a:lnTo>
                      <a:pt x="19062" y="12896"/>
                    </a:lnTo>
                    <a:lnTo>
                      <a:pt x="19062" y="15152"/>
                    </a:lnTo>
                    <a:lnTo>
                      <a:pt x="19311" y="15152"/>
                    </a:lnTo>
                    <a:lnTo>
                      <a:pt x="19311" y="16603"/>
                    </a:lnTo>
                    <a:lnTo>
                      <a:pt x="19609" y="17006"/>
                    </a:lnTo>
                    <a:lnTo>
                      <a:pt x="19908" y="17006"/>
                    </a:lnTo>
                    <a:lnTo>
                      <a:pt x="19908" y="17973"/>
                    </a:lnTo>
                    <a:lnTo>
                      <a:pt x="20206" y="18376"/>
                    </a:lnTo>
                    <a:lnTo>
                      <a:pt x="19908" y="18376"/>
                    </a:lnTo>
                    <a:lnTo>
                      <a:pt x="19908" y="19343"/>
                    </a:lnTo>
                    <a:lnTo>
                      <a:pt x="19609" y="19343"/>
                    </a:lnTo>
                    <a:lnTo>
                      <a:pt x="19609" y="20230"/>
                    </a:lnTo>
                    <a:lnTo>
                      <a:pt x="19311" y="20230"/>
                    </a:lnTo>
                    <a:lnTo>
                      <a:pt x="19311" y="20713"/>
                    </a:lnTo>
                    <a:lnTo>
                      <a:pt x="19062" y="20713"/>
                    </a:lnTo>
                    <a:lnTo>
                      <a:pt x="19062" y="20230"/>
                    </a:lnTo>
                    <a:lnTo>
                      <a:pt x="18763" y="20230"/>
                    </a:lnTo>
                    <a:lnTo>
                      <a:pt x="18763" y="20713"/>
                    </a:lnTo>
                    <a:lnTo>
                      <a:pt x="18465" y="20713"/>
                    </a:lnTo>
                    <a:lnTo>
                      <a:pt x="18465" y="21197"/>
                    </a:lnTo>
                    <a:lnTo>
                      <a:pt x="18216" y="21197"/>
                    </a:lnTo>
                    <a:lnTo>
                      <a:pt x="18216" y="21600"/>
                    </a:lnTo>
                    <a:lnTo>
                      <a:pt x="17618" y="21600"/>
                    </a:lnTo>
                    <a:lnTo>
                      <a:pt x="17618" y="21197"/>
                    </a:lnTo>
                    <a:lnTo>
                      <a:pt x="17320" y="21197"/>
                    </a:lnTo>
                    <a:lnTo>
                      <a:pt x="17320" y="20713"/>
                    </a:lnTo>
                    <a:lnTo>
                      <a:pt x="16474" y="20713"/>
                    </a:lnTo>
                    <a:lnTo>
                      <a:pt x="16474" y="21197"/>
                    </a:lnTo>
                    <a:lnTo>
                      <a:pt x="16474" y="20713"/>
                    </a:lnTo>
                    <a:lnTo>
                      <a:pt x="16225" y="20713"/>
                    </a:lnTo>
                    <a:lnTo>
                      <a:pt x="16225" y="21197"/>
                    </a:lnTo>
                    <a:lnTo>
                      <a:pt x="15926" y="21197"/>
                    </a:lnTo>
                    <a:lnTo>
                      <a:pt x="15926" y="20713"/>
                    </a:lnTo>
                    <a:lnTo>
                      <a:pt x="15329" y="20713"/>
                    </a:lnTo>
                    <a:lnTo>
                      <a:pt x="15329" y="20230"/>
                    </a:lnTo>
                    <a:lnTo>
                      <a:pt x="15080" y="20230"/>
                    </a:lnTo>
                    <a:lnTo>
                      <a:pt x="15080" y="20713"/>
                    </a:lnTo>
                    <a:lnTo>
                      <a:pt x="14782" y="20230"/>
                    </a:lnTo>
                    <a:lnTo>
                      <a:pt x="14483" y="20230"/>
                    </a:lnTo>
                    <a:lnTo>
                      <a:pt x="14483" y="20713"/>
                    </a:lnTo>
                    <a:lnTo>
                      <a:pt x="14184" y="20713"/>
                    </a:lnTo>
                    <a:lnTo>
                      <a:pt x="14184" y="21197"/>
                    </a:lnTo>
                    <a:lnTo>
                      <a:pt x="13935" y="20713"/>
                    </a:lnTo>
                    <a:lnTo>
                      <a:pt x="13089" y="20713"/>
                    </a:lnTo>
                    <a:lnTo>
                      <a:pt x="13089" y="20230"/>
                    </a:lnTo>
                    <a:lnTo>
                      <a:pt x="11945" y="20230"/>
                    </a:lnTo>
                    <a:lnTo>
                      <a:pt x="11945" y="19343"/>
                    </a:lnTo>
                    <a:lnTo>
                      <a:pt x="11646" y="19343"/>
                    </a:lnTo>
                    <a:lnTo>
                      <a:pt x="11646" y="17490"/>
                    </a:lnTo>
                    <a:lnTo>
                      <a:pt x="11099" y="17490"/>
                    </a:lnTo>
                    <a:lnTo>
                      <a:pt x="10800" y="17006"/>
                    </a:lnTo>
                    <a:lnTo>
                      <a:pt x="10203" y="17006"/>
                    </a:lnTo>
                    <a:lnTo>
                      <a:pt x="10203" y="17490"/>
                    </a:lnTo>
                    <a:lnTo>
                      <a:pt x="10203" y="17006"/>
                    </a:lnTo>
                    <a:lnTo>
                      <a:pt x="9357" y="17006"/>
                    </a:lnTo>
                    <a:lnTo>
                      <a:pt x="9357" y="17490"/>
                    </a:lnTo>
                    <a:lnTo>
                      <a:pt x="9108" y="17490"/>
                    </a:lnTo>
                    <a:lnTo>
                      <a:pt x="9108" y="17006"/>
                    </a:lnTo>
                    <a:lnTo>
                      <a:pt x="8511" y="17006"/>
                    </a:lnTo>
                    <a:lnTo>
                      <a:pt x="8511" y="16603"/>
                    </a:lnTo>
                    <a:lnTo>
                      <a:pt x="8809" y="16603"/>
                    </a:lnTo>
                    <a:lnTo>
                      <a:pt x="8809" y="16119"/>
                    </a:lnTo>
                    <a:lnTo>
                      <a:pt x="8212" y="16119"/>
                    </a:lnTo>
                    <a:lnTo>
                      <a:pt x="8212" y="16603"/>
                    </a:lnTo>
                    <a:lnTo>
                      <a:pt x="7963" y="16603"/>
                    </a:lnTo>
                    <a:lnTo>
                      <a:pt x="7963" y="16119"/>
                    </a:lnTo>
                    <a:lnTo>
                      <a:pt x="7366" y="16119"/>
                    </a:lnTo>
                    <a:lnTo>
                      <a:pt x="7366" y="15636"/>
                    </a:lnTo>
                    <a:lnTo>
                      <a:pt x="7117" y="15636"/>
                    </a:lnTo>
                    <a:lnTo>
                      <a:pt x="7117" y="16603"/>
                    </a:lnTo>
                    <a:lnTo>
                      <a:pt x="5972" y="16603"/>
                    </a:lnTo>
                    <a:lnTo>
                      <a:pt x="5972" y="17006"/>
                    </a:lnTo>
                    <a:lnTo>
                      <a:pt x="5674" y="17006"/>
                    </a:lnTo>
                    <a:lnTo>
                      <a:pt x="5674" y="17490"/>
                    </a:lnTo>
                    <a:lnTo>
                      <a:pt x="5375" y="17490"/>
                    </a:lnTo>
                    <a:lnTo>
                      <a:pt x="5375" y="17973"/>
                    </a:lnTo>
                    <a:lnTo>
                      <a:pt x="5126" y="17973"/>
                    </a:lnTo>
                    <a:lnTo>
                      <a:pt x="5375" y="17973"/>
                    </a:lnTo>
                    <a:lnTo>
                      <a:pt x="4230" y="17973"/>
                    </a:lnTo>
                    <a:lnTo>
                      <a:pt x="4230" y="18376"/>
                    </a:lnTo>
                    <a:lnTo>
                      <a:pt x="3982" y="18376"/>
                    </a:lnTo>
                    <a:lnTo>
                      <a:pt x="3683" y="18860"/>
                    </a:lnTo>
                    <a:lnTo>
                      <a:pt x="3683" y="19343"/>
                    </a:lnTo>
                    <a:lnTo>
                      <a:pt x="3384" y="18860"/>
                    </a:lnTo>
                    <a:lnTo>
                      <a:pt x="3135" y="18860"/>
                    </a:lnTo>
                    <a:lnTo>
                      <a:pt x="3135" y="19343"/>
                    </a:lnTo>
                    <a:lnTo>
                      <a:pt x="2837" y="19343"/>
                    </a:lnTo>
                    <a:lnTo>
                      <a:pt x="2837" y="19827"/>
                    </a:lnTo>
                    <a:lnTo>
                      <a:pt x="2240" y="19827"/>
                    </a:lnTo>
                    <a:lnTo>
                      <a:pt x="2240" y="20230"/>
                    </a:lnTo>
                    <a:lnTo>
                      <a:pt x="1394" y="20230"/>
                    </a:lnTo>
                    <a:lnTo>
                      <a:pt x="1394" y="20713"/>
                    </a:lnTo>
                    <a:lnTo>
                      <a:pt x="1145" y="20230"/>
                    </a:lnTo>
                    <a:lnTo>
                      <a:pt x="1394" y="20230"/>
                    </a:lnTo>
                    <a:lnTo>
                      <a:pt x="1145" y="20230"/>
                    </a:lnTo>
                    <a:lnTo>
                      <a:pt x="1145" y="19827"/>
                    </a:lnTo>
                    <a:lnTo>
                      <a:pt x="1394" y="19827"/>
                    </a:lnTo>
                    <a:lnTo>
                      <a:pt x="1394" y="19343"/>
                    </a:lnTo>
                    <a:lnTo>
                      <a:pt x="1145" y="19343"/>
                    </a:lnTo>
                    <a:lnTo>
                      <a:pt x="1145" y="18860"/>
                    </a:lnTo>
                    <a:lnTo>
                      <a:pt x="846" y="18860"/>
                    </a:lnTo>
                    <a:lnTo>
                      <a:pt x="846" y="17973"/>
                    </a:lnTo>
                    <a:lnTo>
                      <a:pt x="1145" y="17973"/>
                    </a:lnTo>
                    <a:lnTo>
                      <a:pt x="1145" y="17490"/>
                    </a:lnTo>
                    <a:lnTo>
                      <a:pt x="1394" y="17490"/>
                    </a:lnTo>
                    <a:lnTo>
                      <a:pt x="1394" y="17973"/>
                    </a:lnTo>
                    <a:lnTo>
                      <a:pt x="1991" y="17973"/>
                    </a:lnTo>
                    <a:lnTo>
                      <a:pt x="1991" y="17006"/>
                    </a:lnTo>
                    <a:lnTo>
                      <a:pt x="1394" y="17006"/>
                    </a:lnTo>
                    <a:lnTo>
                      <a:pt x="1394" y="16119"/>
                    </a:lnTo>
                    <a:lnTo>
                      <a:pt x="1145" y="16119"/>
                    </a:lnTo>
                    <a:lnTo>
                      <a:pt x="1145" y="15152"/>
                    </a:lnTo>
                    <a:lnTo>
                      <a:pt x="846" y="15152"/>
                    </a:lnTo>
                    <a:lnTo>
                      <a:pt x="547" y="14749"/>
                    </a:lnTo>
                    <a:lnTo>
                      <a:pt x="547" y="14266"/>
                    </a:lnTo>
                    <a:lnTo>
                      <a:pt x="249" y="14266"/>
                    </a:lnTo>
                    <a:lnTo>
                      <a:pt x="249" y="11928"/>
                    </a:lnTo>
                    <a:lnTo>
                      <a:pt x="0" y="11525"/>
                    </a:lnTo>
                    <a:lnTo>
                      <a:pt x="0" y="11042"/>
                    </a:lnTo>
                    <a:lnTo>
                      <a:pt x="547" y="11042"/>
                    </a:lnTo>
                    <a:lnTo>
                      <a:pt x="846" y="10558"/>
                    </a:lnTo>
                    <a:lnTo>
                      <a:pt x="846" y="11042"/>
                    </a:lnTo>
                    <a:lnTo>
                      <a:pt x="1394" y="11042"/>
                    </a:lnTo>
                    <a:lnTo>
                      <a:pt x="1394" y="11525"/>
                    </a:lnTo>
                    <a:lnTo>
                      <a:pt x="1692" y="11525"/>
                    </a:lnTo>
                    <a:lnTo>
                      <a:pt x="1991" y="11042"/>
                    </a:lnTo>
                    <a:lnTo>
                      <a:pt x="2240" y="11042"/>
                    </a:lnTo>
                    <a:lnTo>
                      <a:pt x="2240" y="10558"/>
                    </a:lnTo>
                    <a:lnTo>
                      <a:pt x="2837" y="10558"/>
                    </a:lnTo>
                    <a:lnTo>
                      <a:pt x="2837" y="10155"/>
                    </a:lnTo>
                    <a:lnTo>
                      <a:pt x="2538" y="10155"/>
                    </a:lnTo>
                    <a:lnTo>
                      <a:pt x="2538" y="8785"/>
                    </a:lnTo>
                    <a:lnTo>
                      <a:pt x="2837" y="8785"/>
                    </a:lnTo>
                    <a:lnTo>
                      <a:pt x="2837" y="8301"/>
                    </a:lnTo>
                    <a:lnTo>
                      <a:pt x="3135" y="8301"/>
                    </a:lnTo>
                    <a:lnTo>
                      <a:pt x="3384" y="7818"/>
                    </a:lnTo>
                    <a:lnTo>
                      <a:pt x="3384" y="8301"/>
                    </a:lnTo>
                    <a:lnTo>
                      <a:pt x="3683" y="8301"/>
                    </a:lnTo>
                    <a:lnTo>
                      <a:pt x="3683" y="8785"/>
                    </a:lnTo>
                    <a:lnTo>
                      <a:pt x="3982" y="8785"/>
                    </a:lnTo>
                    <a:lnTo>
                      <a:pt x="3982" y="9188"/>
                    </a:lnTo>
                    <a:lnTo>
                      <a:pt x="4230" y="9188"/>
                    </a:lnTo>
                    <a:lnTo>
                      <a:pt x="4230" y="9672"/>
                    </a:lnTo>
                    <a:lnTo>
                      <a:pt x="5126" y="9672"/>
                    </a:lnTo>
                    <a:lnTo>
                      <a:pt x="5126" y="10155"/>
                    </a:lnTo>
                    <a:lnTo>
                      <a:pt x="5126" y="9672"/>
                    </a:lnTo>
                    <a:lnTo>
                      <a:pt x="5674" y="9672"/>
                    </a:lnTo>
                    <a:lnTo>
                      <a:pt x="5674" y="10155"/>
                    </a:lnTo>
                    <a:lnTo>
                      <a:pt x="6520" y="10155"/>
                    </a:lnTo>
                    <a:lnTo>
                      <a:pt x="6520" y="10558"/>
                    </a:lnTo>
                    <a:lnTo>
                      <a:pt x="7963" y="10558"/>
                    </a:lnTo>
                    <a:lnTo>
                      <a:pt x="7963" y="10155"/>
                    </a:lnTo>
                    <a:lnTo>
                      <a:pt x="8511" y="10155"/>
                    </a:lnTo>
                    <a:lnTo>
                      <a:pt x="8511" y="10558"/>
                    </a:lnTo>
                    <a:lnTo>
                      <a:pt x="8511" y="10155"/>
                    </a:lnTo>
                    <a:lnTo>
                      <a:pt x="8809" y="10155"/>
                    </a:lnTo>
                    <a:lnTo>
                      <a:pt x="9108" y="9672"/>
                    </a:lnTo>
                    <a:lnTo>
                      <a:pt x="9108" y="9188"/>
                    </a:lnTo>
                    <a:lnTo>
                      <a:pt x="9357" y="9188"/>
                    </a:lnTo>
                    <a:lnTo>
                      <a:pt x="9357" y="8785"/>
                    </a:lnTo>
                    <a:lnTo>
                      <a:pt x="9954" y="8785"/>
                    </a:lnTo>
                    <a:lnTo>
                      <a:pt x="10203" y="8301"/>
                    </a:lnTo>
                    <a:lnTo>
                      <a:pt x="10203" y="7334"/>
                    </a:lnTo>
                    <a:lnTo>
                      <a:pt x="10501" y="7334"/>
                    </a:lnTo>
                    <a:lnTo>
                      <a:pt x="10203" y="7334"/>
                    </a:lnTo>
                    <a:lnTo>
                      <a:pt x="10501" y="6931"/>
                    </a:lnTo>
                    <a:lnTo>
                      <a:pt x="10800" y="6448"/>
                    </a:lnTo>
                    <a:lnTo>
                      <a:pt x="10800" y="5964"/>
                    </a:lnTo>
                    <a:lnTo>
                      <a:pt x="11099" y="5964"/>
                    </a:lnTo>
                    <a:lnTo>
                      <a:pt x="11099" y="5078"/>
                    </a:lnTo>
                    <a:lnTo>
                      <a:pt x="11347" y="5078"/>
                    </a:lnTo>
                    <a:lnTo>
                      <a:pt x="11347" y="4594"/>
                    </a:lnTo>
                    <a:lnTo>
                      <a:pt x="11945" y="4594"/>
                    </a:lnTo>
                    <a:lnTo>
                      <a:pt x="11945" y="4110"/>
                    </a:lnTo>
                    <a:lnTo>
                      <a:pt x="12194" y="4110"/>
                    </a:lnTo>
                    <a:lnTo>
                      <a:pt x="12194" y="3707"/>
                    </a:lnTo>
                    <a:lnTo>
                      <a:pt x="11945" y="3707"/>
                    </a:lnTo>
                    <a:lnTo>
                      <a:pt x="12194" y="3707"/>
                    </a:lnTo>
                    <a:lnTo>
                      <a:pt x="12194" y="2740"/>
                    </a:lnTo>
                    <a:lnTo>
                      <a:pt x="11945" y="2740"/>
                    </a:lnTo>
                    <a:lnTo>
                      <a:pt x="12194" y="2337"/>
                    </a:lnTo>
                    <a:lnTo>
                      <a:pt x="12492" y="2337"/>
                    </a:lnTo>
                    <a:lnTo>
                      <a:pt x="12492" y="1854"/>
                    </a:lnTo>
                    <a:lnTo>
                      <a:pt x="13338" y="1854"/>
                    </a:lnTo>
                    <a:lnTo>
                      <a:pt x="13338" y="1370"/>
                    </a:lnTo>
                    <a:lnTo>
                      <a:pt x="13338" y="1854"/>
                    </a:lnTo>
                    <a:lnTo>
                      <a:pt x="13637" y="1854"/>
                    </a:lnTo>
                    <a:lnTo>
                      <a:pt x="13637" y="2337"/>
                    </a:lnTo>
                    <a:lnTo>
                      <a:pt x="13637" y="1854"/>
                    </a:lnTo>
                    <a:lnTo>
                      <a:pt x="14184" y="1854"/>
                    </a:lnTo>
                    <a:lnTo>
                      <a:pt x="14184" y="1370"/>
                    </a:lnTo>
                    <a:lnTo>
                      <a:pt x="15329" y="1370"/>
                    </a:lnTo>
                    <a:lnTo>
                      <a:pt x="15329" y="887"/>
                    </a:lnTo>
                    <a:lnTo>
                      <a:pt x="15628" y="887"/>
                    </a:lnTo>
                    <a:lnTo>
                      <a:pt x="15628" y="1370"/>
                    </a:lnTo>
                    <a:lnTo>
                      <a:pt x="15926" y="1370"/>
                    </a:lnTo>
                    <a:lnTo>
                      <a:pt x="15926" y="887"/>
                    </a:lnTo>
                    <a:lnTo>
                      <a:pt x="15926" y="1370"/>
                    </a:lnTo>
                    <a:lnTo>
                      <a:pt x="15926" y="887"/>
                    </a:lnTo>
                    <a:lnTo>
                      <a:pt x="16225" y="887"/>
                    </a:lnTo>
                    <a:lnTo>
                      <a:pt x="16225" y="484"/>
                    </a:lnTo>
                    <a:lnTo>
                      <a:pt x="16474" y="484"/>
                    </a:lnTo>
                    <a:lnTo>
                      <a:pt x="16474" y="0"/>
                    </a:lnTo>
                    <a:lnTo>
                      <a:pt x="16772" y="0"/>
                    </a:lnTo>
                    <a:lnTo>
                      <a:pt x="16772" y="484"/>
                    </a:lnTo>
                    <a:lnTo>
                      <a:pt x="17320" y="484"/>
                    </a:lnTo>
                    <a:lnTo>
                      <a:pt x="17320" y="887"/>
                    </a:lnTo>
                    <a:lnTo>
                      <a:pt x="17320" y="484"/>
                    </a:lnTo>
                    <a:lnTo>
                      <a:pt x="17320" y="887"/>
                    </a:lnTo>
                    <a:lnTo>
                      <a:pt x="17618" y="887"/>
                    </a:lnTo>
                    <a:lnTo>
                      <a:pt x="17917" y="1370"/>
                    </a:lnTo>
                    <a:lnTo>
                      <a:pt x="18216" y="1370"/>
                    </a:lnTo>
                    <a:lnTo>
                      <a:pt x="18216" y="1854"/>
                    </a:lnTo>
                    <a:lnTo>
                      <a:pt x="19062" y="1854"/>
                    </a:lnTo>
                    <a:lnTo>
                      <a:pt x="19062" y="2337"/>
                    </a:lnTo>
                    <a:lnTo>
                      <a:pt x="18763" y="2337"/>
                    </a:lnTo>
                    <a:lnTo>
                      <a:pt x="19062" y="2337"/>
                    </a:lnTo>
                    <a:lnTo>
                      <a:pt x="19062" y="2740"/>
                    </a:lnTo>
                    <a:lnTo>
                      <a:pt x="19062" y="2337"/>
                    </a:lnTo>
                    <a:lnTo>
                      <a:pt x="19062" y="2740"/>
                    </a:lnTo>
                    <a:lnTo>
                      <a:pt x="19609" y="2740"/>
                    </a:lnTo>
                    <a:lnTo>
                      <a:pt x="19609" y="3224"/>
                    </a:lnTo>
                    <a:lnTo>
                      <a:pt x="20754" y="3224"/>
                    </a:lnTo>
                    <a:lnTo>
                      <a:pt x="20754" y="2740"/>
                    </a:lnTo>
                    <a:lnTo>
                      <a:pt x="21053" y="2740"/>
                    </a:lnTo>
                    <a:lnTo>
                      <a:pt x="21053" y="3224"/>
                    </a:lnTo>
                    <a:lnTo>
                      <a:pt x="21301" y="3224"/>
                    </a:lnTo>
                    <a:lnTo>
                      <a:pt x="21053" y="3224"/>
                    </a:lnTo>
                    <a:lnTo>
                      <a:pt x="21053" y="3707"/>
                    </a:lnTo>
                    <a:lnTo>
                      <a:pt x="21301" y="3707"/>
                    </a:lnTo>
                    <a:lnTo>
                      <a:pt x="21600" y="4110"/>
                    </a:lnTo>
                    <a:lnTo>
                      <a:pt x="21600" y="4594"/>
                    </a:lnTo>
                    <a:lnTo>
                      <a:pt x="21301" y="4594"/>
                    </a:lnTo>
                    <a:lnTo>
                      <a:pt x="21301" y="4110"/>
                    </a:lnTo>
                    <a:lnTo>
                      <a:pt x="20754" y="4110"/>
                    </a:lnTo>
                    <a:lnTo>
                      <a:pt x="20754" y="5078"/>
                    </a:lnTo>
                    <a:lnTo>
                      <a:pt x="21053" y="5078"/>
                    </a:lnTo>
                    <a:lnTo>
                      <a:pt x="21053" y="5561"/>
                    </a:lnTo>
                    <a:lnTo>
                      <a:pt x="20754" y="5561"/>
                    </a:lnTo>
                    <a:lnTo>
                      <a:pt x="20754" y="6448"/>
                    </a:lnTo>
                    <a:lnTo>
                      <a:pt x="20455" y="6448"/>
                    </a:lnTo>
                    <a:lnTo>
                      <a:pt x="20455" y="7818"/>
                    </a:lnTo>
                    <a:lnTo>
                      <a:pt x="20754" y="7818"/>
                    </a:lnTo>
                    <a:lnTo>
                      <a:pt x="20754" y="8301"/>
                    </a:lnTo>
                    <a:lnTo>
                      <a:pt x="21053" y="8301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71" name="Shape 2968"/>
              <p:cNvSpPr/>
              <p:nvPr/>
            </p:nvSpPr>
            <p:spPr>
              <a:xfrm>
                <a:off x="9582333" y="4207425"/>
                <a:ext cx="948882" cy="17388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504" y="15249"/>
                    </a:moveTo>
                    <a:lnTo>
                      <a:pt x="4701" y="14944"/>
                    </a:lnTo>
                    <a:lnTo>
                      <a:pt x="4504" y="14944"/>
                    </a:lnTo>
                    <a:lnTo>
                      <a:pt x="4504" y="14854"/>
                    </a:lnTo>
                    <a:lnTo>
                      <a:pt x="4701" y="14747"/>
                    </a:lnTo>
                    <a:lnTo>
                      <a:pt x="4866" y="14639"/>
                    </a:lnTo>
                    <a:lnTo>
                      <a:pt x="4866" y="14532"/>
                    </a:lnTo>
                    <a:lnTo>
                      <a:pt x="5063" y="14532"/>
                    </a:lnTo>
                    <a:lnTo>
                      <a:pt x="5063" y="14442"/>
                    </a:lnTo>
                    <a:lnTo>
                      <a:pt x="5260" y="14442"/>
                    </a:lnTo>
                    <a:lnTo>
                      <a:pt x="5260" y="14334"/>
                    </a:lnTo>
                    <a:lnTo>
                      <a:pt x="5622" y="14334"/>
                    </a:lnTo>
                    <a:lnTo>
                      <a:pt x="5622" y="13922"/>
                    </a:lnTo>
                    <a:lnTo>
                      <a:pt x="5063" y="13922"/>
                    </a:lnTo>
                    <a:lnTo>
                      <a:pt x="4866" y="13724"/>
                    </a:lnTo>
                    <a:lnTo>
                      <a:pt x="4110" y="13617"/>
                    </a:lnTo>
                    <a:lnTo>
                      <a:pt x="4110" y="13509"/>
                    </a:lnTo>
                    <a:lnTo>
                      <a:pt x="3945" y="13096"/>
                    </a:lnTo>
                    <a:lnTo>
                      <a:pt x="4504" y="12702"/>
                    </a:lnTo>
                    <a:lnTo>
                      <a:pt x="4701" y="12594"/>
                    </a:lnTo>
                    <a:lnTo>
                      <a:pt x="5063" y="12486"/>
                    </a:lnTo>
                    <a:lnTo>
                      <a:pt x="4866" y="12289"/>
                    </a:lnTo>
                    <a:lnTo>
                      <a:pt x="4866" y="12181"/>
                    </a:lnTo>
                    <a:lnTo>
                      <a:pt x="4110" y="12181"/>
                    </a:lnTo>
                    <a:lnTo>
                      <a:pt x="3748" y="11679"/>
                    </a:lnTo>
                    <a:lnTo>
                      <a:pt x="3386" y="11571"/>
                    </a:lnTo>
                    <a:lnTo>
                      <a:pt x="3189" y="11356"/>
                    </a:lnTo>
                    <a:lnTo>
                      <a:pt x="2630" y="11266"/>
                    </a:lnTo>
                    <a:lnTo>
                      <a:pt x="2071" y="11159"/>
                    </a:lnTo>
                    <a:lnTo>
                      <a:pt x="1315" y="11266"/>
                    </a:lnTo>
                    <a:lnTo>
                      <a:pt x="559" y="11159"/>
                    </a:lnTo>
                    <a:lnTo>
                      <a:pt x="362" y="11159"/>
                    </a:lnTo>
                    <a:lnTo>
                      <a:pt x="362" y="10854"/>
                    </a:lnTo>
                    <a:lnTo>
                      <a:pt x="559" y="10746"/>
                    </a:lnTo>
                    <a:lnTo>
                      <a:pt x="559" y="10639"/>
                    </a:lnTo>
                    <a:lnTo>
                      <a:pt x="756" y="10639"/>
                    </a:lnTo>
                    <a:lnTo>
                      <a:pt x="756" y="10549"/>
                    </a:lnTo>
                    <a:lnTo>
                      <a:pt x="362" y="9921"/>
                    </a:lnTo>
                    <a:lnTo>
                      <a:pt x="164" y="9921"/>
                    </a:lnTo>
                    <a:lnTo>
                      <a:pt x="756" y="9724"/>
                    </a:lnTo>
                    <a:lnTo>
                      <a:pt x="2071" y="9419"/>
                    </a:lnTo>
                    <a:lnTo>
                      <a:pt x="1874" y="9311"/>
                    </a:lnTo>
                    <a:lnTo>
                      <a:pt x="2071" y="9221"/>
                    </a:lnTo>
                    <a:lnTo>
                      <a:pt x="2236" y="9221"/>
                    </a:lnTo>
                    <a:lnTo>
                      <a:pt x="2236" y="9114"/>
                    </a:lnTo>
                    <a:lnTo>
                      <a:pt x="2071" y="9114"/>
                    </a:lnTo>
                    <a:lnTo>
                      <a:pt x="1677" y="8898"/>
                    </a:lnTo>
                    <a:lnTo>
                      <a:pt x="1479" y="8898"/>
                    </a:lnTo>
                    <a:lnTo>
                      <a:pt x="1479" y="8809"/>
                    </a:lnTo>
                    <a:lnTo>
                      <a:pt x="1315" y="8809"/>
                    </a:lnTo>
                    <a:lnTo>
                      <a:pt x="1315" y="8701"/>
                    </a:lnTo>
                    <a:lnTo>
                      <a:pt x="1118" y="8809"/>
                    </a:lnTo>
                    <a:lnTo>
                      <a:pt x="1118" y="8701"/>
                    </a:lnTo>
                    <a:lnTo>
                      <a:pt x="921" y="8701"/>
                    </a:lnTo>
                    <a:lnTo>
                      <a:pt x="921" y="8593"/>
                    </a:lnTo>
                    <a:lnTo>
                      <a:pt x="756" y="8593"/>
                    </a:lnTo>
                    <a:lnTo>
                      <a:pt x="756" y="8504"/>
                    </a:lnTo>
                    <a:lnTo>
                      <a:pt x="921" y="8504"/>
                    </a:lnTo>
                    <a:lnTo>
                      <a:pt x="921" y="8396"/>
                    </a:lnTo>
                    <a:lnTo>
                      <a:pt x="756" y="8396"/>
                    </a:lnTo>
                    <a:lnTo>
                      <a:pt x="921" y="8396"/>
                    </a:lnTo>
                    <a:lnTo>
                      <a:pt x="921" y="8091"/>
                    </a:lnTo>
                    <a:lnTo>
                      <a:pt x="1118" y="7983"/>
                    </a:lnTo>
                    <a:lnTo>
                      <a:pt x="1315" y="7983"/>
                    </a:lnTo>
                    <a:lnTo>
                      <a:pt x="1315" y="7876"/>
                    </a:lnTo>
                    <a:lnTo>
                      <a:pt x="1479" y="7876"/>
                    </a:lnTo>
                    <a:lnTo>
                      <a:pt x="1479" y="7678"/>
                    </a:lnTo>
                    <a:lnTo>
                      <a:pt x="1677" y="7678"/>
                    </a:lnTo>
                    <a:lnTo>
                      <a:pt x="1677" y="7571"/>
                    </a:lnTo>
                    <a:lnTo>
                      <a:pt x="1874" y="7463"/>
                    </a:lnTo>
                    <a:lnTo>
                      <a:pt x="1874" y="7373"/>
                    </a:lnTo>
                    <a:lnTo>
                      <a:pt x="2236" y="7373"/>
                    </a:lnTo>
                    <a:lnTo>
                      <a:pt x="2236" y="6853"/>
                    </a:lnTo>
                    <a:lnTo>
                      <a:pt x="2433" y="6853"/>
                    </a:lnTo>
                    <a:lnTo>
                      <a:pt x="2433" y="6763"/>
                    </a:lnTo>
                    <a:lnTo>
                      <a:pt x="2236" y="6763"/>
                    </a:lnTo>
                    <a:lnTo>
                      <a:pt x="2236" y="6548"/>
                    </a:lnTo>
                    <a:lnTo>
                      <a:pt x="1874" y="6548"/>
                    </a:lnTo>
                    <a:lnTo>
                      <a:pt x="1874" y="6441"/>
                    </a:lnTo>
                    <a:lnTo>
                      <a:pt x="2071" y="6441"/>
                    </a:lnTo>
                    <a:lnTo>
                      <a:pt x="2071" y="6351"/>
                    </a:lnTo>
                    <a:lnTo>
                      <a:pt x="2236" y="6351"/>
                    </a:lnTo>
                    <a:lnTo>
                      <a:pt x="2236" y="6136"/>
                    </a:lnTo>
                    <a:lnTo>
                      <a:pt x="2433" y="6136"/>
                    </a:lnTo>
                    <a:lnTo>
                      <a:pt x="2433" y="6046"/>
                    </a:lnTo>
                    <a:lnTo>
                      <a:pt x="2630" y="6046"/>
                    </a:lnTo>
                    <a:lnTo>
                      <a:pt x="2630" y="5938"/>
                    </a:lnTo>
                    <a:lnTo>
                      <a:pt x="2992" y="5938"/>
                    </a:lnTo>
                    <a:lnTo>
                      <a:pt x="2992" y="4916"/>
                    </a:lnTo>
                    <a:lnTo>
                      <a:pt x="2795" y="4808"/>
                    </a:lnTo>
                    <a:lnTo>
                      <a:pt x="2630" y="4808"/>
                    </a:lnTo>
                    <a:lnTo>
                      <a:pt x="2630" y="4916"/>
                    </a:lnTo>
                    <a:lnTo>
                      <a:pt x="2236" y="4916"/>
                    </a:lnTo>
                    <a:lnTo>
                      <a:pt x="2236" y="4808"/>
                    </a:lnTo>
                    <a:lnTo>
                      <a:pt x="2071" y="4808"/>
                    </a:lnTo>
                    <a:lnTo>
                      <a:pt x="2071" y="4700"/>
                    </a:lnTo>
                    <a:lnTo>
                      <a:pt x="2236" y="4700"/>
                    </a:lnTo>
                    <a:lnTo>
                      <a:pt x="2236" y="4611"/>
                    </a:lnTo>
                    <a:lnTo>
                      <a:pt x="2071" y="4611"/>
                    </a:lnTo>
                    <a:lnTo>
                      <a:pt x="2071" y="4700"/>
                    </a:lnTo>
                    <a:lnTo>
                      <a:pt x="2071" y="4611"/>
                    </a:lnTo>
                    <a:lnTo>
                      <a:pt x="1874" y="4611"/>
                    </a:lnTo>
                    <a:lnTo>
                      <a:pt x="1677" y="4700"/>
                    </a:lnTo>
                    <a:lnTo>
                      <a:pt x="1677" y="4611"/>
                    </a:lnTo>
                    <a:lnTo>
                      <a:pt x="1677" y="4700"/>
                    </a:lnTo>
                    <a:lnTo>
                      <a:pt x="1677" y="4611"/>
                    </a:lnTo>
                    <a:lnTo>
                      <a:pt x="1479" y="4611"/>
                    </a:lnTo>
                    <a:lnTo>
                      <a:pt x="1479" y="4700"/>
                    </a:lnTo>
                    <a:lnTo>
                      <a:pt x="1479" y="4503"/>
                    </a:lnTo>
                    <a:lnTo>
                      <a:pt x="1677" y="4503"/>
                    </a:lnTo>
                    <a:lnTo>
                      <a:pt x="1479" y="4503"/>
                    </a:lnTo>
                    <a:lnTo>
                      <a:pt x="1479" y="4288"/>
                    </a:lnTo>
                    <a:lnTo>
                      <a:pt x="1677" y="4288"/>
                    </a:lnTo>
                    <a:lnTo>
                      <a:pt x="1874" y="4198"/>
                    </a:lnTo>
                    <a:lnTo>
                      <a:pt x="1874" y="3785"/>
                    </a:lnTo>
                    <a:lnTo>
                      <a:pt x="1677" y="3785"/>
                    </a:lnTo>
                    <a:lnTo>
                      <a:pt x="1677" y="3678"/>
                    </a:lnTo>
                    <a:lnTo>
                      <a:pt x="1479" y="3588"/>
                    </a:lnTo>
                    <a:lnTo>
                      <a:pt x="1479" y="3480"/>
                    </a:lnTo>
                    <a:lnTo>
                      <a:pt x="921" y="3480"/>
                    </a:lnTo>
                    <a:lnTo>
                      <a:pt x="921" y="3175"/>
                    </a:lnTo>
                    <a:lnTo>
                      <a:pt x="756" y="3175"/>
                    </a:lnTo>
                    <a:lnTo>
                      <a:pt x="756" y="3068"/>
                    </a:lnTo>
                    <a:lnTo>
                      <a:pt x="921" y="3068"/>
                    </a:lnTo>
                    <a:lnTo>
                      <a:pt x="921" y="2960"/>
                    </a:lnTo>
                    <a:lnTo>
                      <a:pt x="1118" y="2960"/>
                    </a:lnTo>
                    <a:lnTo>
                      <a:pt x="1118" y="2870"/>
                    </a:lnTo>
                    <a:lnTo>
                      <a:pt x="921" y="2870"/>
                    </a:lnTo>
                    <a:lnTo>
                      <a:pt x="921" y="2655"/>
                    </a:lnTo>
                    <a:lnTo>
                      <a:pt x="756" y="2655"/>
                    </a:lnTo>
                    <a:lnTo>
                      <a:pt x="756" y="2350"/>
                    </a:lnTo>
                    <a:lnTo>
                      <a:pt x="921" y="2350"/>
                    </a:lnTo>
                    <a:lnTo>
                      <a:pt x="921" y="2243"/>
                    </a:lnTo>
                    <a:lnTo>
                      <a:pt x="1118" y="2243"/>
                    </a:lnTo>
                    <a:lnTo>
                      <a:pt x="921" y="2243"/>
                    </a:lnTo>
                    <a:lnTo>
                      <a:pt x="921" y="2045"/>
                    </a:lnTo>
                    <a:lnTo>
                      <a:pt x="756" y="2045"/>
                    </a:lnTo>
                    <a:lnTo>
                      <a:pt x="756" y="1938"/>
                    </a:lnTo>
                    <a:lnTo>
                      <a:pt x="921" y="1938"/>
                    </a:lnTo>
                    <a:lnTo>
                      <a:pt x="756" y="1938"/>
                    </a:lnTo>
                    <a:lnTo>
                      <a:pt x="756" y="1830"/>
                    </a:lnTo>
                    <a:lnTo>
                      <a:pt x="559" y="1830"/>
                    </a:lnTo>
                    <a:lnTo>
                      <a:pt x="559" y="1740"/>
                    </a:lnTo>
                    <a:lnTo>
                      <a:pt x="164" y="1525"/>
                    </a:lnTo>
                    <a:lnTo>
                      <a:pt x="164" y="1435"/>
                    </a:lnTo>
                    <a:lnTo>
                      <a:pt x="0" y="1435"/>
                    </a:lnTo>
                    <a:lnTo>
                      <a:pt x="164" y="1328"/>
                    </a:lnTo>
                    <a:lnTo>
                      <a:pt x="362" y="1328"/>
                    </a:lnTo>
                    <a:lnTo>
                      <a:pt x="362" y="1220"/>
                    </a:lnTo>
                    <a:lnTo>
                      <a:pt x="164" y="1220"/>
                    </a:lnTo>
                    <a:lnTo>
                      <a:pt x="164" y="1112"/>
                    </a:lnTo>
                    <a:lnTo>
                      <a:pt x="362" y="1112"/>
                    </a:lnTo>
                    <a:lnTo>
                      <a:pt x="362" y="915"/>
                    </a:lnTo>
                    <a:lnTo>
                      <a:pt x="164" y="915"/>
                    </a:lnTo>
                    <a:lnTo>
                      <a:pt x="164" y="610"/>
                    </a:lnTo>
                    <a:lnTo>
                      <a:pt x="0" y="610"/>
                    </a:lnTo>
                    <a:lnTo>
                      <a:pt x="0" y="413"/>
                    </a:lnTo>
                    <a:lnTo>
                      <a:pt x="362" y="413"/>
                    </a:lnTo>
                    <a:lnTo>
                      <a:pt x="362" y="502"/>
                    </a:lnTo>
                    <a:lnTo>
                      <a:pt x="559" y="502"/>
                    </a:lnTo>
                    <a:lnTo>
                      <a:pt x="559" y="197"/>
                    </a:lnTo>
                    <a:lnTo>
                      <a:pt x="756" y="197"/>
                    </a:lnTo>
                    <a:lnTo>
                      <a:pt x="756" y="90"/>
                    </a:lnTo>
                    <a:lnTo>
                      <a:pt x="921" y="90"/>
                    </a:lnTo>
                    <a:lnTo>
                      <a:pt x="921" y="0"/>
                    </a:lnTo>
                    <a:lnTo>
                      <a:pt x="1118" y="90"/>
                    </a:lnTo>
                    <a:lnTo>
                      <a:pt x="1315" y="197"/>
                    </a:lnTo>
                    <a:lnTo>
                      <a:pt x="1479" y="197"/>
                    </a:lnTo>
                    <a:lnTo>
                      <a:pt x="1479" y="413"/>
                    </a:lnTo>
                    <a:lnTo>
                      <a:pt x="1315" y="413"/>
                    </a:lnTo>
                    <a:lnTo>
                      <a:pt x="1315" y="502"/>
                    </a:lnTo>
                    <a:lnTo>
                      <a:pt x="1479" y="502"/>
                    </a:lnTo>
                    <a:lnTo>
                      <a:pt x="1479" y="610"/>
                    </a:lnTo>
                    <a:lnTo>
                      <a:pt x="1479" y="502"/>
                    </a:lnTo>
                    <a:lnTo>
                      <a:pt x="1677" y="610"/>
                    </a:lnTo>
                    <a:lnTo>
                      <a:pt x="1479" y="610"/>
                    </a:lnTo>
                    <a:lnTo>
                      <a:pt x="1479" y="718"/>
                    </a:lnTo>
                    <a:lnTo>
                      <a:pt x="1677" y="718"/>
                    </a:lnTo>
                    <a:lnTo>
                      <a:pt x="1677" y="807"/>
                    </a:lnTo>
                    <a:lnTo>
                      <a:pt x="1874" y="807"/>
                    </a:lnTo>
                    <a:lnTo>
                      <a:pt x="1874" y="915"/>
                    </a:lnTo>
                    <a:lnTo>
                      <a:pt x="1677" y="1023"/>
                    </a:lnTo>
                    <a:lnTo>
                      <a:pt x="2071" y="1023"/>
                    </a:lnTo>
                    <a:lnTo>
                      <a:pt x="2236" y="1112"/>
                    </a:lnTo>
                    <a:lnTo>
                      <a:pt x="2236" y="1220"/>
                    </a:lnTo>
                    <a:lnTo>
                      <a:pt x="2433" y="1220"/>
                    </a:lnTo>
                    <a:lnTo>
                      <a:pt x="2236" y="1220"/>
                    </a:lnTo>
                    <a:lnTo>
                      <a:pt x="2433" y="1220"/>
                    </a:lnTo>
                    <a:lnTo>
                      <a:pt x="2236" y="1328"/>
                    </a:lnTo>
                    <a:lnTo>
                      <a:pt x="2236" y="1435"/>
                    </a:lnTo>
                    <a:lnTo>
                      <a:pt x="2630" y="1435"/>
                    </a:lnTo>
                    <a:lnTo>
                      <a:pt x="2630" y="1633"/>
                    </a:lnTo>
                    <a:lnTo>
                      <a:pt x="2795" y="1633"/>
                    </a:lnTo>
                    <a:lnTo>
                      <a:pt x="2795" y="1525"/>
                    </a:lnTo>
                    <a:lnTo>
                      <a:pt x="2992" y="1525"/>
                    </a:lnTo>
                    <a:lnTo>
                      <a:pt x="2992" y="1435"/>
                    </a:lnTo>
                    <a:lnTo>
                      <a:pt x="2795" y="1435"/>
                    </a:lnTo>
                    <a:lnTo>
                      <a:pt x="2795" y="1328"/>
                    </a:lnTo>
                    <a:lnTo>
                      <a:pt x="2992" y="1328"/>
                    </a:lnTo>
                    <a:lnTo>
                      <a:pt x="2795" y="1328"/>
                    </a:lnTo>
                    <a:lnTo>
                      <a:pt x="2992" y="1328"/>
                    </a:lnTo>
                    <a:lnTo>
                      <a:pt x="2992" y="1220"/>
                    </a:lnTo>
                    <a:lnTo>
                      <a:pt x="3189" y="1220"/>
                    </a:lnTo>
                    <a:lnTo>
                      <a:pt x="3189" y="1112"/>
                    </a:lnTo>
                    <a:lnTo>
                      <a:pt x="3189" y="1220"/>
                    </a:lnTo>
                    <a:lnTo>
                      <a:pt x="3189" y="1112"/>
                    </a:lnTo>
                    <a:lnTo>
                      <a:pt x="3386" y="1112"/>
                    </a:lnTo>
                    <a:lnTo>
                      <a:pt x="3189" y="1023"/>
                    </a:lnTo>
                    <a:lnTo>
                      <a:pt x="2992" y="1023"/>
                    </a:lnTo>
                    <a:lnTo>
                      <a:pt x="3189" y="1023"/>
                    </a:lnTo>
                    <a:lnTo>
                      <a:pt x="3189" y="915"/>
                    </a:lnTo>
                    <a:lnTo>
                      <a:pt x="3386" y="915"/>
                    </a:lnTo>
                    <a:lnTo>
                      <a:pt x="3386" y="807"/>
                    </a:lnTo>
                    <a:lnTo>
                      <a:pt x="3551" y="718"/>
                    </a:lnTo>
                    <a:lnTo>
                      <a:pt x="3748" y="718"/>
                    </a:lnTo>
                    <a:lnTo>
                      <a:pt x="3748" y="502"/>
                    </a:lnTo>
                    <a:lnTo>
                      <a:pt x="4504" y="502"/>
                    </a:lnTo>
                    <a:lnTo>
                      <a:pt x="4701" y="1112"/>
                    </a:lnTo>
                    <a:lnTo>
                      <a:pt x="5260" y="1633"/>
                    </a:lnTo>
                    <a:lnTo>
                      <a:pt x="5425" y="1633"/>
                    </a:lnTo>
                    <a:lnTo>
                      <a:pt x="5622" y="1525"/>
                    </a:lnTo>
                    <a:lnTo>
                      <a:pt x="6575" y="1525"/>
                    </a:lnTo>
                    <a:lnTo>
                      <a:pt x="6575" y="1633"/>
                    </a:lnTo>
                    <a:lnTo>
                      <a:pt x="6740" y="1633"/>
                    </a:lnTo>
                    <a:lnTo>
                      <a:pt x="6740" y="1525"/>
                    </a:lnTo>
                    <a:lnTo>
                      <a:pt x="6937" y="1525"/>
                    </a:lnTo>
                    <a:lnTo>
                      <a:pt x="6937" y="1435"/>
                    </a:lnTo>
                    <a:lnTo>
                      <a:pt x="7134" y="1435"/>
                    </a:lnTo>
                    <a:lnTo>
                      <a:pt x="6937" y="1435"/>
                    </a:lnTo>
                    <a:lnTo>
                      <a:pt x="7134" y="1435"/>
                    </a:lnTo>
                    <a:lnTo>
                      <a:pt x="7134" y="1525"/>
                    </a:lnTo>
                    <a:lnTo>
                      <a:pt x="8055" y="1525"/>
                    </a:lnTo>
                    <a:lnTo>
                      <a:pt x="8055" y="1633"/>
                    </a:lnTo>
                    <a:lnTo>
                      <a:pt x="8647" y="1633"/>
                    </a:lnTo>
                    <a:lnTo>
                      <a:pt x="8647" y="1740"/>
                    </a:lnTo>
                    <a:lnTo>
                      <a:pt x="8252" y="1938"/>
                    </a:lnTo>
                    <a:lnTo>
                      <a:pt x="8055" y="2045"/>
                    </a:lnTo>
                    <a:lnTo>
                      <a:pt x="8055" y="2153"/>
                    </a:lnTo>
                    <a:lnTo>
                      <a:pt x="7693" y="2350"/>
                    </a:lnTo>
                    <a:lnTo>
                      <a:pt x="7693" y="2548"/>
                    </a:lnTo>
                    <a:lnTo>
                      <a:pt x="7496" y="2655"/>
                    </a:lnTo>
                    <a:lnTo>
                      <a:pt x="7496" y="2763"/>
                    </a:lnTo>
                    <a:lnTo>
                      <a:pt x="7332" y="2870"/>
                    </a:lnTo>
                    <a:lnTo>
                      <a:pt x="6740" y="2870"/>
                    </a:lnTo>
                    <a:lnTo>
                      <a:pt x="6575" y="2960"/>
                    </a:lnTo>
                    <a:lnTo>
                      <a:pt x="6575" y="3265"/>
                    </a:lnTo>
                    <a:lnTo>
                      <a:pt x="6378" y="3265"/>
                    </a:lnTo>
                    <a:lnTo>
                      <a:pt x="6575" y="3265"/>
                    </a:lnTo>
                    <a:lnTo>
                      <a:pt x="6378" y="3265"/>
                    </a:lnTo>
                    <a:lnTo>
                      <a:pt x="6378" y="3373"/>
                    </a:lnTo>
                    <a:lnTo>
                      <a:pt x="6575" y="3373"/>
                    </a:lnTo>
                    <a:lnTo>
                      <a:pt x="6575" y="3678"/>
                    </a:lnTo>
                    <a:lnTo>
                      <a:pt x="6378" y="3678"/>
                    </a:lnTo>
                    <a:lnTo>
                      <a:pt x="6378" y="3785"/>
                    </a:lnTo>
                    <a:lnTo>
                      <a:pt x="6181" y="3785"/>
                    </a:lnTo>
                    <a:lnTo>
                      <a:pt x="6181" y="3893"/>
                    </a:lnTo>
                    <a:lnTo>
                      <a:pt x="6016" y="3893"/>
                    </a:lnTo>
                    <a:lnTo>
                      <a:pt x="6016" y="4090"/>
                    </a:lnTo>
                    <a:lnTo>
                      <a:pt x="6181" y="4090"/>
                    </a:lnTo>
                    <a:lnTo>
                      <a:pt x="6181" y="4198"/>
                    </a:lnTo>
                    <a:lnTo>
                      <a:pt x="6575" y="4198"/>
                    </a:lnTo>
                    <a:lnTo>
                      <a:pt x="6575" y="4288"/>
                    </a:lnTo>
                    <a:lnTo>
                      <a:pt x="6740" y="4288"/>
                    </a:lnTo>
                    <a:lnTo>
                      <a:pt x="6740" y="4808"/>
                    </a:lnTo>
                    <a:lnTo>
                      <a:pt x="6575" y="4808"/>
                    </a:lnTo>
                    <a:lnTo>
                      <a:pt x="6575" y="4916"/>
                    </a:lnTo>
                    <a:lnTo>
                      <a:pt x="6378" y="4916"/>
                    </a:lnTo>
                    <a:lnTo>
                      <a:pt x="6378" y="5113"/>
                    </a:lnTo>
                    <a:lnTo>
                      <a:pt x="6937" y="5113"/>
                    </a:lnTo>
                    <a:lnTo>
                      <a:pt x="6937" y="5005"/>
                    </a:lnTo>
                    <a:lnTo>
                      <a:pt x="7134" y="5005"/>
                    </a:lnTo>
                    <a:lnTo>
                      <a:pt x="7134" y="5221"/>
                    </a:lnTo>
                    <a:lnTo>
                      <a:pt x="7332" y="5221"/>
                    </a:lnTo>
                    <a:lnTo>
                      <a:pt x="7332" y="5328"/>
                    </a:lnTo>
                    <a:lnTo>
                      <a:pt x="7496" y="5328"/>
                    </a:lnTo>
                    <a:lnTo>
                      <a:pt x="7332" y="5328"/>
                    </a:lnTo>
                    <a:lnTo>
                      <a:pt x="7496" y="5328"/>
                    </a:lnTo>
                    <a:lnTo>
                      <a:pt x="7496" y="5418"/>
                    </a:lnTo>
                    <a:lnTo>
                      <a:pt x="7693" y="5526"/>
                    </a:lnTo>
                    <a:lnTo>
                      <a:pt x="7890" y="5526"/>
                    </a:lnTo>
                    <a:lnTo>
                      <a:pt x="7693" y="5418"/>
                    </a:lnTo>
                    <a:lnTo>
                      <a:pt x="7890" y="5328"/>
                    </a:lnTo>
                    <a:lnTo>
                      <a:pt x="7890" y="5526"/>
                    </a:lnTo>
                    <a:lnTo>
                      <a:pt x="8055" y="5526"/>
                    </a:lnTo>
                    <a:lnTo>
                      <a:pt x="8055" y="5633"/>
                    </a:lnTo>
                    <a:lnTo>
                      <a:pt x="8449" y="5633"/>
                    </a:lnTo>
                    <a:lnTo>
                      <a:pt x="8449" y="5723"/>
                    </a:lnTo>
                    <a:lnTo>
                      <a:pt x="9008" y="5723"/>
                    </a:lnTo>
                    <a:lnTo>
                      <a:pt x="9008" y="5831"/>
                    </a:lnTo>
                    <a:lnTo>
                      <a:pt x="9205" y="5831"/>
                    </a:lnTo>
                    <a:lnTo>
                      <a:pt x="9008" y="5831"/>
                    </a:lnTo>
                    <a:lnTo>
                      <a:pt x="9008" y="5938"/>
                    </a:lnTo>
                    <a:lnTo>
                      <a:pt x="9205" y="5938"/>
                    </a:lnTo>
                    <a:lnTo>
                      <a:pt x="9205" y="6046"/>
                    </a:lnTo>
                    <a:lnTo>
                      <a:pt x="9370" y="6046"/>
                    </a:lnTo>
                    <a:lnTo>
                      <a:pt x="9370" y="5938"/>
                    </a:lnTo>
                    <a:lnTo>
                      <a:pt x="9370" y="6136"/>
                    </a:lnTo>
                    <a:lnTo>
                      <a:pt x="9205" y="6243"/>
                    </a:lnTo>
                    <a:lnTo>
                      <a:pt x="9205" y="6351"/>
                    </a:lnTo>
                    <a:lnTo>
                      <a:pt x="9567" y="6351"/>
                    </a:lnTo>
                    <a:lnTo>
                      <a:pt x="9567" y="6548"/>
                    </a:lnTo>
                    <a:lnTo>
                      <a:pt x="9370" y="6548"/>
                    </a:lnTo>
                    <a:lnTo>
                      <a:pt x="9370" y="6656"/>
                    </a:lnTo>
                    <a:lnTo>
                      <a:pt x="9205" y="6656"/>
                    </a:lnTo>
                    <a:lnTo>
                      <a:pt x="9205" y="6763"/>
                    </a:lnTo>
                    <a:lnTo>
                      <a:pt x="9008" y="6763"/>
                    </a:lnTo>
                    <a:lnTo>
                      <a:pt x="9008" y="7068"/>
                    </a:lnTo>
                    <a:lnTo>
                      <a:pt x="8811" y="7068"/>
                    </a:lnTo>
                    <a:lnTo>
                      <a:pt x="9008" y="7068"/>
                    </a:lnTo>
                    <a:lnTo>
                      <a:pt x="9008" y="7158"/>
                    </a:lnTo>
                    <a:lnTo>
                      <a:pt x="8811" y="7158"/>
                    </a:lnTo>
                    <a:lnTo>
                      <a:pt x="8811" y="7266"/>
                    </a:lnTo>
                    <a:lnTo>
                      <a:pt x="9008" y="7266"/>
                    </a:lnTo>
                    <a:lnTo>
                      <a:pt x="9008" y="7571"/>
                    </a:lnTo>
                    <a:lnTo>
                      <a:pt x="8811" y="7571"/>
                    </a:lnTo>
                    <a:lnTo>
                      <a:pt x="8647" y="7678"/>
                    </a:lnTo>
                    <a:lnTo>
                      <a:pt x="8449" y="7678"/>
                    </a:lnTo>
                    <a:lnTo>
                      <a:pt x="8449" y="7786"/>
                    </a:lnTo>
                    <a:lnTo>
                      <a:pt x="8252" y="7786"/>
                    </a:lnTo>
                    <a:lnTo>
                      <a:pt x="8252" y="7876"/>
                    </a:lnTo>
                    <a:lnTo>
                      <a:pt x="8055" y="7876"/>
                    </a:lnTo>
                    <a:lnTo>
                      <a:pt x="8055" y="8091"/>
                    </a:lnTo>
                    <a:lnTo>
                      <a:pt x="7693" y="8091"/>
                    </a:lnTo>
                    <a:lnTo>
                      <a:pt x="7496" y="8181"/>
                    </a:lnTo>
                    <a:lnTo>
                      <a:pt x="7496" y="8288"/>
                    </a:lnTo>
                    <a:lnTo>
                      <a:pt x="7332" y="8288"/>
                    </a:lnTo>
                    <a:lnTo>
                      <a:pt x="7332" y="8396"/>
                    </a:lnTo>
                    <a:lnTo>
                      <a:pt x="7134" y="8396"/>
                    </a:lnTo>
                    <a:lnTo>
                      <a:pt x="7134" y="8593"/>
                    </a:lnTo>
                    <a:lnTo>
                      <a:pt x="7332" y="8593"/>
                    </a:lnTo>
                    <a:lnTo>
                      <a:pt x="7332" y="8701"/>
                    </a:lnTo>
                    <a:lnTo>
                      <a:pt x="7496" y="8701"/>
                    </a:lnTo>
                    <a:lnTo>
                      <a:pt x="7693" y="8809"/>
                    </a:lnTo>
                    <a:lnTo>
                      <a:pt x="7693" y="8898"/>
                    </a:lnTo>
                    <a:lnTo>
                      <a:pt x="8055" y="8898"/>
                    </a:lnTo>
                    <a:lnTo>
                      <a:pt x="8055" y="9114"/>
                    </a:lnTo>
                    <a:lnTo>
                      <a:pt x="7890" y="9114"/>
                    </a:lnTo>
                    <a:lnTo>
                      <a:pt x="7890" y="9221"/>
                    </a:lnTo>
                    <a:lnTo>
                      <a:pt x="7693" y="9221"/>
                    </a:lnTo>
                    <a:lnTo>
                      <a:pt x="7693" y="9419"/>
                    </a:lnTo>
                    <a:lnTo>
                      <a:pt x="7496" y="9419"/>
                    </a:lnTo>
                    <a:lnTo>
                      <a:pt x="7693" y="9526"/>
                    </a:lnTo>
                    <a:lnTo>
                      <a:pt x="7693" y="9616"/>
                    </a:lnTo>
                    <a:lnTo>
                      <a:pt x="7890" y="9616"/>
                    </a:lnTo>
                    <a:lnTo>
                      <a:pt x="7890" y="9724"/>
                    </a:lnTo>
                    <a:lnTo>
                      <a:pt x="7693" y="9724"/>
                    </a:lnTo>
                    <a:lnTo>
                      <a:pt x="7890" y="9724"/>
                    </a:lnTo>
                    <a:lnTo>
                      <a:pt x="7890" y="10244"/>
                    </a:lnTo>
                    <a:lnTo>
                      <a:pt x="8055" y="10334"/>
                    </a:lnTo>
                    <a:lnTo>
                      <a:pt x="8055" y="10441"/>
                    </a:lnTo>
                    <a:lnTo>
                      <a:pt x="8252" y="10441"/>
                    </a:lnTo>
                    <a:lnTo>
                      <a:pt x="8449" y="10549"/>
                    </a:lnTo>
                    <a:lnTo>
                      <a:pt x="8811" y="10549"/>
                    </a:lnTo>
                    <a:lnTo>
                      <a:pt x="8811" y="10441"/>
                    </a:lnTo>
                    <a:lnTo>
                      <a:pt x="9008" y="10441"/>
                    </a:lnTo>
                    <a:lnTo>
                      <a:pt x="9008" y="10334"/>
                    </a:lnTo>
                    <a:lnTo>
                      <a:pt x="9205" y="10334"/>
                    </a:lnTo>
                    <a:lnTo>
                      <a:pt x="9205" y="10244"/>
                    </a:lnTo>
                    <a:lnTo>
                      <a:pt x="9370" y="10244"/>
                    </a:lnTo>
                    <a:lnTo>
                      <a:pt x="9205" y="10136"/>
                    </a:lnTo>
                    <a:lnTo>
                      <a:pt x="9567" y="10136"/>
                    </a:lnTo>
                    <a:lnTo>
                      <a:pt x="9567" y="9831"/>
                    </a:lnTo>
                    <a:lnTo>
                      <a:pt x="9764" y="9831"/>
                    </a:lnTo>
                    <a:lnTo>
                      <a:pt x="9764" y="9921"/>
                    </a:lnTo>
                    <a:lnTo>
                      <a:pt x="9962" y="9921"/>
                    </a:lnTo>
                    <a:lnTo>
                      <a:pt x="9962" y="10029"/>
                    </a:lnTo>
                    <a:lnTo>
                      <a:pt x="10126" y="10029"/>
                    </a:lnTo>
                    <a:lnTo>
                      <a:pt x="10126" y="9831"/>
                    </a:lnTo>
                    <a:lnTo>
                      <a:pt x="9962" y="9831"/>
                    </a:lnTo>
                    <a:lnTo>
                      <a:pt x="9962" y="9724"/>
                    </a:lnTo>
                    <a:lnTo>
                      <a:pt x="9764" y="9724"/>
                    </a:lnTo>
                    <a:lnTo>
                      <a:pt x="9962" y="9724"/>
                    </a:lnTo>
                    <a:lnTo>
                      <a:pt x="9962" y="9616"/>
                    </a:lnTo>
                    <a:lnTo>
                      <a:pt x="10323" y="9616"/>
                    </a:lnTo>
                    <a:lnTo>
                      <a:pt x="10323" y="9831"/>
                    </a:lnTo>
                    <a:lnTo>
                      <a:pt x="10521" y="9831"/>
                    </a:lnTo>
                    <a:lnTo>
                      <a:pt x="10521" y="9921"/>
                    </a:lnTo>
                    <a:lnTo>
                      <a:pt x="10685" y="9921"/>
                    </a:lnTo>
                    <a:lnTo>
                      <a:pt x="10685" y="10029"/>
                    </a:lnTo>
                    <a:lnTo>
                      <a:pt x="10882" y="9921"/>
                    </a:lnTo>
                    <a:lnTo>
                      <a:pt x="10882" y="10029"/>
                    </a:lnTo>
                    <a:lnTo>
                      <a:pt x="11277" y="10029"/>
                    </a:lnTo>
                    <a:lnTo>
                      <a:pt x="11277" y="10136"/>
                    </a:lnTo>
                    <a:lnTo>
                      <a:pt x="11441" y="10136"/>
                    </a:lnTo>
                    <a:lnTo>
                      <a:pt x="11441" y="10029"/>
                    </a:lnTo>
                    <a:lnTo>
                      <a:pt x="11638" y="10029"/>
                    </a:lnTo>
                    <a:lnTo>
                      <a:pt x="11638" y="9921"/>
                    </a:lnTo>
                    <a:lnTo>
                      <a:pt x="12395" y="9921"/>
                    </a:lnTo>
                    <a:lnTo>
                      <a:pt x="12395" y="10029"/>
                    </a:lnTo>
                    <a:lnTo>
                      <a:pt x="12592" y="10029"/>
                    </a:lnTo>
                    <a:lnTo>
                      <a:pt x="12756" y="10136"/>
                    </a:lnTo>
                    <a:lnTo>
                      <a:pt x="12756" y="10244"/>
                    </a:lnTo>
                    <a:lnTo>
                      <a:pt x="12953" y="10244"/>
                    </a:lnTo>
                    <a:lnTo>
                      <a:pt x="12953" y="10441"/>
                    </a:lnTo>
                    <a:lnTo>
                      <a:pt x="13151" y="10441"/>
                    </a:lnTo>
                    <a:lnTo>
                      <a:pt x="13151" y="10549"/>
                    </a:lnTo>
                    <a:lnTo>
                      <a:pt x="12953" y="10549"/>
                    </a:lnTo>
                    <a:lnTo>
                      <a:pt x="12953" y="10639"/>
                    </a:lnTo>
                    <a:lnTo>
                      <a:pt x="12756" y="10639"/>
                    </a:lnTo>
                    <a:lnTo>
                      <a:pt x="12756" y="10854"/>
                    </a:lnTo>
                    <a:lnTo>
                      <a:pt x="12592" y="10961"/>
                    </a:lnTo>
                    <a:lnTo>
                      <a:pt x="12395" y="10961"/>
                    </a:lnTo>
                    <a:lnTo>
                      <a:pt x="12395" y="11159"/>
                    </a:lnTo>
                    <a:lnTo>
                      <a:pt x="12592" y="11159"/>
                    </a:lnTo>
                    <a:lnTo>
                      <a:pt x="12395" y="11266"/>
                    </a:lnTo>
                    <a:lnTo>
                      <a:pt x="12592" y="11266"/>
                    </a:lnTo>
                    <a:lnTo>
                      <a:pt x="12592" y="11679"/>
                    </a:lnTo>
                    <a:lnTo>
                      <a:pt x="12756" y="11679"/>
                    </a:lnTo>
                    <a:lnTo>
                      <a:pt x="12592" y="11679"/>
                    </a:lnTo>
                    <a:lnTo>
                      <a:pt x="12592" y="11769"/>
                    </a:lnTo>
                    <a:lnTo>
                      <a:pt x="12756" y="11769"/>
                    </a:lnTo>
                    <a:lnTo>
                      <a:pt x="12756" y="11876"/>
                    </a:lnTo>
                    <a:lnTo>
                      <a:pt x="13151" y="11876"/>
                    </a:lnTo>
                    <a:lnTo>
                      <a:pt x="13151" y="11984"/>
                    </a:lnTo>
                    <a:lnTo>
                      <a:pt x="13315" y="11984"/>
                    </a:lnTo>
                    <a:lnTo>
                      <a:pt x="13315" y="11876"/>
                    </a:lnTo>
                    <a:lnTo>
                      <a:pt x="13710" y="11876"/>
                    </a:lnTo>
                    <a:lnTo>
                      <a:pt x="13710" y="11984"/>
                    </a:lnTo>
                    <a:lnTo>
                      <a:pt x="13907" y="11984"/>
                    </a:lnTo>
                    <a:lnTo>
                      <a:pt x="13907" y="11876"/>
                    </a:lnTo>
                    <a:lnTo>
                      <a:pt x="13907" y="11984"/>
                    </a:lnTo>
                    <a:lnTo>
                      <a:pt x="14071" y="11984"/>
                    </a:lnTo>
                    <a:lnTo>
                      <a:pt x="14071" y="12074"/>
                    </a:lnTo>
                    <a:lnTo>
                      <a:pt x="14268" y="12074"/>
                    </a:lnTo>
                    <a:lnTo>
                      <a:pt x="14268" y="11984"/>
                    </a:lnTo>
                    <a:lnTo>
                      <a:pt x="14827" y="11984"/>
                    </a:lnTo>
                    <a:lnTo>
                      <a:pt x="14827" y="12074"/>
                    </a:lnTo>
                    <a:lnTo>
                      <a:pt x="14827" y="11984"/>
                    </a:lnTo>
                    <a:lnTo>
                      <a:pt x="15025" y="11984"/>
                    </a:lnTo>
                    <a:lnTo>
                      <a:pt x="15025" y="11876"/>
                    </a:lnTo>
                    <a:lnTo>
                      <a:pt x="15222" y="11876"/>
                    </a:lnTo>
                    <a:lnTo>
                      <a:pt x="15222" y="11769"/>
                    </a:lnTo>
                    <a:lnTo>
                      <a:pt x="16142" y="11769"/>
                    </a:lnTo>
                    <a:lnTo>
                      <a:pt x="16142" y="11679"/>
                    </a:lnTo>
                    <a:lnTo>
                      <a:pt x="16899" y="11679"/>
                    </a:lnTo>
                    <a:lnTo>
                      <a:pt x="16899" y="11571"/>
                    </a:lnTo>
                    <a:lnTo>
                      <a:pt x="17096" y="11571"/>
                    </a:lnTo>
                    <a:lnTo>
                      <a:pt x="17096" y="11679"/>
                    </a:lnTo>
                    <a:lnTo>
                      <a:pt x="17293" y="11571"/>
                    </a:lnTo>
                    <a:lnTo>
                      <a:pt x="17293" y="11464"/>
                    </a:lnTo>
                    <a:lnTo>
                      <a:pt x="17458" y="11464"/>
                    </a:lnTo>
                    <a:lnTo>
                      <a:pt x="17458" y="11356"/>
                    </a:lnTo>
                    <a:lnTo>
                      <a:pt x="17655" y="11356"/>
                    </a:lnTo>
                    <a:lnTo>
                      <a:pt x="17655" y="11266"/>
                    </a:lnTo>
                    <a:lnTo>
                      <a:pt x="17852" y="11266"/>
                    </a:lnTo>
                    <a:lnTo>
                      <a:pt x="17852" y="11159"/>
                    </a:lnTo>
                    <a:lnTo>
                      <a:pt x="17852" y="11266"/>
                    </a:lnTo>
                    <a:lnTo>
                      <a:pt x="18214" y="11266"/>
                    </a:lnTo>
                    <a:lnTo>
                      <a:pt x="18214" y="11356"/>
                    </a:lnTo>
                    <a:lnTo>
                      <a:pt x="18411" y="11356"/>
                    </a:lnTo>
                    <a:lnTo>
                      <a:pt x="18411" y="11464"/>
                    </a:lnTo>
                    <a:lnTo>
                      <a:pt x="18970" y="11464"/>
                    </a:lnTo>
                    <a:lnTo>
                      <a:pt x="18970" y="11571"/>
                    </a:lnTo>
                    <a:lnTo>
                      <a:pt x="19529" y="11571"/>
                    </a:lnTo>
                    <a:lnTo>
                      <a:pt x="19529" y="11679"/>
                    </a:lnTo>
                    <a:lnTo>
                      <a:pt x="20088" y="11679"/>
                    </a:lnTo>
                    <a:lnTo>
                      <a:pt x="20088" y="11571"/>
                    </a:lnTo>
                    <a:lnTo>
                      <a:pt x="20482" y="11571"/>
                    </a:lnTo>
                    <a:lnTo>
                      <a:pt x="20482" y="11679"/>
                    </a:lnTo>
                    <a:lnTo>
                      <a:pt x="20647" y="11679"/>
                    </a:lnTo>
                    <a:lnTo>
                      <a:pt x="20844" y="11769"/>
                    </a:lnTo>
                    <a:lnTo>
                      <a:pt x="21041" y="11769"/>
                    </a:lnTo>
                    <a:lnTo>
                      <a:pt x="21041" y="11679"/>
                    </a:lnTo>
                    <a:lnTo>
                      <a:pt x="21238" y="11679"/>
                    </a:lnTo>
                    <a:lnTo>
                      <a:pt x="21238" y="11876"/>
                    </a:lnTo>
                    <a:lnTo>
                      <a:pt x="21403" y="11876"/>
                    </a:lnTo>
                    <a:lnTo>
                      <a:pt x="21403" y="11984"/>
                    </a:lnTo>
                    <a:lnTo>
                      <a:pt x="21238" y="11984"/>
                    </a:lnTo>
                    <a:lnTo>
                      <a:pt x="21238" y="12074"/>
                    </a:lnTo>
                    <a:lnTo>
                      <a:pt x="21403" y="12074"/>
                    </a:lnTo>
                    <a:lnTo>
                      <a:pt x="21403" y="12181"/>
                    </a:lnTo>
                    <a:lnTo>
                      <a:pt x="21238" y="12181"/>
                    </a:lnTo>
                    <a:lnTo>
                      <a:pt x="21238" y="12289"/>
                    </a:lnTo>
                    <a:lnTo>
                      <a:pt x="21403" y="12289"/>
                    </a:lnTo>
                    <a:lnTo>
                      <a:pt x="21238" y="12289"/>
                    </a:lnTo>
                    <a:lnTo>
                      <a:pt x="21238" y="12486"/>
                    </a:lnTo>
                    <a:lnTo>
                      <a:pt x="21403" y="12486"/>
                    </a:lnTo>
                    <a:lnTo>
                      <a:pt x="21238" y="12486"/>
                    </a:lnTo>
                    <a:lnTo>
                      <a:pt x="21403" y="12486"/>
                    </a:lnTo>
                    <a:lnTo>
                      <a:pt x="21403" y="12702"/>
                    </a:lnTo>
                    <a:lnTo>
                      <a:pt x="21600" y="12702"/>
                    </a:lnTo>
                    <a:lnTo>
                      <a:pt x="21600" y="12791"/>
                    </a:lnTo>
                    <a:lnTo>
                      <a:pt x="21403" y="12791"/>
                    </a:lnTo>
                    <a:lnTo>
                      <a:pt x="21403" y="12899"/>
                    </a:lnTo>
                    <a:lnTo>
                      <a:pt x="21238" y="12899"/>
                    </a:lnTo>
                    <a:lnTo>
                      <a:pt x="21238" y="13096"/>
                    </a:lnTo>
                    <a:lnTo>
                      <a:pt x="20844" y="13096"/>
                    </a:lnTo>
                    <a:lnTo>
                      <a:pt x="20844" y="13204"/>
                    </a:lnTo>
                    <a:lnTo>
                      <a:pt x="20647" y="13204"/>
                    </a:lnTo>
                    <a:lnTo>
                      <a:pt x="20482" y="13312"/>
                    </a:lnTo>
                    <a:lnTo>
                      <a:pt x="20482" y="13509"/>
                    </a:lnTo>
                    <a:lnTo>
                      <a:pt x="20088" y="13509"/>
                    </a:lnTo>
                    <a:lnTo>
                      <a:pt x="20088" y="13617"/>
                    </a:lnTo>
                    <a:lnTo>
                      <a:pt x="19923" y="13617"/>
                    </a:lnTo>
                    <a:lnTo>
                      <a:pt x="19923" y="13814"/>
                    </a:lnTo>
                    <a:lnTo>
                      <a:pt x="20088" y="13814"/>
                    </a:lnTo>
                    <a:lnTo>
                      <a:pt x="19923" y="13814"/>
                    </a:lnTo>
                    <a:lnTo>
                      <a:pt x="19923" y="13922"/>
                    </a:lnTo>
                    <a:lnTo>
                      <a:pt x="19726" y="13922"/>
                    </a:lnTo>
                    <a:lnTo>
                      <a:pt x="19923" y="13922"/>
                    </a:lnTo>
                    <a:lnTo>
                      <a:pt x="19726" y="14029"/>
                    </a:lnTo>
                    <a:lnTo>
                      <a:pt x="19726" y="13922"/>
                    </a:lnTo>
                    <a:lnTo>
                      <a:pt x="19529" y="14029"/>
                    </a:lnTo>
                    <a:lnTo>
                      <a:pt x="19529" y="13922"/>
                    </a:lnTo>
                    <a:lnTo>
                      <a:pt x="19529" y="14029"/>
                    </a:lnTo>
                    <a:lnTo>
                      <a:pt x="19726" y="14029"/>
                    </a:lnTo>
                    <a:lnTo>
                      <a:pt x="19529" y="14029"/>
                    </a:lnTo>
                    <a:lnTo>
                      <a:pt x="19726" y="14029"/>
                    </a:lnTo>
                    <a:lnTo>
                      <a:pt x="19726" y="14227"/>
                    </a:lnTo>
                    <a:lnTo>
                      <a:pt x="19529" y="14227"/>
                    </a:lnTo>
                    <a:lnTo>
                      <a:pt x="19726" y="14227"/>
                    </a:lnTo>
                    <a:lnTo>
                      <a:pt x="19529" y="14227"/>
                    </a:lnTo>
                    <a:lnTo>
                      <a:pt x="19726" y="14334"/>
                    </a:lnTo>
                    <a:lnTo>
                      <a:pt x="19726" y="14532"/>
                    </a:lnTo>
                    <a:lnTo>
                      <a:pt x="19529" y="14532"/>
                    </a:lnTo>
                    <a:lnTo>
                      <a:pt x="19332" y="14442"/>
                    </a:lnTo>
                    <a:lnTo>
                      <a:pt x="19167" y="14442"/>
                    </a:lnTo>
                    <a:lnTo>
                      <a:pt x="19167" y="14334"/>
                    </a:lnTo>
                    <a:lnTo>
                      <a:pt x="18970" y="14334"/>
                    </a:lnTo>
                    <a:lnTo>
                      <a:pt x="18970" y="14227"/>
                    </a:lnTo>
                    <a:lnTo>
                      <a:pt x="19167" y="14227"/>
                    </a:lnTo>
                    <a:lnTo>
                      <a:pt x="18970" y="14227"/>
                    </a:lnTo>
                    <a:lnTo>
                      <a:pt x="19167" y="14137"/>
                    </a:lnTo>
                    <a:lnTo>
                      <a:pt x="18970" y="14137"/>
                    </a:lnTo>
                    <a:lnTo>
                      <a:pt x="18970" y="14029"/>
                    </a:lnTo>
                    <a:lnTo>
                      <a:pt x="18773" y="14029"/>
                    </a:lnTo>
                    <a:lnTo>
                      <a:pt x="18773" y="13922"/>
                    </a:lnTo>
                    <a:lnTo>
                      <a:pt x="18608" y="13922"/>
                    </a:lnTo>
                    <a:lnTo>
                      <a:pt x="18608" y="13814"/>
                    </a:lnTo>
                    <a:lnTo>
                      <a:pt x="18773" y="13814"/>
                    </a:lnTo>
                    <a:lnTo>
                      <a:pt x="18608" y="13814"/>
                    </a:lnTo>
                    <a:lnTo>
                      <a:pt x="18608" y="13724"/>
                    </a:lnTo>
                    <a:lnTo>
                      <a:pt x="18608" y="13814"/>
                    </a:lnTo>
                    <a:lnTo>
                      <a:pt x="18608" y="13724"/>
                    </a:lnTo>
                    <a:lnTo>
                      <a:pt x="18411" y="13724"/>
                    </a:lnTo>
                    <a:lnTo>
                      <a:pt x="18411" y="13814"/>
                    </a:lnTo>
                    <a:lnTo>
                      <a:pt x="18214" y="13814"/>
                    </a:lnTo>
                    <a:lnTo>
                      <a:pt x="18214" y="13724"/>
                    </a:lnTo>
                    <a:lnTo>
                      <a:pt x="18214" y="13814"/>
                    </a:lnTo>
                    <a:lnTo>
                      <a:pt x="18016" y="13814"/>
                    </a:lnTo>
                    <a:lnTo>
                      <a:pt x="18214" y="13922"/>
                    </a:lnTo>
                    <a:lnTo>
                      <a:pt x="18016" y="13922"/>
                    </a:lnTo>
                    <a:lnTo>
                      <a:pt x="18016" y="14029"/>
                    </a:lnTo>
                    <a:lnTo>
                      <a:pt x="17852" y="14137"/>
                    </a:lnTo>
                    <a:lnTo>
                      <a:pt x="17655" y="14137"/>
                    </a:lnTo>
                    <a:lnTo>
                      <a:pt x="17655" y="14227"/>
                    </a:lnTo>
                    <a:lnTo>
                      <a:pt x="17458" y="14137"/>
                    </a:lnTo>
                    <a:lnTo>
                      <a:pt x="17458" y="14227"/>
                    </a:lnTo>
                    <a:lnTo>
                      <a:pt x="17096" y="14227"/>
                    </a:lnTo>
                    <a:lnTo>
                      <a:pt x="17096" y="14137"/>
                    </a:lnTo>
                    <a:lnTo>
                      <a:pt x="17096" y="14227"/>
                    </a:lnTo>
                    <a:lnTo>
                      <a:pt x="16899" y="14227"/>
                    </a:lnTo>
                    <a:lnTo>
                      <a:pt x="16899" y="14137"/>
                    </a:lnTo>
                    <a:lnTo>
                      <a:pt x="16142" y="14137"/>
                    </a:lnTo>
                    <a:lnTo>
                      <a:pt x="15386" y="15159"/>
                    </a:lnTo>
                    <a:lnTo>
                      <a:pt x="15386" y="15249"/>
                    </a:lnTo>
                    <a:lnTo>
                      <a:pt x="15584" y="15249"/>
                    </a:lnTo>
                    <a:lnTo>
                      <a:pt x="15584" y="15159"/>
                    </a:lnTo>
                    <a:lnTo>
                      <a:pt x="15584" y="15249"/>
                    </a:lnTo>
                    <a:lnTo>
                      <a:pt x="15781" y="15249"/>
                    </a:lnTo>
                    <a:lnTo>
                      <a:pt x="15584" y="15249"/>
                    </a:lnTo>
                    <a:lnTo>
                      <a:pt x="15584" y="15464"/>
                    </a:lnTo>
                    <a:lnTo>
                      <a:pt x="15978" y="15464"/>
                    </a:lnTo>
                    <a:lnTo>
                      <a:pt x="15978" y="15769"/>
                    </a:lnTo>
                    <a:lnTo>
                      <a:pt x="16142" y="15769"/>
                    </a:lnTo>
                    <a:lnTo>
                      <a:pt x="16142" y="15967"/>
                    </a:lnTo>
                    <a:lnTo>
                      <a:pt x="15781" y="15967"/>
                    </a:lnTo>
                    <a:lnTo>
                      <a:pt x="15781" y="16182"/>
                    </a:lnTo>
                    <a:lnTo>
                      <a:pt x="15584" y="16182"/>
                    </a:lnTo>
                    <a:lnTo>
                      <a:pt x="15584" y="16379"/>
                    </a:lnTo>
                    <a:lnTo>
                      <a:pt x="15386" y="16379"/>
                    </a:lnTo>
                    <a:lnTo>
                      <a:pt x="15386" y="16272"/>
                    </a:lnTo>
                    <a:lnTo>
                      <a:pt x="15222" y="16272"/>
                    </a:lnTo>
                    <a:lnTo>
                      <a:pt x="15025" y="16379"/>
                    </a:lnTo>
                    <a:lnTo>
                      <a:pt x="15025" y="16595"/>
                    </a:lnTo>
                    <a:lnTo>
                      <a:pt x="14827" y="16595"/>
                    </a:lnTo>
                    <a:lnTo>
                      <a:pt x="14827" y="16792"/>
                    </a:lnTo>
                    <a:lnTo>
                      <a:pt x="14663" y="16792"/>
                    </a:lnTo>
                    <a:lnTo>
                      <a:pt x="14827" y="16792"/>
                    </a:lnTo>
                    <a:lnTo>
                      <a:pt x="14663" y="16900"/>
                    </a:lnTo>
                    <a:lnTo>
                      <a:pt x="14827" y="16900"/>
                    </a:lnTo>
                    <a:lnTo>
                      <a:pt x="14827" y="17205"/>
                    </a:lnTo>
                    <a:lnTo>
                      <a:pt x="15025" y="17205"/>
                    </a:lnTo>
                    <a:lnTo>
                      <a:pt x="15025" y="17312"/>
                    </a:lnTo>
                    <a:lnTo>
                      <a:pt x="14663" y="17312"/>
                    </a:lnTo>
                    <a:lnTo>
                      <a:pt x="14663" y="17402"/>
                    </a:lnTo>
                    <a:lnTo>
                      <a:pt x="14663" y="17312"/>
                    </a:lnTo>
                    <a:lnTo>
                      <a:pt x="14663" y="17617"/>
                    </a:lnTo>
                    <a:lnTo>
                      <a:pt x="14466" y="17617"/>
                    </a:lnTo>
                    <a:lnTo>
                      <a:pt x="14466" y="17707"/>
                    </a:lnTo>
                    <a:lnTo>
                      <a:pt x="14663" y="17707"/>
                    </a:lnTo>
                    <a:lnTo>
                      <a:pt x="14663" y="18030"/>
                    </a:lnTo>
                    <a:lnTo>
                      <a:pt x="14466" y="18030"/>
                    </a:lnTo>
                    <a:lnTo>
                      <a:pt x="14466" y="18335"/>
                    </a:lnTo>
                    <a:lnTo>
                      <a:pt x="14268" y="18227"/>
                    </a:lnTo>
                    <a:lnTo>
                      <a:pt x="13907" y="18227"/>
                    </a:lnTo>
                    <a:lnTo>
                      <a:pt x="13907" y="18335"/>
                    </a:lnTo>
                    <a:lnTo>
                      <a:pt x="13710" y="18335"/>
                    </a:lnTo>
                    <a:lnTo>
                      <a:pt x="13710" y="18425"/>
                    </a:lnTo>
                    <a:lnTo>
                      <a:pt x="13315" y="18425"/>
                    </a:lnTo>
                    <a:lnTo>
                      <a:pt x="13315" y="18640"/>
                    </a:lnTo>
                    <a:lnTo>
                      <a:pt x="13512" y="18640"/>
                    </a:lnTo>
                    <a:lnTo>
                      <a:pt x="13512" y="18730"/>
                    </a:lnTo>
                    <a:lnTo>
                      <a:pt x="13710" y="18730"/>
                    </a:lnTo>
                    <a:lnTo>
                      <a:pt x="13710" y="18837"/>
                    </a:lnTo>
                    <a:lnTo>
                      <a:pt x="13907" y="18837"/>
                    </a:lnTo>
                    <a:lnTo>
                      <a:pt x="13907" y="18945"/>
                    </a:lnTo>
                    <a:lnTo>
                      <a:pt x="14071" y="19052"/>
                    </a:lnTo>
                    <a:lnTo>
                      <a:pt x="14268" y="19142"/>
                    </a:lnTo>
                    <a:lnTo>
                      <a:pt x="14268" y="19250"/>
                    </a:lnTo>
                    <a:lnTo>
                      <a:pt x="14466" y="19250"/>
                    </a:lnTo>
                    <a:lnTo>
                      <a:pt x="14466" y="19357"/>
                    </a:lnTo>
                    <a:lnTo>
                      <a:pt x="14663" y="19357"/>
                    </a:lnTo>
                    <a:lnTo>
                      <a:pt x="14663" y="19447"/>
                    </a:lnTo>
                    <a:lnTo>
                      <a:pt x="14466" y="19447"/>
                    </a:lnTo>
                    <a:lnTo>
                      <a:pt x="14466" y="19555"/>
                    </a:lnTo>
                    <a:lnTo>
                      <a:pt x="14466" y="19447"/>
                    </a:lnTo>
                    <a:lnTo>
                      <a:pt x="14466" y="19555"/>
                    </a:lnTo>
                    <a:lnTo>
                      <a:pt x="14268" y="19555"/>
                    </a:lnTo>
                    <a:lnTo>
                      <a:pt x="14268" y="19447"/>
                    </a:lnTo>
                    <a:lnTo>
                      <a:pt x="14071" y="19447"/>
                    </a:lnTo>
                    <a:lnTo>
                      <a:pt x="14071" y="19555"/>
                    </a:lnTo>
                    <a:lnTo>
                      <a:pt x="13315" y="19555"/>
                    </a:lnTo>
                    <a:lnTo>
                      <a:pt x="13315" y="19662"/>
                    </a:lnTo>
                    <a:lnTo>
                      <a:pt x="12953" y="19662"/>
                    </a:lnTo>
                    <a:lnTo>
                      <a:pt x="12953" y="19770"/>
                    </a:lnTo>
                    <a:lnTo>
                      <a:pt x="12953" y="19662"/>
                    </a:lnTo>
                    <a:lnTo>
                      <a:pt x="12756" y="19662"/>
                    </a:lnTo>
                    <a:lnTo>
                      <a:pt x="12756" y="19555"/>
                    </a:lnTo>
                    <a:lnTo>
                      <a:pt x="12756" y="19662"/>
                    </a:lnTo>
                    <a:lnTo>
                      <a:pt x="12197" y="19662"/>
                    </a:lnTo>
                    <a:lnTo>
                      <a:pt x="12197" y="19770"/>
                    </a:lnTo>
                    <a:lnTo>
                      <a:pt x="12000" y="19770"/>
                    </a:lnTo>
                    <a:lnTo>
                      <a:pt x="11836" y="19860"/>
                    </a:lnTo>
                    <a:lnTo>
                      <a:pt x="12000" y="19860"/>
                    </a:lnTo>
                    <a:lnTo>
                      <a:pt x="12000" y="20075"/>
                    </a:lnTo>
                    <a:lnTo>
                      <a:pt x="11836" y="20075"/>
                    </a:lnTo>
                    <a:lnTo>
                      <a:pt x="12000" y="20075"/>
                    </a:lnTo>
                    <a:lnTo>
                      <a:pt x="12000" y="20165"/>
                    </a:lnTo>
                    <a:lnTo>
                      <a:pt x="11836" y="20165"/>
                    </a:lnTo>
                    <a:lnTo>
                      <a:pt x="11836" y="20272"/>
                    </a:lnTo>
                    <a:lnTo>
                      <a:pt x="11441" y="20272"/>
                    </a:lnTo>
                    <a:lnTo>
                      <a:pt x="11441" y="20380"/>
                    </a:lnTo>
                    <a:lnTo>
                      <a:pt x="11277" y="20380"/>
                    </a:lnTo>
                    <a:lnTo>
                      <a:pt x="11277" y="20577"/>
                    </a:lnTo>
                    <a:lnTo>
                      <a:pt x="11079" y="20577"/>
                    </a:lnTo>
                    <a:lnTo>
                      <a:pt x="11079" y="20685"/>
                    </a:lnTo>
                    <a:lnTo>
                      <a:pt x="10882" y="20793"/>
                    </a:lnTo>
                    <a:lnTo>
                      <a:pt x="10685" y="20882"/>
                    </a:lnTo>
                    <a:lnTo>
                      <a:pt x="10882" y="20882"/>
                    </a:lnTo>
                    <a:lnTo>
                      <a:pt x="10685" y="20882"/>
                    </a:lnTo>
                    <a:lnTo>
                      <a:pt x="10685" y="21098"/>
                    </a:lnTo>
                    <a:lnTo>
                      <a:pt x="10521" y="21205"/>
                    </a:lnTo>
                    <a:lnTo>
                      <a:pt x="10126" y="21205"/>
                    </a:lnTo>
                    <a:lnTo>
                      <a:pt x="10126" y="21295"/>
                    </a:lnTo>
                    <a:lnTo>
                      <a:pt x="9962" y="21295"/>
                    </a:lnTo>
                    <a:lnTo>
                      <a:pt x="9962" y="21403"/>
                    </a:lnTo>
                    <a:lnTo>
                      <a:pt x="9764" y="21510"/>
                    </a:lnTo>
                    <a:lnTo>
                      <a:pt x="9567" y="21510"/>
                    </a:lnTo>
                    <a:lnTo>
                      <a:pt x="9567" y="21600"/>
                    </a:lnTo>
                    <a:lnTo>
                      <a:pt x="9567" y="21510"/>
                    </a:lnTo>
                    <a:lnTo>
                      <a:pt x="9205" y="21510"/>
                    </a:lnTo>
                    <a:lnTo>
                      <a:pt x="9205" y="21600"/>
                    </a:lnTo>
                    <a:lnTo>
                      <a:pt x="8252" y="21600"/>
                    </a:lnTo>
                    <a:lnTo>
                      <a:pt x="8252" y="21510"/>
                    </a:lnTo>
                    <a:lnTo>
                      <a:pt x="7693" y="21510"/>
                    </a:lnTo>
                    <a:lnTo>
                      <a:pt x="7693" y="21403"/>
                    </a:lnTo>
                    <a:lnTo>
                      <a:pt x="7332" y="21403"/>
                    </a:lnTo>
                    <a:lnTo>
                      <a:pt x="7332" y="21510"/>
                    </a:lnTo>
                    <a:lnTo>
                      <a:pt x="7332" y="21403"/>
                    </a:lnTo>
                    <a:lnTo>
                      <a:pt x="6740" y="21403"/>
                    </a:lnTo>
                    <a:lnTo>
                      <a:pt x="6740" y="21295"/>
                    </a:lnTo>
                    <a:lnTo>
                      <a:pt x="6575" y="21295"/>
                    </a:lnTo>
                    <a:lnTo>
                      <a:pt x="6575" y="21205"/>
                    </a:lnTo>
                    <a:lnTo>
                      <a:pt x="6378" y="21205"/>
                    </a:lnTo>
                    <a:lnTo>
                      <a:pt x="6378" y="20882"/>
                    </a:lnTo>
                    <a:lnTo>
                      <a:pt x="6575" y="20882"/>
                    </a:lnTo>
                    <a:lnTo>
                      <a:pt x="6575" y="20793"/>
                    </a:lnTo>
                    <a:lnTo>
                      <a:pt x="6740" y="20685"/>
                    </a:lnTo>
                    <a:lnTo>
                      <a:pt x="6740" y="20577"/>
                    </a:lnTo>
                    <a:lnTo>
                      <a:pt x="7332" y="20577"/>
                    </a:lnTo>
                    <a:lnTo>
                      <a:pt x="7693" y="20488"/>
                    </a:lnTo>
                    <a:lnTo>
                      <a:pt x="7496" y="20488"/>
                    </a:lnTo>
                    <a:lnTo>
                      <a:pt x="7496" y="20272"/>
                    </a:lnTo>
                    <a:lnTo>
                      <a:pt x="7693" y="20272"/>
                    </a:lnTo>
                    <a:lnTo>
                      <a:pt x="7693" y="20165"/>
                    </a:lnTo>
                    <a:lnTo>
                      <a:pt x="7890" y="20075"/>
                    </a:lnTo>
                    <a:lnTo>
                      <a:pt x="7693" y="20075"/>
                    </a:lnTo>
                    <a:lnTo>
                      <a:pt x="7693" y="19967"/>
                    </a:lnTo>
                    <a:lnTo>
                      <a:pt x="8055" y="19967"/>
                    </a:lnTo>
                    <a:lnTo>
                      <a:pt x="8055" y="19860"/>
                    </a:lnTo>
                    <a:lnTo>
                      <a:pt x="8252" y="19860"/>
                    </a:lnTo>
                    <a:lnTo>
                      <a:pt x="8252" y="19662"/>
                    </a:lnTo>
                    <a:lnTo>
                      <a:pt x="8449" y="19662"/>
                    </a:lnTo>
                    <a:lnTo>
                      <a:pt x="8449" y="19555"/>
                    </a:lnTo>
                    <a:lnTo>
                      <a:pt x="8252" y="19555"/>
                    </a:lnTo>
                    <a:lnTo>
                      <a:pt x="7890" y="19357"/>
                    </a:lnTo>
                    <a:lnTo>
                      <a:pt x="7890" y="19250"/>
                    </a:lnTo>
                    <a:lnTo>
                      <a:pt x="7693" y="19142"/>
                    </a:lnTo>
                    <a:lnTo>
                      <a:pt x="7693" y="19052"/>
                    </a:lnTo>
                    <a:lnTo>
                      <a:pt x="7890" y="18945"/>
                    </a:lnTo>
                    <a:lnTo>
                      <a:pt x="7890" y="18640"/>
                    </a:lnTo>
                    <a:lnTo>
                      <a:pt x="7693" y="18532"/>
                    </a:lnTo>
                    <a:lnTo>
                      <a:pt x="7693" y="18425"/>
                    </a:lnTo>
                    <a:lnTo>
                      <a:pt x="7496" y="18335"/>
                    </a:lnTo>
                    <a:lnTo>
                      <a:pt x="7496" y="18120"/>
                    </a:lnTo>
                    <a:lnTo>
                      <a:pt x="7332" y="18120"/>
                    </a:lnTo>
                    <a:lnTo>
                      <a:pt x="7134" y="18030"/>
                    </a:lnTo>
                    <a:lnTo>
                      <a:pt x="7134" y="17815"/>
                    </a:lnTo>
                    <a:lnTo>
                      <a:pt x="6937" y="17815"/>
                    </a:lnTo>
                    <a:lnTo>
                      <a:pt x="6937" y="17707"/>
                    </a:lnTo>
                    <a:lnTo>
                      <a:pt x="6575" y="17707"/>
                    </a:lnTo>
                    <a:lnTo>
                      <a:pt x="6740" y="17617"/>
                    </a:lnTo>
                    <a:lnTo>
                      <a:pt x="6575" y="17510"/>
                    </a:lnTo>
                    <a:lnTo>
                      <a:pt x="6378" y="17510"/>
                    </a:lnTo>
                    <a:lnTo>
                      <a:pt x="6181" y="17402"/>
                    </a:lnTo>
                    <a:lnTo>
                      <a:pt x="6181" y="17510"/>
                    </a:lnTo>
                    <a:lnTo>
                      <a:pt x="6016" y="17402"/>
                    </a:lnTo>
                    <a:lnTo>
                      <a:pt x="6016" y="17510"/>
                    </a:lnTo>
                    <a:lnTo>
                      <a:pt x="5622" y="17510"/>
                    </a:lnTo>
                    <a:lnTo>
                      <a:pt x="5622" y="17617"/>
                    </a:lnTo>
                    <a:lnTo>
                      <a:pt x="5622" y="17510"/>
                    </a:lnTo>
                    <a:lnTo>
                      <a:pt x="5260" y="17510"/>
                    </a:lnTo>
                    <a:lnTo>
                      <a:pt x="5260" y="17617"/>
                    </a:lnTo>
                    <a:lnTo>
                      <a:pt x="5260" y="17510"/>
                    </a:lnTo>
                    <a:lnTo>
                      <a:pt x="5063" y="17510"/>
                    </a:lnTo>
                    <a:lnTo>
                      <a:pt x="5063" y="17402"/>
                    </a:lnTo>
                    <a:lnTo>
                      <a:pt x="4866" y="17402"/>
                    </a:lnTo>
                    <a:lnTo>
                      <a:pt x="4701" y="17312"/>
                    </a:lnTo>
                    <a:lnTo>
                      <a:pt x="4866" y="17205"/>
                    </a:lnTo>
                    <a:lnTo>
                      <a:pt x="4701" y="17205"/>
                    </a:lnTo>
                    <a:lnTo>
                      <a:pt x="4701" y="17097"/>
                    </a:lnTo>
                    <a:lnTo>
                      <a:pt x="4504" y="17097"/>
                    </a:lnTo>
                    <a:lnTo>
                      <a:pt x="4504" y="16989"/>
                    </a:lnTo>
                    <a:lnTo>
                      <a:pt x="4307" y="16989"/>
                    </a:lnTo>
                    <a:lnTo>
                      <a:pt x="4307" y="16900"/>
                    </a:lnTo>
                    <a:lnTo>
                      <a:pt x="4504" y="16900"/>
                    </a:lnTo>
                    <a:lnTo>
                      <a:pt x="4504" y="16792"/>
                    </a:lnTo>
                    <a:lnTo>
                      <a:pt x="4701" y="16792"/>
                    </a:lnTo>
                    <a:lnTo>
                      <a:pt x="4701" y="16684"/>
                    </a:lnTo>
                    <a:lnTo>
                      <a:pt x="5063" y="16684"/>
                    </a:lnTo>
                    <a:lnTo>
                      <a:pt x="5063" y="16595"/>
                    </a:lnTo>
                    <a:lnTo>
                      <a:pt x="5425" y="16595"/>
                    </a:lnTo>
                    <a:lnTo>
                      <a:pt x="5425" y="16487"/>
                    </a:lnTo>
                    <a:lnTo>
                      <a:pt x="5260" y="16487"/>
                    </a:lnTo>
                    <a:lnTo>
                      <a:pt x="5260" y="16272"/>
                    </a:lnTo>
                    <a:lnTo>
                      <a:pt x="5063" y="16272"/>
                    </a:lnTo>
                    <a:lnTo>
                      <a:pt x="5260" y="16272"/>
                    </a:lnTo>
                    <a:lnTo>
                      <a:pt x="5063" y="16182"/>
                    </a:lnTo>
                    <a:lnTo>
                      <a:pt x="5063" y="16074"/>
                    </a:lnTo>
                    <a:lnTo>
                      <a:pt x="4866" y="16074"/>
                    </a:lnTo>
                    <a:lnTo>
                      <a:pt x="5063" y="15967"/>
                    </a:lnTo>
                    <a:lnTo>
                      <a:pt x="4866" y="15967"/>
                    </a:lnTo>
                    <a:lnTo>
                      <a:pt x="4866" y="15877"/>
                    </a:lnTo>
                    <a:lnTo>
                      <a:pt x="4504" y="15877"/>
                    </a:lnTo>
                    <a:lnTo>
                      <a:pt x="4504" y="15662"/>
                    </a:lnTo>
                    <a:lnTo>
                      <a:pt x="4307" y="15662"/>
                    </a:lnTo>
                    <a:lnTo>
                      <a:pt x="4307" y="15572"/>
                    </a:lnTo>
                    <a:lnTo>
                      <a:pt x="4504" y="15572"/>
                    </a:lnTo>
                    <a:lnTo>
                      <a:pt x="4504" y="15464"/>
                    </a:lnTo>
                    <a:lnTo>
                      <a:pt x="4701" y="15464"/>
                    </a:lnTo>
                    <a:lnTo>
                      <a:pt x="4701" y="15357"/>
                    </a:lnTo>
                    <a:lnTo>
                      <a:pt x="4504" y="15357"/>
                    </a:lnTo>
                    <a:lnTo>
                      <a:pt x="4504" y="15249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72" name="Shape 2969"/>
              <p:cNvSpPr/>
              <p:nvPr/>
            </p:nvSpPr>
            <p:spPr>
              <a:xfrm>
                <a:off x="9498565" y="3134337"/>
                <a:ext cx="1288283" cy="12045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663" y="8003"/>
                    </a:moveTo>
                    <a:lnTo>
                      <a:pt x="19808" y="8003"/>
                    </a:lnTo>
                    <a:lnTo>
                      <a:pt x="19808" y="8132"/>
                    </a:lnTo>
                    <a:lnTo>
                      <a:pt x="19953" y="8132"/>
                    </a:lnTo>
                    <a:lnTo>
                      <a:pt x="19808" y="8132"/>
                    </a:lnTo>
                    <a:lnTo>
                      <a:pt x="19808" y="8288"/>
                    </a:lnTo>
                    <a:lnTo>
                      <a:pt x="19663" y="8288"/>
                    </a:lnTo>
                    <a:lnTo>
                      <a:pt x="19663" y="8599"/>
                    </a:lnTo>
                    <a:lnTo>
                      <a:pt x="19517" y="8599"/>
                    </a:lnTo>
                    <a:lnTo>
                      <a:pt x="19517" y="8728"/>
                    </a:lnTo>
                    <a:lnTo>
                      <a:pt x="19396" y="8728"/>
                    </a:lnTo>
                    <a:lnTo>
                      <a:pt x="19517" y="8883"/>
                    </a:lnTo>
                    <a:lnTo>
                      <a:pt x="19663" y="8883"/>
                    </a:lnTo>
                    <a:lnTo>
                      <a:pt x="19663" y="9039"/>
                    </a:lnTo>
                    <a:lnTo>
                      <a:pt x="19517" y="9039"/>
                    </a:lnTo>
                    <a:lnTo>
                      <a:pt x="19517" y="9168"/>
                    </a:lnTo>
                    <a:lnTo>
                      <a:pt x="19808" y="9168"/>
                    </a:lnTo>
                    <a:lnTo>
                      <a:pt x="19808" y="9635"/>
                    </a:lnTo>
                    <a:lnTo>
                      <a:pt x="19953" y="9635"/>
                    </a:lnTo>
                    <a:lnTo>
                      <a:pt x="19808" y="9635"/>
                    </a:lnTo>
                    <a:lnTo>
                      <a:pt x="19808" y="10075"/>
                    </a:lnTo>
                    <a:lnTo>
                      <a:pt x="19953" y="10075"/>
                    </a:lnTo>
                    <a:lnTo>
                      <a:pt x="19953" y="10204"/>
                    </a:lnTo>
                    <a:lnTo>
                      <a:pt x="20074" y="10204"/>
                    </a:lnTo>
                    <a:lnTo>
                      <a:pt x="19953" y="10204"/>
                    </a:lnTo>
                    <a:lnTo>
                      <a:pt x="19953" y="10360"/>
                    </a:lnTo>
                    <a:lnTo>
                      <a:pt x="20365" y="10360"/>
                    </a:lnTo>
                    <a:lnTo>
                      <a:pt x="20365" y="10515"/>
                    </a:lnTo>
                    <a:lnTo>
                      <a:pt x="20220" y="10515"/>
                    </a:lnTo>
                    <a:lnTo>
                      <a:pt x="20220" y="10800"/>
                    </a:lnTo>
                    <a:lnTo>
                      <a:pt x="20631" y="10800"/>
                    </a:lnTo>
                    <a:lnTo>
                      <a:pt x="20631" y="11111"/>
                    </a:lnTo>
                    <a:lnTo>
                      <a:pt x="20922" y="11111"/>
                    </a:lnTo>
                    <a:lnTo>
                      <a:pt x="21043" y="12587"/>
                    </a:lnTo>
                    <a:lnTo>
                      <a:pt x="21334" y="12587"/>
                    </a:lnTo>
                    <a:lnTo>
                      <a:pt x="21334" y="12717"/>
                    </a:lnTo>
                    <a:lnTo>
                      <a:pt x="21600" y="12717"/>
                    </a:lnTo>
                    <a:lnTo>
                      <a:pt x="21600" y="12872"/>
                    </a:lnTo>
                    <a:lnTo>
                      <a:pt x="21455" y="12872"/>
                    </a:lnTo>
                    <a:lnTo>
                      <a:pt x="21455" y="13027"/>
                    </a:lnTo>
                    <a:lnTo>
                      <a:pt x="21600" y="13027"/>
                    </a:lnTo>
                    <a:lnTo>
                      <a:pt x="21600" y="13183"/>
                    </a:lnTo>
                    <a:lnTo>
                      <a:pt x="21455" y="13183"/>
                    </a:lnTo>
                    <a:lnTo>
                      <a:pt x="21455" y="13312"/>
                    </a:lnTo>
                    <a:lnTo>
                      <a:pt x="21334" y="13312"/>
                    </a:lnTo>
                    <a:lnTo>
                      <a:pt x="21334" y="13183"/>
                    </a:lnTo>
                    <a:lnTo>
                      <a:pt x="21334" y="13312"/>
                    </a:lnTo>
                    <a:lnTo>
                      <a:pt x="21188" y="13312"/>
                    </a:lnTo>
                    <a:lnTo>
                      <a:pt x="21188" y="13468"/>
                    </a:lnTo>
                    <a:lnTo>
                      <a:pt x="21043" y="13468"/>
                    </a:lnTo>
                    <a:lnTo>
                      <a:pt x="21043" y="13623"/>
                    </a:lnTo>
                    <a:lnTo>
                      <a:pt x="20922" y="13623"/>
                    </a:lnTo>
                    <a:lnTo>
                      <a:pt x="20922" y="13753"/>
                    </a:lnTo>
                    <a:lnTo>
                      <a:pt x="20777" y="13753"/>
                    </a:lnTo>
                    <a:lnTo>
                      <a:pt x="20631" y="13908"/>
                    </a:lnTo>
                    <a:lnTo>
                      <a:pt x="20486" y="13908"/>
                    </a:lnTo>
                    <a:lnTo>
                      <a:pt x="20486" y="14063"/>
                    </a:lnTo>
                    <a:lnTo>
                      <a:pt x="20365" y="14063"/>
                    </a:lnTo>
                    <a:lnTo>
                      <a:pt x="20486" y="14063"/>
                    </a:lnTo>
                    <a:lnTo>
                      <a:pt x="20365" y="14063"/>
                    </a:lnTo>
                    <a:lnTo>
                      <a:pt x="20365" y="14219"/>
                    </a:lnTo>
                    <a:lnTo>
                      <a:pt x="20220" y="14219"/>
                    </a:lnTo>
                    <a:lnTo>
                      <a:pt x="20220" y="14659"/>
                    </a:lnTo>
                    <a:lnTo>
                      <a:pt x="20365" y="14659"/>
                    </a:lnTo>
                    <a:lnTo>
                      <a:pt x="20365" y="14788"/>
                    </a:lnTo>
                    <a:lnTo>
                      <a:pt x="20074" y="14788"/>
                    </a:lnTo>
                    <a:lnTo>
                      <a:pt x="20074" y="14944"/>
                    </a:lnTo>
                    <a:lnTo>
                      <a:pt x="19953" y="14944"/>
                    </a:lnTo>
                    <a:lnTo>
                      <a:pt x="19953" y="15255"/>
                    </a:lnTo>
                    <a:lnTo>
                      <a:pt x="19808" y="15255"/>
                    </a:lnTo>
                    <a:lnTo>
                      <a:pt x="19808" y="15384"/>
                    </a:lnTo>
                    <a:lnTo>
                      <a:pt x="19953" y="15384"/>
                    </a:lnTo>
                    <a:lnTo>
                      <a:pt x="19953" y="15540"/>
                    </a:lnTo>
                    <a:lnTo>
                      <a:pt x="20074" y="15540"/>
                    </a:lnTo>
                    <a:lnTo>
                      <a:pt x="20074" y="15695"/>
                    </a:lnTo>
                    <a:lnTo>
                      <a:pt x="19953" y="15695"/>
                    </a:lnTo>
                    <a:lnTo>
                      <a:pt x="19953" y="16135"/>
                    </a:lnTo>
                    <a:lnTo>
                      <a:pt x="19663" y="16135"/>
                    </a:lnTo>
                    <a:lnTo>
                      <a:pt x="19663" y="15980"/>
                    </a:lnTo>
                    <a:lnTo>
                      <a:pt x="19517" y="15980"/>
                    </a:lnTo>
                    <a:lnTo>
                      <a:pt x="19517" y="16135"/>
                    </a:lnTo>
                    <a:lnTo>
                      <a:pt x="19106" y="16135"/>
                    </a:lnTo>
                    <a:lnTo>
                      <a:pt x="19106" y="16420"/>
                    </a:lnTo>
                    <a:lnTo>
                      <a:pt x="18985" y="16420"/>
                    </a:lnTo>
                    <a:lnTo>
                      <a:pt x="18839" y="16576"/>
                    </a:lnTo>
                    <a:lnTo>
                      <a:pt x="18694" y="16576"/>
                    </a:lnTo>
                    <a:lnTo>
                      <a:pt x="18694" y="16731"/>
                    </a:lnTo>
                    <a:lnTo>
                      <a:pt x="18549" y="16731"/>
                    </a:lnTo>
                    <a:lnTo>
                      <a:pt x="18549" y="16860"/>
                    </a:lnTo>
                    <a:lnTo>
                      <a:pt x="17871" y="16860"/>
                    </a:lnTo>
                    <a:lnTo>
                      <a:pt x="17871" y="17016"/>
                    </a:lnTo>
                    <a:lnTo>
                      <a:pt x="17726" y="17016"/>
                    </a:lnTo>
                    <a:lnTo>
                      <a:pt x="17726" y="17301"/>
                    </a:lnTo>
                    <a:lnTo>
                      <a:pt x="17459" y="17301"/>
                    </a:lnTo>
                    <a:lnTo>
                      <a:pt x="17459" y="17456"/>
                    </a:lnTo>
                    <a:lnTo>
                      <a:pt x="17459" y="17301"/>
                    </a:lnTo>
                    <a:lnTo>
                      <a:pt x="17314" y="17301"/>
                    </a:lnTo>
                    <a:lnTo>
                      <a:pt x="17459" y="17301"/>
                    </a:lnTo>
                    <a:lnTo>
                      <a:pt x="17314" y="17171"/>
                    </a:lnTo>
                    <a:lnTo>
                      <a:pt x="16902" y="17171"/>
                    </a:lnTo>
                    <a:lnTo>
                      <a:pt x="16757" y="17301"/>
                    </a:lnTo>
                    <a:lnTo>
                      <a:pt x="16757" y="17456"/>
                    </a:lnTo>
                    <a:lnTo>
                      <a:pt x="16612" y="17456"/>
                    </a:lnTo>
                    <a:lnTo>
                      <a:pt x="16491" y="17612"/>
                    </a:lnTo>
                    <a:lnTo>
                      <a:pt x="16345" y="17612"/>
                    </a:lnTo>
                    <a:lnTo>
                      <a:pt x="16345" y="17456"/>
                    </a:lnTo>
                    <a:lnTo>
                      <a:pt x="16200" y="17456"/>
                    </a:lnTo>
                    <a:lnTo>
                      <a:pt x="16200" y="17301"/>
                    </a:lnTo>
                    <a:lnTo>
                      <a:pt x="16200" y="17456"/>
                    </a:lnTo>
                    <a:lnTo>
                      <a:pt x="15934" y="17456"/>
                    </a:lnTo>
                    <a:lnTo>
                      <a:pt x="15934" y="17612"/>
                    </a:lnTo>
                    <a:lnTo>
                      <a:pt x="15788" y="17612"/>
                    </a:lnTo>
                    <a:lnTo>
                      <a:pt x="15643" y="17456"/>
                    </a:lnTo>
                    <a:lnTo>
                      <a:pt x="15377" y="17456"/>
                    </a:lnTo>
                    <a:lnTo>
                      <a:pt x="15377" y="17171"/>
                    </a:lnTo>
                    <a:lnTo>
                      <a:pt x="15110" y="17171"/>
                    </a:lnTo>
                    <a:lnTo>
                      <a:pt x="15110" y="17016"/>
                    </a:lnTo>
                    <a:lnTo>
                      <a:pt x="14965" y="17016"/>
                    </a:lnTo>
                    <a:lnTo>
                      <a:pt x="14965" y="17171"/>
                    </a:lnTo>
                    <a:lnTo>
                      <a:pt x="14553" y="17171"/>
                    </a:lnTo>
                    <a:lnTo>
                      <a:pt x="14553" y="17016"/>
                    </a:lnTo>
                    <a:lnTo>
                      <a:pt x="14553" y="17171"/>
                    </a:lnTo>
                    <a:lnTo>
                      <a:pt x="14553" y="17016"/>
                    </a:lnTo>
                    <a:lnTo>
                      <a:pt x="14408" y="17016"/>
                    </a:lnTo>
                    <a:lnTo>
                      <a:pt x="14408" y="17171"/>
                    </a:lnTo>
                    <a:lnTo>
                      <a:pt x="14263" y="17171"/>
                    </a:lnTo>
                    <a:lnTo>
                      <a:pt x="14263" y="17301"/>
                    </a:lnTo>
                    <a:lnTo>
                      <a:pt x="14263" y="17171"/>
                    </a:lnTo>
                    <a:lnTo>
                      <a:pt x="14142" y="17171"/>
                    </a:lnTo>
                    <a:lnTo>
                      <a:pt x="14142" y="16731"/>
                    </a:lnTo>
                    <a:lnTo>
                      <a:pt x="13851" y="16731"/>
                    </a:lnTo>
                    <a:lnTo>
                      <a:pt x="13851" y="16576"/>
                    </a:lnTo>
                    <a:lnTo>
                      <a:pt x="13439" y="16576"/>
                    </a:lnTo>
                    <a:lnTo>
                      <a:pt x="13439" y="17016"/>
                    </a:lnTo>
                    <a:lnTo>
                      <a:pt x="13294" y="17016"/>
                    </a:lnTo>
                    <a:lnTo>
                      <a:pt x="13294" y="16860"/>
                    </a:lnTo>
                    <a:lnTo>
                      <a:pt x="13028" y="16860"/>
                    </a:lnTo>
                    <a:lnTo>
                      <a:pt x="13028" y="17016"/>
                    </a:lnTo>
                    <a:lnTo>
                      <a:pt x="12883" y="17016"/>
                    </a:lnTo>
                    <a:lnTo>
                      <a:pt x="12883" y="16860"/>
                    </a:lnTo>
                    <a:lnTo>
                      <a:pt x="12471" y="16860"/>
                    </a:lnTo>
                    <a:lnTo>
                      <a:pt x="12471" y="17171"/>
                    </a:lnTo>
                    <a:lnTo>
                      <a:pt x="12326" y="17171"/>
                    </a:lnTo>
                    <a:lnTo>
                      <a:pt x="12326" y="17016"/>
                    </a:lnTo>
                    <a:lnTo>
                      <a:pt x="12204" y="17016"/>
                    </a:lnTo>
                    <a:lnTo>
                      <a:pt x="12204" y="17171"/>
                    </a:lnTo>
                    <a:lnTo>
                      <a:pt x="12059" y="17171"/>
                    </a:lnTo>
                    <a:lnTo>
                      <a:pt x="12059" y="17301"/>
                    </a:lnTo>
                    <a:lnTo>
                      <a:pt x="11648" y="17301"/>
                    </a:lnTo>
                    <a:lnTo>
                      <a:pt x="11648" y="17612"/>
                    </a:lnTo>
                    <a:lnTo>
                      <a:pt x="11357" y="17612"/>
                    </a:lnTo>
                    <a:lnTo>
                      <a:pt x="11357" y="17767"/>
                    </a:lnTo>
                    <a:lnTo>
                      <a:pt x="11091" y="17767"/>
                    </a:lnTo>
                    <a:lnTo>
                      <a:pt x="11091" y="17896"/>
                    </a:lnTo>
                    <a:lnTo>
                      <a:pt x="10800" y="17896"/>
                    </a:lnTo>
                    <a:lnTo>
                      <a:pt x="10800" y="18052"/>
                    </a:lnTo>
                    <a:lnTo>
                      <a:pt x="10679" y="18052"/>
                    </a:lnTo>
                    <a:lnTo>
                      <a:pt x="10679" y="18207"/>
                    </a:lnTo>
                    <a:lnTo>
                      <a:pt x="10534" y="18207"/>
                    </a:lnTo>
                    <a:lnTo>
                      <a:pt x="10534" y="18337"/>
                    </a:lnTo>
                    <a:lnTo>
                      <a:pt x="10388" y="18337"/>
                    </a:lnTo>
                    <a:lnTo>
                      <a:pt x="10534" y="18337"/>
                    </a:lnTo>
                    <a:lnTo>
                      <a:pt x="10534" y="18647"/>
                    </a:lnTo>
                    <a:lnTo>
                      <a:pt x="10388" y="18647"/>
                    </a:lnTo>
                    <a:lnTo>
                      <a:pt x="10388" y="18803"/>
                    </a:lnTo>
                    <a:lnTo>
                      <a:pt x="10243" y="18803"/>
                    </a:lnTo>
                    <a:lnTo>
                      <a:pt x="10243" y="18932"/>
                    </a:lnTo>
                    <a:lnTo>
                      <a:pt x="10122" y="18932"/>
                    </a:lnTo>
                    <a:lnTo>
                      <a:pt x="10122" y="19243"/>
                    </a:lnTo>
                    <a:lnTo>
                      <a:pt x="9977" y="19373"/>
                    </a:lnTo>
                    <a:lnTo>
                      <a:pt x="10122" y="19373"/>
                    </a:lnTo>
                    <a:lnTo>
                      <a:pt x="10122" y="19528"/>
                    </a:lnTo>
                    <a:lnTo>
                      <a:pt x="9977" y="19683"/>
                    </a:lnTo>
                    <a:lnTo>
                      <a:pt x="9710" y="19683"/>
                    </a:lnTo>
                    <a:lnTo>
                      <a:pt x="9565" y="19528"/>
                    </a:lnTo>
                    <a:lnTo>
                      <a:pt x="9274" y="19528"/>
                    </a:lnTo>
                    <a:lnTo>
                      <a:pt x="9153" y="19683"/>
                    </a:lnTo>
                    <a:lnTo>
                      <a:pt x="9153" y="19839"/>
                    </a:lnTo>
                    <a:lnTo>
                      <a:pt x="9008" y="19968"/>
                    </a:lnTo>
                    <a:lnTo>
                      <a:pt x="9008" y="20279"/>
                    </a:lnTo>
                    <a:lnTo>
                      <a:pt x="8863" y="20279"/>
                    </a:lnTo>
                    <a:lnTo>
                      <a:pt x="8863" y="20409"/>
                    </a:lnTo>
                    <a:lnTo>
                      <a:pt x="8742" y="20409"/>
                    </a:lnTo>
                    <a:lnTo>
                      <a:pt x="8742" y="20564"/>
                    </a:lnTo>
                    <a:lnTo>
                      <a:pt x="8596" y="20564"/>
                    </a:lnTo>
                    <a:lnTo>
                      <a:pt x="8596" y="20719"/>
                    </a:lnTo>
                    <a:lnTo>
                      <a:pt x="8451" y="20719"/>
                    </a:lnTo>
                    <a:lnTo>
                      <a:pt x="8451" y="21004"/>
                    </a:lnTo>
                    <a:lnTo>
                      <a:pt x="8306" y="21004"/>
                    </a:lnTo>
                    <a:lnTo>
                      <a:pt x="8306" y="21160"/>
                    </a:lnTo>
                    <a:lnTo>
                      <a:pt x="8185" y="21160"/>
                    </a:lnTo>
                    <a:lnTo>
                      <a:pt x="8185" y="21315"/>
                    </a:lnTo>
                    <a:lnTo>
                      <a:pt x="8039" y="21315"/>
                    </a:lnTo>
                    <a:lnTo>
                      <a:pt x="8039" y="21445"/>
                    </a:lnTo>
                    <a:lnTo>
                      <a:pt x="7773" y="21445"/>
                    </a:lnTo>
                    <a:lnTo>
                      <a:pt x="7773" y="21600"/>
                    </a:lnTo>
                    <a:lnTo>
                      <a:pt x="7337" y="21600"/>
                    </a:lnTo>
                    <a:lnTo>
                      <a:pt x="7337" y="21445"/>
                    </a:lnTo>
                    <a:lnTo>
                      <a:pt x="6659" y="21445"/>
                    </a:lnTo>
                    <a:lnTo>
                      <a:pt x="6659" y="21315"/>
                    </a:lnTo>
                    <a:lnTo>
                      <a:pt x="6514" y="21315"/>
                    </a:lnTo>
                    <a:lnTo>
                      <a:pt x="6659" y="21315"/>
                    </a:lnTo>
                    <a:lnTo>
                      <a:pt x="6514" y="21315"/>
                    </a:lnTo>
                    <a:lnTo>
                      <a:pt x="6514" y="21445"/>
                    </a:lnTo>
                    <a:lnTo>
                      <a:pt x="6369" y="21445"/>
                    </a:lnTo>
                    <a:lnTo>
                      <a:pt x="6369" y="21600"/>
                    </a:lnTo>
                    <a:lnTo>
                      <a:pt x="6248" y="21600"/>
                    </a:lnTo>
                    <a:lnTo>
                      <a:pt x="6248" y="21445"/>
                    </a:lnTo>
                    <a:lnTo>
                      <a:pt x="5545" y="21445"/>
                    </a:lnTo>
                    <a:lnTo>
                      <a:pt x="5400" y="21600"/>
                    </a:lnTo>
                    <a:lnTo>
                      <a:pt x="5279" y="21600"/>
                    </a:lnTo>
                    <a:lnTo>
                      <a:pt x="4867" y="20849"/>
                    </a:lnTo>
                    <a:lnTo>
                      <a:pt x="4722" y="19968"/>
                    </a:lnTo>
                    <a:lnTo>
                      <a:pt x="4165" y="19968"/>
                    </a:lnTo>
                    <a:lnTo>
                      <a:pt x="4165" y="20279"/>
                    </a:lnTo>
                    <a:lnTo>
                      <a:pt x="4020" y="20279"/>
                    </a:lnTo>
                    <a:lnTo>
                      <a:pt x="3899" y="20409"/>
                    </a:lnTo>
                    <a:lnTo>
                      <a:pt x="3899" y="20564"/>
                    </a:lnTo>
                    <a:lnTo>
                      <a:pt x="3753" y="20564"/>
                    </a:lnTo>
                    <a:lnTo>
                      <a:pt x="3753" y="20719"/>
                    </a:lnTo>
                    <a:lnTo>
                      <a:pt x="3608" y="20719"/>
                    </a:lnTo>
                    <a:lnTo>
                      <a:pt x="3753" y="20719"/>
                    </a:lnTo>
                    <a:lnTo>
                      <a:pt x="3899" y="20849"/>
                    </a:lnTo>
                    <a:lnTo>
                      <a:pt x="3753" y="20849"/>
                    </a:lnTo>
                    <a:lnTo>
                      <a:pt x="3753" y="21004"/>
                    </a:lnTo>
                    <a:lnTo>
                      <a:pt x="3753" y="20849"/>
                    </a:lnTo>
                    <a:lnTo>
                      <a:pt x="3753" y="21004"/>
                    </a:lnTo>
                    <a:lnTo>
                      <a:pt x="3608" y="21004"/>
                    </a:lnTo>
                    <a:lnTo>
                      <a:pt x="3608" y="21160"/>
                    </a:lnTo>
                    <a:lnTo>
                      <a:pt x="3463" y="21160"/>
                    </a:lnTo>
                    <a:lnTo>
                      <a:pt x="3608" y="21160"/>
                    </a:lnTo>
                    <a:lnTo>
                      <a:pt x="3463" y="21160"/>
                    </a:lnTo>
                    <a:lnTo>
                      <a:pt x="3463" y="21315"/>
                    </a:lnTo>
                    <a:lnTo>
                      <a:pt x="3608" y="21315"/>
                    </a:lnTo>
                    <a:lnTo>
                      <a:pt x="3608" y="21445"/>
                    </a:lnTo>
                    <a:lnTo>
                      <a:pt x="3463" y="21445"/>
                    </a:lnTo>
                    <a:lnTo>
                      <a:pt x="3463" y="21600"/>
                    </a:lnTo>
                    <a:lnTo>
                      <a:pt x="3342" y="21600"/>
                    </a:lnTo>
                    <a:lnTo>
                      <a:pt x="3342" y="21315"/>
                    </a:lnTo>
                    <a:lnTo>
                      <a:pt x="3051" y="21315"/>
                    </a:lnTo>
                    <a:lnTo>
                      <a:pt x="3051" y="21160"/>
                    </a:lnTo>
                    <a:lnTo>
                      <a:pt x="3196" y="21004"/>
                    </a:lnTo>
                    <a:lnTo>
                      <a:pt x="3051" y="21004"/>
                    </a:lnTo>
                    <a:lnTo>
                      <a:pt x="3196" y="21004"/>
                    </a:lnTo>
                    <a:lnTo>
                      <a:pt x="3051" y="21004"/>
                    </a:lnTo>
                    <a:lnTo>
                      <a:pt x="3051" y="20849"/>
                    </a:lnTo>
                    <a:lnTo>
                      <a:pt x="2930" y="20719"/>
                    </a:lnTo>
                    <a:lnTo>
                      <a:pt x="2639" y="20719"/>
                    </a:lnTo>
                    <a:lnTo>
                      <a:pt x="2785" y="20564"/>
                    </a:lnTo>
                    <a:lnTo>
                      <a:pt x="2785" y="20409"/>
                    </a:lnTo>
                    <a:lnTo>
                      <a:pt x="2639" y="20409"/>
                    </a:lnTo>
                    <a:lnTo>
                      <a:pt x="2639" y="20279"/>
                    </a:lnTo>
                    <a:lnTo>
                      <a:pt x="2494" y="20279"/>
                    </a:lnTo>
                    <a:lnTo>
                      <a:pt x="2494" y="20124"/>
                    </a:lnTo>
                    <a:lnTo>
                      <a:pt x="2639" y="20124"/>
                    </a:lnTo>
                    <a:lnTo>
                      <a:pt x="2494" y="19968"/>
                    </a:lnTo>
                    <a:lnTo>
                      <a:pt x="2494" y="20124"/>
                    </a:lnTo>
                    <a:lnTo>
                      <a:pt x="2494" y="19968"/>
                    </a:lnTo>
                    <a:lnTo>
                      <a:pt x="2373" y="19968"/>
                    </a:lnTo>
                    <a:lnTo>
                      <a:pt x="2373" y="19839"/>
                    </a:lnTo>
                    <a:lnTo>
                      <a:pt x="2494" y="19839"/>
                    </a:lnTo>
                    <a:lnTo>
                      <a:pt x="2494" y="19528"/>
                    </a:lnTo>
                    <a:lnTo>
                      <a:pt x="2373" y="19528"/>
                    </a:lnTo>
                    <a:lnTo>
                      <a:pt x="2228" y="19373"/>
                    </a:lnTo>
                    <a:lnTo>
                      <a:pt x="2083" y="19243"/>
                    </a:lnTo>
                    <a:lnTo>
                      <a:pt x="2083" y="19088"/>
                    </a:lnTo>
                    <a:lnTo>
                      <a:pt x="2228" y="19088"/>
                    </a:lnTo>
                    <a:lnTo>
                      <a:pt x="2228" y="18647"/>
                    </a:lnTo>
                    <a:lnTo>
                      <a:pt x="2373" y="18647"/>
                    </a:lnTo>
                    <a:lnTo>
                      <a:pt x="2373" y="18337"/>
                    </a:lnTo>
                    <a:lnTo>
                      <a:pt x="2228" y="18337"/>
                    </a:lnTo>
                    <a:lnTo>
                      <a:pt x="2228" y="17896"/>
                    </a:lnTo>
                    <a:lnTo>
                      <a:pt x="2083" y="17896"/>
                    </a:lnTo>
                    <a:lnTo>
                      <a:pt x="2083" y="17767"/>
                    </a:lnTo>
                    <a:lnTo>
                      <a:pt x="2228" y="17767"/>
                    </a:lnTo>
                    <a:lnTo>
                      <a:pt x="2228" y="17456"/>
                    </a:lnTo>
                    <a:lnTo>
                      <a:pt x="1816" y="17456"/>
                    </a:lnTo>
                    <a:lnTo>
                      <a:pt x="1816" y="17301"/>
                    </a:lnTo>
                    <a:lnTo>
                      <a:pt x="1961" y="17171"/>
                    </a:lnTo>
                    <a:lnTo>
                      <a:pt x="1961" y="17016"/>
                    </a:lnTo>
                    <a:lnTo>
                      <a:pt x="1816" y="17016"/>
                    </a:lnTo>
                    <a:lnTo>
                      <a:pt x="1816" y="16860"/>
                    </a:lnTo>
                    <a:lnTo>
                      <a:pt x="1671" y="16860"/>
                    </a:lnTo>
                    <a:lnTo>
                      <a:pt x="1671" y="17301"/>
                    </a:lnTo>
                    <a:lnTo>
                      <a:pt x="1526" y="17301"/>
                    </a:lnTo>
                    <a:lnTo>
                      <a:pt x="1526" y="17171"/>
                    </a:lnTo>
                    <a:lnTo>
                      <a:pt x="1404" y="17171"/>
                    </a:lnTo>
                    <a:lnTo>
                      <a:pt x="1404" y="17301"/>
                    </a:lnTo>
                    <a:lnTo>
                      <a:pt x="1259" y="17301"/>
                    </a:lnTo>
                    <a:lnTo>
                      <a:pt x="1259" y="17171"/>
                    </a:lnTo>
                    <a:lnTo>
                      <a:pt x="1114" y="17171"/>
                    </a:lnTo>
                    <a:lnTo>
                      <a:pt x="1114" y="17016"/>
                    </a:lnTo>
                    <a:lnTo>
                      <a:pt x="848" y="17016"/>
                    </a:lnTo>
                    <a:lnTo>
                      <a:pt x="848" y="16860"/>
                    </a:lnTo>
                    <a:lnTo>
                      <a:pt x="557" y="16860"/>
                    </a:lnTo>
                    <a:lnTo>
                      <a:pt x="436" y="16731"/>
                    </a:lnTo>
                    <a:lnTo>
                      <a:pt x="557" y="16731"/>
                    </a:lnTo>
                    <a:lnTo>
                      <a:pt x="436" y="16731"/>
                    </a:lnTo>
                    <a:lnTo>
                      <a:pt x="436" y="16265"/>
                    </a:lnTo>
                    <a:lnTo>
                      <a:pt x="291" y="16265"/>
                    </a:lnTo>
                    <a:lnTo>
                      <a:pt x="436" y="16265"/>
                    </a:lnTo>
                    <a:lnTo>
                      <a:pt x="291" y="16265"/>
                    </a:lnTo>
                    <a:lnTo>
                      <a:pt x="291" y="16135"/>
                    </a:lnTo>
                    <a:lnTo>
                      <a:pt x="145" y="16135"/>
                    </a:lnTo>
                    <a:lnTo>
                      <a:pt x="145" y="15824"/>
                    </a:lnTo>
                    <a:lnTo>
                      <a:pt x="0" y="15695"/>
                    </a:lnTo>
                    <a:lnTo>
                      <a:pt x="291" y="15695"/>
                    </a:lnTo>
                    <a:lnTo>
                      <a:pt x="291" y="15384"/>
                    </a:lnTo>
                    <a:lnTo>
                      <a:pt x="436" y="15384"/>
                    </a:lnTo>
                    <a:lnTo>
                      <a:pt x="436" y="15255"/>
                    </a:lnTo>
                    <a:lnTo>
                      <a:pt x="557" y="15255"/>
                    </a:lnTo>
                    <a:lnTo>
                      <a:pt x="436" y="15255"/>
                    </a:lnTo>
                    <a:lnTo>
                      <a:pt x="557" y="15255"/>
                    </a:lnTo>
                    <a:lnTo>
                      <a:pt x="557" y="15384"/>
                    </a:lnTo>
                    <a:lnTo>
                      <a:pt x="557" y="15255"/>
                    </a:lnTo>
                    <a:lnTo>
                      <a:pt x="702" y="15255"/>
                    </a:lnTo>
                    <a:lnTo>
                      <a:pt x="702" y="15099"/>
                    </a:lnTo>
                    <a:lnTo>
                      <a:pt x="848" y="15099"/>
                    </a:lnTo>
                    <a:lnTo>
                      <a:pt x="702" y="15099"/>
                    </a:lnTo>
                    <a:lnTo>
                      <a:pt x="702" y="14944"/>
                    </a:lnTo>
                    <a:lnTo>
                      <a:pt x="848" y="14944"/>
                    </a:lnTo>
                    <a:lnTo>
                      <a:pt x="848" y="15099"/>
                    </a:lnTo>
                    <a:lnTo>
                      <a:pt x="848" y="14944"/>
                    </a:lnTo>
                    <a:lnTo>
                      <a:pt x="969" y="14944"/>
                    </a:lnTo>
                    <a:lnTo>
                      <a:pt x="969" y="14788"/>
                    </a:lnTo>
                    <a:lnTo>
                      <a:pt x="1404" y="14788"/>
                    </a:lnTo>
                    <a:lnTo>
                      <a:pt x="1404" y="14944"/>
                    </a:lnTo>
                    <a:lnTo>
                      <a:pt x="1526" y="14944"/>
                    </a:lnTo>
                    <a:lnTo>
                      <a:pt x="1526" y="14788"/>
                    </a:lnTo>
                    <a:lnTo>
                      <a:pt x="1526" y="14944"/>
                    </a:lnTo>
                    <a:lnTo>
                      <a:pt x="1526" y="14788"/>
                    </a:lnTo>
                    <a:lnTo>
                      <a:pt x="1404" y="14788"/>
                    </a:lnTo>
                    <a:lnTo>
                      <a:pt x="1404" y="14659"/>
                    </a:lnTo>
                    <a:lnTo>
                      <a:pt x="1526" y="14659"/>
                    </a:lnTo>
                    <a:lnTo>
                      <a:pt x="1526" y="14219"/>
                    </a:lnTo>
                    <a:lnTo>
                      <a:pt x="1404" y="14219"/>
                    </a:lnTo>
                    <a:lnTo>
                      <a:pt x="1526" y="14219"/>
                    </a:lnTo>
                    <a:lnTo>
                      <a:pt x="1526" y="13468"/>
                    </a:lnTo>
                    <a:lnTo>
                      <a:pt x="1259" y="13468"/>
                    </a:lnTo>
                    <a:lnTo>
                      <a:pt x="1259" y="13312"/>
                    </a:lnTo>
                    <a:lnTo>
                      <a:pt x="1114" y="13312"/>
                    </a:lnTo>
                    <a:lnTo>
                      <a:pt x="1114" y="13183"/>
                    </a:lnTo>
                    <a:lnTo>
                      <a:pt x="969" y="13027"/>
                    </a:lnTo>
                    <a:lnTo>
                      <a:pt x="969" y="12872"/>
                    </a:lnTo>
                    <a:lnTo>
                      <a:pt x="702" y="12872"/>
                    </a:lnTo>
                    <a:lnTo>
                      <a:pt x="702" y="12717"/>
                    </a:lnTo>
                    <a:lnTo>
                      <a:pt x="848" y="12587"/>
                    </a:lnTo>
                    <a:lnTo>
                      <a:pt x="969" y="12432"/>
                    </a:lnTo>
                    <a:lnTo>
                      <a:pt x="969" y="12276"/>
                    </a:lnTo>
                    <a:lnTo>
                      <a:pt x="1114" y="12276"/>
                    </a:lnTo>
                    <a:lnTo>
                      <a:pt x="1259" y="12147"/>
                    </a:lnTo>
                    <a:lnTo>
                      <a:pt x="1404" y="12147"/>
                    </a:lnTo>
                    <a:lnTo>
                      <a:pt x="1526" y="11991"/>
                    </a:lnTo>
                    <a:lnTo>
                      <a:pt x="1526" y="11706"/>
                    </a:lnTo>
                    <a:lnTo>
                      <a:pt x="1404" y="11551"/>
                    </a:lnTo>
                    <a:lnTo>
                      <a:pt x="1404" y="11396"/>
                    </a:lnTo>
                    <a:lnTo>
                      <a:pt x="1259" y="11240"/>
                    </a:lnTo>
                    <a:lnTo>
                      <a:pt x="1114" y="11240"/>
                    </a:lnTo>
                    <a:lnTo>
                      <a:pt x="1114" y="11111"/>
                    </a:lnTo>
                    <a:lnTo>
                      <a:pt x="969" y="11111"/>
                    </a:lnTo>
                    <a:lnTo>
                      <a:pt x="969" y="10955"/>
                    </a:lnTo>
                    <a:lnTo>
                      <a:pt x="848" y="10955"/>
                    </a:lnTo>
                    <a:lnTo>
                      <a:pt x="848" y="10800"/>
                    </a:lnTo>
                    <a:lnTo>
                      <a:pt x="702" y="10800"/>
                    </a:lnTo>
                    <a:lnTo>
                      <a:pt x="702" y="10671"/>
                    </a:lnTo>
                    <a:lnTo>
                      <a:pt x="969" y="10671"/>
                    </a:lnTo>
                    <a:lnTo>
                      <a:pt x="1114" y="10800"/>
                    </a:lnTo>
                    <a:lnTo>
                      <a:pt x="1259" y="10800"/>
                    </a:lnTo>
                    <a:lnTo>
                      <a:pt x="1404" y="10955"/>
                    </a:lnTo>
                    <a:lnTo>
                      <a:pt x="1526" y="11111"/>
                    </a:lnTo>
                    <a:lnTo>
                      <a:pt x="1526" y="11240"/>
                    </a:lnTo>
                    <a:lnTo>
                      <a:pt x="1671" y="11240"/>
                    </a:lnTo>
                    <a:lnTo>
                      <a:pt x="1671" y="11396"/>
                    </a:lnTo>
                    <a:lnTo>
                      <a:pt x="1816" y="11396"/>
                    </a:lnTo>
                    <a:lnTo>
                      <a:pt x="1961" y="11551"/>
                    </a:lnTo>
                    <a:lnTo>
                      <a:pt x="1961" y="11706"/>
                    </a:lnTo>
                    <a:lnTo>
                      <a:pt x="1961" y="11551"/>
                    </a:lnTo>
                    <a:lnTo>
                      <a:pt x="1961" y="11706"/>
                    </a:lnTo>
                    <a:lnTo>
                      <a:pt x="2083" y="11836"/>
                    </a:lnTo>
                    <a:lnTo>
                      <a:pt x="2083" y="11991"/>
                    </a:lnTo>
                    <a:lnTo>
                      <a:pt x="2228" y="11991"/>
                    </a:lnTo>
                    <a:lnTo>
                      <a:pt x="2228" y="12276"/>
                    </a:lnTo>
                    <a:lnTo>
                      <a:pt x="2373" y="12276"/>
                    </a:lnTo>
                    <a:lnTo>
                      <a:pt x="2373" y="12432"/>
                    </a:lnTo>
                    <a:lnTo>
                      <a:pt x="2930" y="12432"/>
                    </a:lnTo>
                    <a:lnTo>
                      <a:pt x="3051" y="12276"/>
                    </a:lnTo>
                    <a:lnTo>
                      <a:pt x="3196" y="12276"/>
                    </a:lnTo>
                    <a:lnTo>
                      <a:pt x="3196" y="12432"/>
                    </a:lnTo>
                    <a:lnTo>
                      <a:pt x="3342" y="12432"/>
                    </a:lnTo>
                    <a:lnTo>
                      <a:pt x="3342" y="12717"/>
                    </a:lnTo>
                    <a:lnTo>
                      <a:pt x="3196" y="12872"/>
                    </a:lnTo>
                    <a:lnTo>
                      <a:pt x="3051" y="12872"/>
                    </a:lnTo>
                    <a:lnTo>
                      <a:pt x="3196" y="12872"/>
                    </a:lnTo>
                    <a:lnTo>
                      <a:pt x="3051" y="13027"/>
                    </a:lnTo>
                    <a:lnTo>
                      <a:pt x="3196" y="13183"/>
                    </a:lnTo>
                    <a:lnTo>
                      <a:pt x="2785" y="13183"/>
                    </a:lnTo>
                    <a:lnTo>
                      <a:pt x="2785" y="13312"/>
                    </a:lnTo>
                    <a:lnTo>
                      <a:pt x="2639" y="13312"/>
                    </a:lnTo>
                    <a:lnTo>
                      <a:pt x="2639" y="13753"/>
                    </a:lnTo>
                    <a:lnTo>
                      <a:pt x="2494" y="13753"/>
                    </a:lnTo>
                    <a:lnTo>
                      <a:pt x="2494" y="14219"/>
                    </a:lnTo>
                    <a:lnTo>
                      <a:pt x="2639" y="14348"/>
                    </a:lnTo>
                    <a:lnTo>
                      <a:pt x="2494" y="14348"/>
                    </a:lnTo>
                    <a:lnTo>
                      <a:pt x="2494" y="14659"/>
                    </a:lnTo>
                    <a:lnTo>
                      <a:pt x="2639" y="14659"/>
                    </a:lnTo>
                    <a:lnTo>
                      <a:pt x="2494" y="14504"/>
                    </a:lnTo>
                    <a:lnTo>
                      <a:pt x="2639" y="14504"/>
                    </a:lnTo>
                    <a:lnTo>
                      <a:pt x="2639" y="14219"/>
                    </a:lnTo>
                    <a:lnTo>
                      <a:pt x="2785" y="14219"/>
                    </a:lnTo>
                    <a:lnTo>
                      <a:pt x="2639" y="14219"/>
                    </a:lnTo>
                    <a:lnTo>
                      <a:pt x="2639" y="14063"/>
                    </a:lnTo>
                    <a:lnTo>
                      <a:pt x="2930" y="14063"/>
                    </a:lnTo>
                    <a:lnTo>
                      <a:pt x="2930" y="13908"/>
                    </a:lnTo>
                    <a:lnTo>
                      <a:pt x="2930" y="14063"/>
                    </a:lnTo>
                    <a:lnTo>
                      <a:pt x="3051" y="14219"/>
                    </a:lnTo>
                    <a:lnTo>
                      <a:pt x="3051" y="14504"/>
                    </a:lnTo>
                    <a:lnTo>
                      <a:pt x="2930" y="14659"/>
                    </a:lnTo>
                    <a:lnTo>
                      <a:pt x="2930" y="15099"/>
                    </a:lnTo>
                    <a:lnTo>
                      <a:pt x="2785" y="15099"/>
                    </a:lnTo>
                    <a:lnTo>
                      <a:pt x="2785" y="15255"/>
                    </a:lnTo>
                    <a:lnTo>
                      <a:pt x="2639" y="15384"/>
                    </a:lnTo>
                    <a:lnTo>
                      <a:pt x="2639" y="15540"/>
                    </a:lnTo>
                    <a:lnTo>
                      <a:pt x="2494" y="15540"/>
                    </a:lnTo>
                    <a:lnTo>
                      <a:pt x="2639" y="15540"/>
                    </a:lnTo>
                    <a:lnTo>
                      <a:pt x="2639" y="15695"/>
                    </a:lnTo>
                    <a:lnTo>
                      <a:pt x="2785" y="15824"/>
                    </a:lnTo>
                    <a:lnTo>
                      <a:pt x="2930" y="15824"/>
                    </a:lnTo>
                    <a:lnTo>
                      <a:pt x="3051" y="15980"/>
                    </a:lnTo>
                    <a:lnTo>
                      <a:pt x="3051" y="16265"/>
                    </a:lnTo>
                    <a:lnTo>
                      <a:pt x="2930" y="16265"/>
                    </a:lnTo>
                    <a:lnTo>
                      <a:pt x="3051" y="16420"/>
                    </a:lnTo>
                    <a:lnTo>
                      <a:pt x="3051" y="16576"/>
                    </a:lnTo>
                    <a:lnTo>
                      <a:pt x="3342" y="16576"/>
                    </a:lnTo>
                    <a:lnTo>
                      <a:pt x="3342" y="16731"/>
                    </a:lnTo>
                    <a:lnTo>
                      <a:pt x="3463" y="16731"/>
                    </a:lnTo>
                    <a:lnTo>
                      <a:pt x="3463" y="16860"/>
                    </a:lnTo>
                    <a:lnTo>
                      <a:pt x="3608" y="16860"/>
                    </a:lnTo>
                    <a:lnTo>
                      <a:pt x="3608" y="16576"/>
                    </a:lnTo>
                    <a:lnTo>
                      <a:pt x="3342" y="16576"/>
                    </a:lnTo>
                    <a:lnTo>
                      <a:pt x="3342" y="16265"/>
                    </a:lnTo>
                    <a:lnTo>
                      <a:pt x="3196" y="16265"/>
                    </a:lnTo>
                    <a:lnTo>
                      <a:pt x="3196" y="16135"/>
                    </a:lnTo>
                    <a:lnTo>
                      <a:pt x="3051" y="15980"/>
                    </a:lnTo>
                    <a:lnTo>
                      <a:pt x="3196" y="15980"/>
                    </a:lnTo>
                    <a:lnTo>
                      <a:pt x="3051" y="15980"/>
                    </a:lnTo>
                    <a:lnTo>
                      <a:pt x="3051" y="15824"/>
                    </a:lnTo>
                    <a:lnTo>
                      <a:pt x="2930" y="15824"/>
                    </a:lnTo>
                    <a:lnTo>
                      <a:pt x="2930" y="15384"/>
                    </a:lnTo>
                    <a:lnTo>
                      <a:pt x="2785" y="15384"/>
                    </a:lnTo>
                    <a:lnTo>
                      <a:pt x="2785" y="15255"/>
                    </a:lnTo>
                    <a:lnTo>
                      <a:pt x="2930" y="15255"/>
                    </a:lnTo>
                    <a:lnTo>
                      <a:pt x="2930" y="15384"/>
                    </a:lnTo>
                    <a:lnTo>
                      <a:pt x="3196" y="15384"/>
                    </a:lnTo>
                    <a:lnTo>
                      <a:pt x="3196" y="15255"/>
                    </a:lnTo>
                    <a:lnTo>
                      <a:pt x="3342" y="15255"/>
                    </a:lnTo>
                    <a:lnTo>
                      <a:pt x="3342" y="14944"/>
                    </a:lnTo>
                    <a:lnTo>
                      <a:pt x="3463" y="14944"/>
                    </a:lnTo>
                    <a:lnTo>
                      <a:pt x="3342" y="14944"/>
                    </a:lnTo>
                    <a:lnTo>
                      <a:pt x="3342" y="13908"/>
                    </a:lnTo>
                    <a:lnTo>
                      <a:pt x="3196" y="13908"/>
                    </a:lnTo>
                    <a:lnTo>
                      <a:pt x="3196" y="13468"/>
                    </a:lnTo>
                    <a:lnTo>
                      <a:pt x="3342" y="13312"/>
                    </a:lnTo>
                    <a:lnTo>
                      <a:pt x="3342" y="13027"/>
                    </a:lnTo>
                    <a:lnTo>
                      <a:pt x="3463" y="13027"/>
                    </a:lnTo>
                    <a:lnTo>
                      <a:pt x="3463" y="12872"/>
                    </a:lnTo>
                    <a:lnTo>
                      <a:pt x="3608" y="12872"/>
                    </a:lnTo>
                    <a:lnTo>
                      <a:pt x="3608" y="12587"/>
                    </a:lnTo>
                    <a:lnTo>
                      <a:pt x="3463" y="12587"/>
                    </a:lnTo>
                    <a:lnTo>
                      <a:pt x="3463" y="12276"/>
                    </a:lnTo>
                    <a:lnTo>
                      <a:pt x="3342" y="12276"/>
                    </a:lnTo>
                    <a:lnTo>
                      <a:pt x="3342" y="12147"/>
                    </a:lnTo>
                    <a:lnTo>
                      <a:pt x="3196" y="12147"/>
                    </a:lnTo>
                    <a:lnTo>
                      <a:pt x="3051" y="11991"/>
                    </a:lnTo>
                    <a:lnTo>
                      <a:pt x="3051" y="12147"/>
                    </a:lnTo>
                    <a:lnTo>
                      <a:pt x="3051" y="11836"/>
                    </a:lnTo>
                    <a:lnTo>
                      <a:pt x="2930" y="11836"/>
                    </a:lnTo>
                    <a:lnTo>
                      <a:pt x="2930" y="11240"/>
                    </a:lnTo>
                    <a:lnTo>
                      <a:pt x="2785" y="11240"/>
                    </a:lnTo>
                    <a:lnTo>
                      <a:pt x="2785" y="11111"/>
                    </a:lnTo>
                    <a:lnTo>
                      <a:pt x="2494" y="11111"/>
                    </a:lnTo>
                    <a:lnTo>
                      <a:pt x="2494" y="10955"/>
                    </a:lnTo>
                    <a:lnTo>
                      <a:pt x="2494" y="11111"/>
                    </a:lnTo>
                    <a:lnTo>
                      <a:pt x="2373" y="10955"/>
                    </a:lnTo>
                    <a:lnTo>
                      <a:pt x="2228" y="10955"/>
                    </a:lnTo>
                    <a:lnTo>
                      <a:pt x="2228" y="10800"/>
                    </a:lnTo>
                    <a:lnTo>
                      <a:pt x="2083" y="10800"/>
                    </a:lnTo>
                    <a:lnTo>
                      <a:pt x="2083" y="10515"/>
                    </a:lnTo>
                    <a:lnTo>
                      <a:pt x="2228" y="10515"/>
                    </a:lnTo>
                    <a:lnTo>
                      <a:pt x="2083" y="10515"/>
                    </a:lnTo>
                    <a:lnTo>
                      <a:pt x="2228" y="10515"/>
                    </a:lnTo>
                    <a:lnTo>
                      <a:pt x="2228" y="10360"/>
                    </a:lnTo>
                    <a:lnTo>
                      <a:pt x="2083" y="10360"/>
                    </a:lnTo>
                    <a:lnTo>
                      <a:pt x="2083" y="10075"/>
                    </a:lnTo>
                    <a:lnTo>
                      <a:pt x="2228" y="10075"/>
                    </a:lnTo>
                    <a:lnTo>
                      <a:pt x="2228" y="9479"/>
                    </a:lnTo>
                    <a:lnTo>
                      <a:pt x="2083" y="9479"/>
                    </a:lnTo>
                    <a:lnTo>
                      <a:pt x="2228" y="9479"/>
                    </a:lnTo>
                    <a:lnTo>
                      <a:pt x="2228" y="9324"/>
                    </a:lnTo>
                    <a:lnTo>
                      <a:pt x="2083" y="9324"/>
                    </a:lnTo>
                    <a:lnTo>
                      <a:pt x="2083" y="9168"/>
                    </a:lnTo>
                    <a:lnTo>
                      <a:pt x="2228" y="9168"/>
                    </a:lnTo>
                    <a:lnTo>
                      <a:pt x="2228" y="9039"/>
                    </a:lnTo>
                    <a:lnTo>
                      <a:pt x="2083" y="9039"/>
                    </a:lnTo>
                    <a:lnTo>
                      <a:pt x="2083" y="8883"/>
                    </a:lnTo>
                    <a:lnTo>
                      <a:pt x="2228" y="8883"/>
                    </a:lnTo>
                    <a:lnTo>
                      <a:pt x="2228" y="8728"/>
                    </a:lnTo>
                    <a:lnTo>
                      <a:pt x="2373" y="8728"/>
                    </a:lnTo>
                    <a:lnTo>
                      <a:pt x="2373" y="8599"/>
                    </a:lnTo>
                    <a:lnTo>
                      <a:pt x="2228" y="8599"/>
                    </a:lnTo>
                    <a:lnTo>
                      <a:pt x="2373" y="8599"/>
                    </a:lnTo>
                    <a:lnTo>
                      <a:pt x="2373" y="8443"/>
                    </a:lnTo>
                    <a:lnTo>
                      <a:pt x="2494" y="8443"/>
                    </a:lnTo>
                    <a:lnTo>
                      <a:pt x="2494" y="8599"/>
                    </a:lnTo>
                    <a:lnTo>
                      <a:pt x="2494" y="8443"/>
                    </a:lnTo>
                    <a:lnTo>
                      <a:pt x="3899" y="8443"/>
                    </a:lnTo>
                    <a:lnTo>
                      <a:pt x="3899" y="8599"/>
                    </a:lnTo>
                    <a:lnTo>
                      <a:pt x="4165" y="8599"/>
                    </a:lnTo>
                    <a:lnTo>
                      <a:pt x="4165" y="8443"/>
                    </a:lnTo>
                    <a:lnTo>
                      <a:pt x="4722" y="8443"/>
                    </a:lnTo>
                    <a:lnTo>
                      <a:pt x="4722" y="8288"/>
                    </a:lnTo>
                    <a:lnTo>
                      <a:pt x="4867" y="8443"/>
                    </a:lnTo>
                    <a:lnTo>
                      <a:pt x="4988" y="8443"/>
                    </a:lnTo>
                    <a:lnTo>
                      <a:pt x="4988" y="8599"/>
                    </a:lnTo>
                    <a:lnTo>
                      <a:pt x="5134" y="8599"/>
                    </a:lnTo>
                    <a:lnTo>
                      <a:pt x="5134" y="8288"/>
                    </a:lnTo>
                    <a:lnTo>
                      <a:pt x="6102" y="8288"/>
                    </a:lnTo>
                    <a:lnTo>
                      <a:pt x="6102" y="8443"/>
                    </a:lnTo>
                    <a:lnTo>
                      <a:pt x="5957" y="8443"/>
                    </a:lnTo>
                    <a:lnTo>
                      <a:pt x="5957" y="8599"/>
                    </a:lnTo>
                    <a:lnTo>
                      <a:pt x="5836" y="8599"/>
                    </a:lnTo>
                    <a:lnTo>
                      <a:pt x="5836" y="8728"/>
                    </a:lnTo>
                    <a:lnTo>
                      <a:pt x="5691" y="8728"/>
                    </a:lnTo>
                    <a:lnTo>
                      <a:pt x="5691" y="8883"/>
                    </a:lnTo>
                    <a:lnTo>
                      <a:pt x="5400" y="8883"/>
                    </a:lnTo>
                    <a:lnTo>
                      <a:pt x="5400" y="9039"/>
                    </a:lnTo>
                    <a:lnTo>
                      <a:pt x="5545" y="8883"/>
                    </a:lnTo>
                    <a:lnTo>
                      <a:pt x="6102" y="8883"/>
                    </a:lnTo>
                    <a:lnTo>
                      <a:pt x="6102" y="8728"/>
                    </a:lnTo>
                    <a:lnTo>
                      <a:pt x="6248" y="8728"/>
                    </a:lnTo>
                    <a:lnTo>
                      <a:pt x="6248" y="8599"/>
                    </a:lnTo>
                    <a:lnTo>
                      <a:pt x="6248" y="8728"/>
                    </a:lnTo>
                    <a:lnTo>
                      <a:pt x="6102" y="8728"/>
                    </a:lnTo>
                    <a:lnTo>
                      <a:pt x="6102" y="8599"/>
                    </a:lnTo>
                    <a:lnTo>
                      <a:pt x="6248" y="8599"/>
                    </a:lnTo>
                    <a:lnTo>
                      <a:pt x="6248" y="8288"/>
                    </a:lnTo>
                    <a:lnTo>
                      <a:pt x="6102" y="8288"/>
                    </a:lnTo>
                    <a:lnTo>
                      <a:pt x="6102" y="7847"/>
                    </a:lnTo>
                    <a:lnTo>
                      <a:pt x="6248" y="7847"/>
                    </a:lnTo>
                    <a:lnTo>
                      <a:pt x="6248" y="8003"/>
                    </a:lnTo>
                    <a:lnTo>
                      <a:pt x="6369" y="8003"/>
                    </a:lnTo>
                    <a:lnTo>
                      <a:pt x="6248" y="8003"/>
                    </a:lnTo>
                    <a:lnTo>
                      <a:pt x="6248" y="7847"/>
                    </a:lnTo>
                    <a:lnTo>
                      <a:pt x="5957" y="7847"/>
                    </a:lnTo>
                    <a:lnTo>
                      <a:pt x="5957" y="7407"/>
                    </a:lnTo>
                    <a:lnTo>
                      <a:pt x="5545" y="7407"/>
                    </a:lnTo>
                    <a:lnTo>
                      <a:pt x="5545" y="7122"/>
                    </a:lnTo>
                    <a:lnTo>
                      <a:pt x="5691" y="7122"/>
                    </a:lnTo>
                    <a:lnTo>
                      <a:pt x="5691" y="7252"/>
                    </a:lnTo>
                    <a:lnTo>
                      <a:pt x="5691" y="7122"/>
                    </a:lnTo>
                    <a:lnTo>
                      <a:pt x="5836" y="7122"/>
                    </a:lnTo>
                    <a:lnTo>
                      <a:pt x="5836" y="6967"/>
                    </a:lnTo>
                    <a:lnTo>
                      <a:pt x="5957" y="6967"/>
                    </a:lnTo>
                    <a:lnTo>
                      <a:pt x="5957" y="7122"/>
                    </a:lnTo>
                    <a:lnTo>
                      <a:pt x="6102" y="7122"/>
                    </a:lnTo>
                    <a:lnTo>
                      <a:pt x="6102" y="7252"/>
                    </a:lnTo>
                    <a:lnTo>
                      <a:pt x="5957" y="7252"/>
                    </a:lnTo>
                    <a:lnTo>
                      <a:pt x="5957" y="7407"/>
                    </a:lnTo>
                    <a:lnTo>
                      <a:pt x="6102" y="7407"/>
                    </a:lnTo>
                    <a:lnTo>
                      <a:pt x="6102" y="7252"/>
                    </a:lnTo>
                    <a:lnTo>
                      <a:pt x="6102" y="7407"/>
                    </a:lnTo>
                    <a:lnTo>
                      <a:pt x="6248" y="7252"/>
                    </a:lnTo>
                    <a:lnTo>
                      <a:pt x="6102" y="7252"/>
                    </a:lnTo>
                    <a:lnTo>
                      <a:pt x="6248" y="7252"/>
                    </a:lnTo>
                    <a:lnTo>
                      <a:pt x="6248" y="7122"/>
                    </a:lnTo>
                    <a:lnTo>
                      <a:pt x="6102" y="7122"/>
                    </a:lnTo>
                    <a:lnTo>
                      <a:pt x="6248" y="7122"/>
                    </a:lnTo>
                    <a:lnTo>
                      <a:pt x="6248" y="6967"/>
                    </a:lnTo>
                    <a:lnTo>
                      <a:pt x="6248" y="7122"/>
                    </a:lnTo>
                    <a:lnTo>
                      <a:pt x="6102" y="7122"/>
                    </a:lnTo>
                    <a:lnTo>
                      <a:pt x="5957" y="6967"/>
                    </a:lnTo>
                    <a:lnTo>
                      <a:pt x="5957" y="7122"/>
                    </a:lnTo>
                    <a:lnTo>
                      <a:pt x="5957" y="6812"/>
                    </a:lnTo>
                    <a:lnTo>
                      <a:pt x="6102" y="6812"/>
                    </a:lnTo>
                    <a:lnTo>
                      <a:pt x="5836" y="6812"/>
                    </a:lnTo>
                    <a:lnTo>
                      <a:pt x="5836" y="6656"/>
                    </a:lnTo>
                    <a:lnTo>
                      <a:pt x="5545" y="6656"/>
                    </a:lnTo>
                    <a:lnTo>
                      <a:pt x="5545" y="6371"/>
                    </a:lnTo>
                    <a:lnTo>
                      <a:pt x="5691" y="6371"/>
                    </a:lnTo>
                    <a:lnTo>
                      <a:pt x="5691" y="6216"/>
                    </a:lnTo>
                    <a:lnTo>
                      <a:pt x="5836" y="6216"/>
                    </a:lnTo>
                    <a:lnTo>
                      <a:pt x="5836" y="6371"/>
                    </a:lnTo>
                    <a:lnTo>
                      <a:pt x="5957" y="6371"/>
                    </a:lnTo>
                    <a:lnTo>
                      <a:pt x="5957" y="6656"/>
                    </a:lnTo>
                    <a:lnTo>
                      <a:pt x="6102" y="6656"/>
                    </a:lnTo>
                    <a:lnTo>
                      <a:pt x="6102" y="6527"/>
                    </a:lnTo>
                    <a:lnTo>
                      <a:pt x="6248" y="6527"/>
                    </a:lnTo>
                    <a:lnTo>
                      <a:pt x="6102" y="6527"/>
                    </a:lnTo>
                    <a:lnTo>
                      <a:pt x="6102" y="6371"/>
                    </a:lnTo>
                    <a:lnTo>
                      <a:pt x="6248" y="6371"/>
                    </a:lnTo>
                    <a:lnTo>
                      <a:pt x="6248" y="6527"/>
                    </a:lnTo>
                    <a:lnTo>
                      <a:pt x="6248" y="6216"/>
                    </a:lnTo>
                    <a:lnTo>
                      <a:pt x="6369" y="6216"/>
                    </a:lnTo>
                    <a:lnTo>
                      <a:pt x="6248" y="6216"/>
                    </a:lnTo>
                    <a:lnTo>
                      <a:pt x="6369" y="6086"/>
                    </a:lnTo>
                    <a:lnTo>
                      <a:pt x="6369" y="6216"/>
                    </a:lnTo>
                    <a:lnTo>
                      <a:pt x="6369" y="6086"/>
                    </a:lnTo>
                    <a:lnTo>
                      <a:pt x="6514" y="6086"/>
                    </a:lnTo>
                    <a:lnTo>
                      <a:pt x="6514" y="5931"/>
                    </a:lnTo>
                    <a:lnTo>
                      <a:pt x="6369" y="5931"/>
                    </a:lnTo>
                    <a:lnTo>
                      <a:pt x="6514" y="5931"/>
                    </a:lnTo>
                    <a:lnTo>
                      <a:pt x="6514" y="6086"/>
                    </a:lnTo>
                    <a:lnTo>
                      <a:pt x="6659" y="6086"/>
                    </a:lnTo>
                    <a:lnTo>
                      <a:pt x="6514" y="5931"/>
                    </a:lnTo>
                    <a:lnTo>
                      <a:pt x="6659" y="5931"/>
                    </a:lnTo>
                    <a:lnTo>
                      <a:pt x="6659" y="5776"/>
                    </a:lnTo>
                    <a:lnTo>
                      <a:pt x="6369" y="5776"/>
                    </a:lnTo>
                    <a:lnTo>
                      <a:pt x="6248" y="5620"/>
                    </a:lnTo>
                    <a:lnTo>
                      <a:pt x="6248" y="5776"/>
                    </a:lnTo>
                    <a:lnTo>
                      <a:pt x="6248" y="5620"/>
                    </a:lnTo>
                    <a:lnTo>
                      <a:pt x="6369" y="5620"/>
                    </a:lnTo>
                    <a:lnTo>
                      <a:pt x="6369" y="5491"/>
                    </a:lnTo>
                    <a:lnTo>
                      <a:pt x="6369" y="5620"/>
                    </a:lnTo>
                    <a:lnTo>
                      <a:pt x="6804" y="5620"/>
                    </a:lnTo>
                    <a:lnTo>
                      <a:pt x="6804" y="5776"/>
                    </a:lnTo>
                    <a:lnTo>
                      <a:pt x="6804" y="5620"/>
                    </a:lnTo>
                    <a:lnTo>
                      <a:pt x="7071" y="5620"/>
                    </a:lnTo>
                    <a:lnTo>
                      <a:pt x="7071" y="5491"/>
                    </a:lnTo>
                    <a:lnTo>
                      <a:pt x="7216" y="5491"/>
                    </a:lnTo>
                    <a:lnTo>
                      <a:pt x="7216" y="5335"/>
                    </a:lnTo>
                    <a:lnTo>
                      <a:pt x="7337" y="5180"/>
                    </a:lnTo>
                    <a:lnTo>
                      <a:pt x="7216" y="5180"/>
                    </a:lnTo>
                    <a:lnTo>
                      <a:pt x="7483" y="5180"/>
                    </a:lnTo>
                    <a:lnTo>
                      <a:pt x="7337" y="5050"/>
                    </a:lnTo>
                    <a:lnTo>
                      <a:pt x="7337" y="5180"/>
                    </a:lnTo>
                    <a:lnTo>
                      <a:pt x="7216" y="5180"/>
                    </a:lnTo>
                    <a:lnTo>
                      <a:pt x="7216" y="5050"/>
                    </a:lnTo>
                    <a:lnTo>
                      <a:pt x="7483" y="5050"/>
                    </a:lnTo>
                    <a:lnTo>
                      <a:pt x="7483" y="4895"/>
                    </a:lnTo>
                    <a:lnTo>
                      <a:pt x="7483" y="5050"/>
                    </a:lnTo>
                    <a:lnTo>
                      <a:pt x="7773" y="5050"/>
                    </a:lnTo>
                    <a:lnTo>
                      <a:pt x="7773" y="4895"/>
                    </a:lnTo>
                    <a:lnTo>
                      <a:pt x="7894" y="4895"/>
                    </a:lnTo>
                    <a:lnTo>
                      <a:pt x="8039" y="4740"/>
                    </a:lnTo>
                    <a:lnTo>
                      <a:pt x="8306" y="4740"/>
                    </a:lnTo>
                    <a:lnTo>
                      <a:pt x="8306" y="4584"/>
                    </a:lnTo>
                    <a:lnTo>
                      <a:pt x="8451" y="4584"/>
                    </a:lnTo>
                    <a:lnTo>
                      <a:pt x="8451" y="4740"/>
                    </a:lnTo>
                    <a:lnTo>
                      <a:pt x="8596" y="4584"/>
                    </a:lnTo>
                    <a:lnTo>
                      <a:pt x="8596" y="4740"/>
                    </a:lnTo>
                    <a:lnTo>
                      <a:pt x="8863" y="4740"/>
                    </a:lnTo>
                    <a:lnTo>
                      <a:pt x="8863" y="4584"/>
                    </a:lnTo>
                    <a:lnTo>
                      <a:pt x="9008" y="4455"/>
                    </a:lnTo>
                    <a:lnTo>
                      <a:pt x="9008" y="4584"/>
                    </a:lnTo>
                    <a:lnTo>
                      <a:pt x="9008" y="4455"/>
                    </a:lnTo>
                    <a:lnTo>
                      <a:pt x="9420" y="4455"/>
                    </a:lnTo>
                    <a:lnTo>
                      <a:pt x="9420" y="4299"/>
                    </a:lnTo>
                    <a:lnTo>
                      <a:pt x="9831" y="4299"/>
                    </a:lnTo>
                    <a:lnTo>
                      <a:pt x="9977" y="4144"/>
                    </a:lnTo>
                    <a:lnTo>
                      <a:pt x="9977" y="4299"/>
                    </a:lnTo>
                    <a:lnTo>
                      <a:pt x="9977" y="4144"/>
                    </a:lnTo>
                    <a:lnTo>
                      <a:pt x="10122" y="4144"/>
                    </a:lnTo>
                    <a:lnTo>
                      <a:pt x="10122" y="4014"/>
                    </a:lnTo>
                    <a:lnTo>
                      <a:pt x="10122" y="4144"/>
                    </a:lnTo>
                    <a:lnTo>
                      <a:pt x="9831" y="4144"/>
                    </a:lnTo>
                    <a:lnTo>
                      <a:pt x="9831" y="4014"/>
                    </a:lnTo>
                    <a:lnTo>
                      <a:pt x="9831" y="4144"/>
                    </a:lnTo>
                    <a:lnTo>
                      <a:pt x="9710" y="4144"/>
                    </a:lnTo>
                    <a:lnTo>
                      <a:pt x="9710" y="4014"/>
                    </a:lnTo>
                    <a:lnTo>
                      <a:pt x="9710" y="4144"/>
                    </a:lnTo>
                    <a:lnTo>
                      <a:pt x="9710" y="4014"/>
                    </a:lnTo>
                    <a:lnTo>
                      <a:pt x="9565" y="4014"/>
                    </a:lnTo>
                    <a:lnTo>
                      <a:pt x="9565" y="4144"/>
                    </a:lnTo>
                    <a:lnTo>
                      <a:pt x="9420" y="4144"/>
                    </a:lnTo>
                    <a:lnTo>
                      <a:pt x="9565" y="4144"/>
                    </a:lnTo>
                    <a:lnTo>
                      <a:pt x="9420" y="4144"/>
                    </a:lnTo>
                    <a:lnTo>
                      <a:pt x="9420" y="4014"/>
                    </a:lnTo>
                    <a:lnTo>
                      <a:pt x="9565" y="4014"/>
                    </a:lnTo>
                    <a:lnTo>
                      <a:pt x="9565" y="3859"/>
                    </a:lnTo>
                    <a:lnTo>
                      <a:pt x="9710" y="3859"/>
                    </a:lnTo>
                    <a:lnTo>
                      <a:pt x="9710" y="3704"/>
                    </a:lnTo>
                    <a:lnTo>
                      <a:pt x="9565" y="3704"/>
                    </a:lnTo>
                    <a:lnTo>
                      <a:pt x="9710" y="3704"/>
                    </a:lnTo>
                    <a:lnTo>
                      <a:pt x="9710" y="3859"/>
                    </a:lnTo>
                    <a:lnTo>
                      <a:pt x="9831" y="3859"/>
                    </a:lnTo>
                    <a:lnTo>
                      <a:pt x="9710" y="3859"/>
                    </a:lnTo>
                    <a:lnTo>
                      <a:pt x="9977" y="3859"/>
                    </a:lnTo>
                    <a:lnTo>
                      <a:pt x="9977" y="3704"/>
                    </a:lnTo>
                    <a:lnTo>
                      <a:pt x="9831" y="3704"/>
                    </a:lnTo>
                    <a:lnTo>
                      <a:pt x="10388" y="3704"/>
                    </a:lnTo>
                    <a:lnTo>
                      <a:pt x="10243" y="3859"/>
                    </a:lnTo>
                    <a:lnTo>
                      <a:pt x="10388" y="3859"/>
                    </a:lnTo>
                    <a:lnTo>
                      <a:pt x="10388" y="3704"/>
                    </a:lnTo>
                    <a:lnTo>
                      <a:pt x="10534" y="3704"/>
                    </a:lnTo>
                    <a:lnTo>
                      <a:pt x="10388" y="3704"/>
                    </a:lnTo>
                    <a:lnTo>
                      <a:pt x="10388" y="3548"/>
                    </a:lnTo>
                    <a:lnTo>
                      <a:pt x="10534" y="3548"/>
                    </a:lnTo>
                    <a:lnTo>
                      <a:pt x="10534" y="3704"/>
                    </a:lnTo>
                    <a:lnTo>
                      <a:pt x="10800" y="3704"/>
                    </a:lnTo>
                    <a:lnTo>
                      <a:pt x="10800" y="3548"/>
                    </a:lnTo>
                    <a:lnTo>
                      <a:pt x="10800" y="3704"/>
                    </a:lnTo>
                    <a:lnTo>
                      <a:pt x="10945" y="3704"/>
                    </a:lnTo>
                    <a:lnTo>
                      <a:pt x="10945" y="3548"/>
                    </a:lnTo>
                    <a:lnTo>
                      <a:pt x="10945" y="3704"/>
                    </a:lnTo>
                    <a:lnTo>
                      <a:pt x="10945" y="3548"/>
                    </a:lnTo>
                    <a:lnTo>
                      <a:pt x="10945" y="3704"/>
                    </a:lnTo>
                    <a:lnTo>
                      <a:pt x="11212" y="3704"/>
                    </a:lnTo>
                    <a:lnTo>
                      <a:pt x="11212" y="3859"/>
                    </a:lnTo>
                    <a:lnTo>
                      <a:pt x="11212" y="3704"/>
                    </a:lnTo>
                    <a:lnTo>
                      <a:pt x="11212" y="3859"/>
                    </a:lnTo>
                    <a:lnTo>
                      <a:pt x="11091" y="3859"/>
                    </a:lnTo>
                    <a:lnTo>
                      <a:pt x="11212" y="3859"/>
                    </a:lnTo>
                    <a:lnTo>
                      <a:pt x="11091" y="3859"/>
                    </a:lnTo>
                    <a:lnTo>
                      <a:pt x="11091" y="4014"/>
                    </a:lnTo>
                    <a:lnTo>
                      <a:pt x="10945" y="4144"/>
                    </a:lnTo>
                    <a:lnTo>
                      <a:pt x="10945" y="4299"/>
                    </a:lnTo>
                    <a:lnTo>
                      <a:pt x="11091" y="4144"/>
                    </a:lnTo>
                    <a:lnTo>
                      <a:pt x="11091" y="4014"/>
                    </a:lnTo>
                    <a:lnTo>
                      <a:pt x="11212" y="4014"/>
                    </a:lnTo>
                    <a:lnTo>
                      <a:pt x="11212" y="4144"/>
                    </a:lnTo>
                    <a:lnTo>
                      <a:pt x="11212" y="4014"/>
                    </a:lnTo>
                    <a:lnTo>
                      <a:pt x="11357" y="4014"/>
                    </a:lnTo>
                    <a:lnTo>
                      <a:pt x="11212" y="4014"/>
                    </a:lnTo>
                    <a:lnTo>
                      <a:pt x="11357" y="4014"/>
                    </a:lnTo>
                    <a:lnTo>
                      <a:pt x="11357" y="3859"/>
                    </a:lnTo>
                    <a:lnTo>
                      <a:pt x="11357" y="4014"/>
                    </a:lnTo>
                    <a:lnTo>
                      <a:pt x="11502" y="4014"/>
                    </a:lnTo>
                    <a:lnTo>
                      <a:pt x="11502" y="4144"/>
                    </a:lnTo>
                    <a:lnTo>
                      <a:pt x="11357" y="4144"/>
                    </a:lnTo>
                    <a:lnTo>
                      <a:pt x="11357" y="4299"/>
                    </a:lnTo>
                    <a:lnTo>
                      <a:pt x="11357" y="4144"/>
                    </a:lnTo>
                    <a:lnTo>
                      <a:pt x="11648" y="4144"/>
                    </a:lnTo>
                    <a:lnTo>
                      <a:pt x="11648" y="4014"/>
                    </a:lnTo>
                    <a:lnTo>
                      <a:pt x="11769" y="4014"/>
                    </a:lnTo>
                    <a:lnTo>
                      <a:pt x="11769" y="3859"/>
                    </a:lnTo>
                    <a:lnTo>
                      <a:pt x="11769" y="4014"/>
                    </a:lnTo>
                    <a:lnTo>
                      <a:pt x="12059" y="4014"/>
                    </a:lnTo>
                    <a:lnTo>
                      <a:pt x="12059" y="3859"/>
                    </a:lnTo>
                    <a:lnTo>
                      <a:pt x="11914" y="3859"/>
                    </a:lnTo>
                    <a:lnTo>
                      <a:pt x="12059" y="3704"/>
                    </a:lnTo>
                    <a:lnTo>
                      <a:pt x="12059" y="3859"/>
                    </a:lnTo>
                    <a:lnTo>
                      <a:pt x="12204" y="3859"/>
                    </a:lnTo>
                    <a:lnTo>
                      <a:pt x="12204" y="3704"/>
                    </a:lnTo>
                    <a:lnTo>
                      <a:pt x="12059" y="3704"/>
                    </a:lnTo>
                    <a:lnTo>
                      <a:pt x="12204" y="3548"/>
                    </a:lnTo>
                    <a:lnTo>
                      <a:pt x="12326" y="3548"/>
                    </a:lnTo>
                    <a:lnTo>
                      <a:pt x="12471" y="3419"/>
                    </a:lnTo>
                    <a:lnTo>
                      <a:pt x="12616" y="3263"/>
                    </a:lnTo>
                    <a:lnTo>
                      <a:pt x="12616" y="3419"/>
                    </a:lnTo>
                    <a:lnTo>
                      <a:pt x="12471" y="3419"/>
                    </a:lnTo>
                    <a:lnTo>
                      <a:pt x="12471" y="3548"/>
                    </a:lnTo>
                    <a:lnTo>
                      <a:pt x="12616" y="3548"/>
                    </a:lnTo>
                    <a:lnTo>
                      <a:pt x="12616" y="3419"/>
                    </a:lnTo>
                    <a:lnTo>
                      <a:pt x="12737" y="3419"/>
                    </a:lnTo>
                    <a:lnTo>
                      <a:pt x="12737" y="3704"/>
                    </a:lnTo>
                    <a:lnTo>
                      <a:pt x="12883" y="3704"/>
                    </a:lnTo>
                    <a:lnTo>
                      <a:pt x="12883" y="3548"/>
                    </a:lnTo>
                    <a:lnTo>
                      <a:pt x="13028" y="3548"/>
                    </a:lnTo>
                    <a:lnTo>
                      <a:pt x="13028" y="3704"/>
                    </a:lnTo>
                    <a:lnTo>
                      <a:pt x="12883" y="3704"/>
                    </a:lnTo>
                    <a:lnTo>
                      <a:pt x="13028" y="3704"/>
                    </a:lnTo>
                    <a:lnTo>
                      <a:pt x="13028" y="3859"/>
                    </a:lnTo>
                    <a:lnTo>
                      <a:pt x="13028" y="3704"/>
                    </a:lnTo>
                    <a:lnTo>
                      <a:pt x="13028" y="3859"/>
                    </a:lnTo>
                    <a:lnTo>
                      <a:pt x="13173" y="3859"/>
                    </a:lnTo>
                    <a:lnTo>
                      <a:pt x="13173" y="3704"/>
                    </a:lnTo>
                    <a:lnTo>
                      <a:pt x="13028" y="3704"/>
                    </a:lnTo>
                    <a:lnTo>
                      <a:pt x="13028" y="3263"/>
                    </a:lnTo>
                    <a:lnTo>
                      <a:pt x="12883" y="3263"/>
                    </a:lnTo>
                    <a:lnTo>
                      <a:pt x="12737" y="3108"/>
                    </a:lnTo>
                    <a:lnTo>
                      <a:pt x="12616" y="3108"/>
                    </a:lnTo>
                    <a:lnTo>
                      <a:pt x="12616" y="2978"/>
                    </a:lnTo>
                    <a:lnTo>
                      <a:pt x="12616" y="3108"/>
                    </a:lnTo>
                    <a:lnTo>
                      <a:pt x="12616" y="2823"/>
                    </a:lnTo>
                    <a:lnTo>
                      <a:pt x="12737" y="2823"/>
                    </a:lnTo>
                    <a:lnTo>
                      <a:pt x="12737" y="2978"/>
                    </a:lnTo>
                    <a:lnTo>
                      <a:pt x="13439" y="2978"/>
                    </a:lnTo>
                    <a:lnTo>
                      <a:pt x="13439" y="2823"/>
                    </a:lnTo>
                    <a:lnTo>
                      <a:pt x="13706" y="2823"/>
                    </a:lnTo>
                    <a:lnTo>
                      <a:pt x="13706" y="2978"/>
                    </a:lnTo>
                    <a:lnTo>
                      <a:pt x="13996" y="2978"/>
                    </a:lnTo>
                    <a:lnTo>
                      <a:pt x="13996" y="2823"/>
                    </a:lnTo>
                    <a:lnTo>
                      <a:pt x="13585" y="2823"/>
                    </a:lnTo>
                    <a:lnTo>
                      <a:pt x="13585" y="2668"/>
                    </a:lnTo>
                    <a:lnTo>
                      <a:pt x="13706" y="2668"/>
                    </a:lnTo>
                    <a:lnTo>
                      <a:pt x="13706" y="2227"/>
                    </a:lnTo>
                    <a:lnTo>
                      <a:pt x="13585" y="2227"/>
                    </a:lnTo>
                    <a:lnTo>
                      <a:pt x="13585" y="1787"/>
                    </a:lnTo>
                    <a:lnTo>
                      <a:pt x="13706" y="1787"/>
                    </a:lnTo>
                    <a:lnTo>
                      <a:pt x="13706" y="1502"/>
                    </a:lnTo>
                    <a:lnTo>
                      <a:pt x="13851" y="1347"/>
                    </a:lnTo>
                    <a:lnTo>
                      <a:pt x="13851" y="1191"/>
                    </a:lnTo>
                    <a:lnTo>
                      <a:pt x="13996" y="1191"/>
                    </a:lnTo>
                    <a:lnTo>
                      <a:pt x="13996" y="906"/>
                    </a:lnTo>
                    <a:lnTo>
                      <a:pt x="14142" y="906"/>
                    </a:lnTo>
                    <a:lnTo>
                      <a:pt x="14142" y="751"/>
                    </a:lnTo>
                    <a:lnTo>
                      <a:pt x="14263" y="751"/>
                    </a:lnTo>
                    <a:lnTo>
                      <a:pt x="14263" y="596"/>
                    </a:lnTo>
                    <a:lnTo>
                      <a:pt x="14408" y="466"/>
                    </a:lnTo>
                    <a:lnTo>
                      <a:pt x="14408" y="311"/>
                    </a:lnTo>
                    <a:lnTo>
                      <a:pt x="14553" y="311"/>
                    </a:lnTo>
                    <a:lnTo>
                      <a:pt x="14553" y="155"/>
                    </a:lnTo>
                    <a:lnTo>
                      <a:pt x="14674" y="155"/>
                    </a:lnTo>
                    <a:lnTo>
                      <a:pt x="14674" y="311"/>
                    </a:lnTo>
                    <a:lnTo>
                      <a:pt x="14674" y="155"/>
                    </a:lnTo>
                    <a:lnTo>
                      <a:pt x="14820" y="155"/>
                    </a:lnTo>
                    <a:lnTo>
                      <a:pt x="14820" y="0"/>
                    </a:lnTo>
                    <a:lnTo>
                      <a:pt x="15110" y="0"/>
                    </a:lnTo>
                    <a:lnTo>
                      <a:pt x="15110" y="155"/>
                    </a:lnTo>
                    <a:lnTo>
                      <a:pt x="15231" y="0"/>
                    </a:lnTo>
                    <a:lnTo>
                      <a:pt x="15377" y="0"/>
                    </a:lnTo>
                    <a:lnTo>
                      <a:pt x="15377" y="311"/>
                    </a:lnTo>
                    <a:lnTo>
                      <a:pt x="15934" y="311"/>
                    </a:lnTo>
                    <a:lnTo>
                      <a:pt x="15934" y="596"/>
                    </a:lnTo>
                    <a:lnTo>
                      <a:pt x="16079" y="596"/>
                    </a:lnTo>
                    <a:lnTo>
                      <a:pt x="16079" y="751"/>
                    </a:lnTo>
                    <a:lnTo>
                      <a:pt x="15788" y="751"/>
                    </a:lnTo>
                    <a:lnTo>
                      <a:pt x="15788" y="1036"/>
                    </a:lnTo>
                    <a:lnTo>
                      <a:pt x="15643" y="1036"/>
                    </a:lnTo>
                    <a:lnTo>
                      <a:pt x="15643" y="1191"/>
                    </a:lnTo>
                    <a:lnTo>
                      <a:pt x="15377" y="1191"/>
                    </a:lnTo>
                    <a:lnTo>
                      <a:pt x="15377" y="1347"/>
                    </a:lnTo>
                    <a:lnTo>
                      <a:pt x="15231" y="1347"/>
                    </a:lnTo>
                    <a:lnTo>
                      <a:pt x="15934" y="1347"/>
                    </a:lnTo>
                    <a:lnTo>
                      <a:pt x="15934" y="1191"/>
                    </a:lnTo>
                    <a:lnTo>
                      <a:pt x="15934" y="1502"/>
                    </a:lnTo>
                    <a:lnTo>
                      <a:pt x="15788" y="1502"/>
                    </a:lnTo>
                    <a:lnTo>
                      <a:pt x="15788" y="1632"/>
                    </a:lnTo>
                    <a:lnTo>
                      <a:pt x="15788" y="1502"/>
                    </a:lnTo>
                    <a:lnTo>
                      <a:pt x="16079" y="1502"/>
                    </a:lnTo>
                    <a:lnTo>
                      <a:pt x="16079" y="1347"/>
                    </a:lnTo>
                    <a:lnTo>
                      <a:pt x="16345" y="1347"/>
                    </a:lnTo>
                    <a:lnTo>
                      <a:pt x="16345" y="1502"/>
                    </a:lnTo>
                    <a:lnTo>
                      <a:pt x="16491" y="1502"/>
                    </a:lnTo>
                    <a:lnTo>
                      <a:pt x="16491" y="1347"/>
                    </a:lnTo>
                    <a:lnTo>
                      <a:pt x="16345" y="1347"/>
                    </a:lnTo>
                    <a:lnTo>
                      <a:pt x="16612" y="1347"/>
                    </a:lnTo>
                    <a:lnTo>
                      <a:pt x="16612" y="1502"/>
                    </a:lnTo>
                    <a:lnTo>
                      <a:pt x="16757" y="1502"/>
                    </a:lnTo>
                    <a:lnTo>
                      <a:pt x="16757" y="1787"/>
                    </a:lnTo>
                    <a:lnTo>
                      <a:pt x="16612" y="1787"/>
                    </a:lnTo>
                    <a:lnTo>
                      <a:pt x="16612" y="2072"/>
                    </a:lnTo>
                    <a:lnTo>
                      <a:pt x="16491" y="2072"/>
                    </a:lnTo>
                    <a:lnTo>
                      <a:pt x="16491" y="2383"/>
                    </a:lnTo>
                    <a:lnTo>
                      <a:pt x="16345" y="2383"/>
                    </a:lnTo>
                    <a:lnTo>
                      <a:pt x="16345" y="2538"/>
                    </a:lnTo>
                    <a:lnTo>
                      <a:pt x="16757" y="2538"/>
                    </a:lnTo>
                    <a:lnTo>
                      <a:pt x="16757" y="2383"/>
                    </a:lnTo>
                    <a:lnTo>
                      <a:pt x="17169" y="2383"/>
                    </a:lnTo>
                    <a:lnTo>
                      <a:pt x="17169" y="2072"/>
                    </a:lnTo>
                    <a:lnTo>
                      <a:pt x="17048" y="1942"/>
                    </a:lnTo>
                    <a:lnTo>
                      <a:pt x="17580" y="1942"/>
                    </a:lnTo>
                    <a:lnTo>
                      <a:pt x="17580" y="1787"/>
                    </a:lnTo>
                    <a:lnTo>
                      <a:pt x="18283" y="1787"/>
                    </a:lnTo>
                    <a:lnTo>
                      <a:pt x="18283" y="1632"/>
                    </a:lnTo>
                    <a:lnTo>
                      <a:pt x="18694" y="1632"/>
                    </a:lnTo>
                    <a:lnTo>
                      <a:pt x="18694" y="1787"/>
                    </a:lnTo>
                    <a:lnTo>
                      <a:pt x="18694" y="1632"/>
                    </a:lnTo>
                    <a:lnTo>
                      <a:pt x="18839" y="1632"/>
                    </a:lnTo>
                    <a:lnTo>
                      <a:pt x="18839" y="1787"/>
                    </a:lnTo>
                    <a:lnTo>
                      <a:pt x="18985" y="1787"/>
                    </a:lnTo>
                    <a:lnTo>
                      <a:pt x="18839" y="1787"/>
                    </a:lnTo>
                    <a:lnTo>
                      <a:pt x="18839" y="1942"/>
                    </a:lnTo>
                    <a:lnTo>
                      <a:pt x="19251" y="1942"/>
                    </a:lnTo>
                    <a:lnTo>
                      <a:pt x="19251" y="2227"/>
                    </a:lnTo>
                    <a:lnTo>
                      <a:pt x="19396" y="2227"/>
                    </a:lnTo>
                    <a:lnTo>
                      <a:pt x="19396" y="2072"/>
                    </a:lnTo>
                    <a:lnTo>
                      <a:pt x="19396" y="2227"/>
                    </a:lnTo>
                    <a:lnTo>
                      <a:pt x="19517" y="2227"/>
                    </a:lnTo>
                    <a:lnTo>
                      <a:pt x="19517" y="2383"/>
                    </a:lnTo>
                    <a:lnTo>
                      <a:pt x="19663" y="2383"/>
                    </a:lnTo>
                    <a:lnTo>
                      <a:pt x="19663" y="2668"/>
                    </a:lnTo>
                    <a:lnTo>
                      <a:pt x="19808" y="2668"/>
                    </a:lnTo>
                    <a:lnTo>
                      <a:pt x="19808" y="2823"/>
                    </a:lnTo>
                    <a:lnTo>
                      <a:pt x="19663" y="2823"/>
                    </a:lnTo>
                    <a:lnTo>
                      <a:pt x="19663" y="2978"/>
                    </a:lnTo>
                    <a:lnTo>
                      <a:pt x="19808" y="2978"/>
                    </a:lnTo>
                    <a:lnTo>
                      <a:pt x="19808" y="2823"/>
                    </a:lnTo>
                    <a:lnTo>
                      <a:pt x="19953" y="2823"/>
                    </a:lnTo>
                    <a:lnTo>
                      <a:pt x="19808" y="2668"/>
                    </a:lnTo>
                    <a:lnTo>
                      <a:pt x="19953" y="2668"/>
                    </a:lnTo>
                    <a:lnTo>
                      <a:pt x="19953" y="2538"/>
                    </a:lnTo>
                    <a:lnTo>
                      <a:pt x="19808" y="2538"/>
                    </a:lnTo>
                    <a:lnTo>
                      <a:pt x="19953" y="2538"/>
                    </a:lnTo>
                    <a:lnTo>
                      <a:pt x="19953" y="2383"/>
                    </a:lnTo>
                    <a:lnTo>
                      <a:pt x="19953" y="2538"/>
                    </a:lnTo>
                    <a:lnTo>
                      <a:pt x="20074" y="2538"/>
                    </a:lnTo>
                    <a:lnTo>
                      <a:pt x="20074" y="2823"/>
                    </a:lnTo>
                    <a:lnTo>
                      <a:pt x="20220" y="2823"/>
                    </a:lnTo>
                    <a:lnTo>
                      <a:pt x="20220" y="3263"/>
                    </a:lnTo>
                    <a:lnTo>
                      <a:pt x="20365" y="3263"/>
                    </a:lnTo>
                    <a:lnTo>
                      <a:pt x="20365" y="3108"/>
                    </a:lnTo>
                    <a:lnTo>
                      <a:pt x="20220" y="3108"/>
                    </a:lnTo>
                    <a:lnTo>
                      <a:pt x="20365" y="3108"/>
                    </a:lnTo>
                    <a:lnTo>
                      <a:pt x="20365" y="2978"/>
                    </a:lnTo>
                    <a:lnTo>
                      <a:pt x="20365" y="3108"/>
                    </a:lnTo>
                    <a:lnTo>
                      <a:pt x="20486" y="3108"/>
                    </a:lnTo>
                    <a:lnTo>
                      <a:pt x="20486" y="3704"/>
                    </a:lnTo>
                    <a:lnTo>
                      <a:pt x="20365" y="3859"/>
                    </a:lnTo>
                    <a:lnTo>
                      <a:pt x="20365" y="3548"/>
                    </a:lnTo>
                    <a:lnTo>
                      <a:pt x="20074" y="3548"/>
                    </a:lnTo>
                    <a:lnTo>
                      <a:pt x="20074" y="3704"/>
                    </a:lnTo>
                    <a:lnTo>
                      <a:pt x="20074" y="3548"/>
                    </a:lnTo>
                    <a:lnTo>
                      <a:pt x="19953" y="3548"/>
                    </a:lnTo>
                    <a:lnTo>
                      <a:pt x="19953" y="3419"/>
                    </a:lnTo>
                    <a:lnTo>
                      <a:pt x="19663" y="3419"/>
                    </a:lnTo>
                    <a:lnTo>
                      <a:pt x="19808" y="3548"/>
                    </a:lnTo>
                    <a:lnTo>
                      <a:pt x="19953" y="3548"/>
                    </a:lnTo>
                    <a:lnTo>
                      <a:pt x="19953" y="3704"/>
                    </a:lnTo>
                    <a:lnTo>
                      <a:pt x="20074" y="3704"/>
                    </a:lnTo>
                    <a:lnTo>
                      <a:pt x="19953" y="3859"/>
                    </a:lnTo>
                    <a:lnTo>
                      <a:pt x="19953" y="4014"/>
                    </a:lnTo>
                    <a:lnTo>
                      <a:pt x="20074" y="4014"/>
                    </a:lnTo>
                    <a:lnTo>
                      <a:pt x="20074" y="3859"/>
                    </a:lnTo>
                    <a:lnTo>
                      <a:pt x="20220" y="3704"/>
                    </a:lnTo>
                    <a:lnTo>
                      <a:pt x="20220" y="3859"/>
                    </a:lnTo>
                    <a:lnTo>
                      <a:pt x="20365" y="3859"/>
                    </a:lnTo>
                    <a:lnTo>
                      <a:pt x="20365" y="4014"/>
                    </a:lnTo>
                    <a:lnTo>
                      <a:pt x="20486" y="4014"/>
                    </a:lnTo>
                    <a:lnTo>
                      <a:pt x="20486" y="4740"/>
                    </a:lnTo>
                    <a:lnTo>
                      <a:pt x="20365" y="4740"/>
                    </a:lnTo>
                    <a:lnTo>
                      <a:pt x="20365" y="5050"/>
                    </a:lnTo>
                    <a:lnTo>
                      <a:pt x="20220" y="5050"/>
                    </a:lnTo>
                    <a:lnTo>
                      <a:pt x="20220" y="5180"/>
                    </a:lnTo>
                    <a:lnTo>
                      <a:pt x="20074" y="5335"/>
                    </a:lnTo>
                    <a:lnTo>
                      <a:pt x="19953" y="5335"/>
                    </a:lnTo>
                    <a:lnTo>
                      <a:pt x="19953" y="5620"/>
                    </a:lnTo>
                    <a:lnTo>
                      <a:pt x="19808" y="5620"/>
                    </a:lnTo>
                    <a:lnTo>
                      <a:pt x="19808" y="5776"/>
                    </a:lnTo>
                    <a:lnTo>
                      <a:pt x="19953" y="5776"/>
                    </a:lnTo>
                    <a:lnTo>
                      <a:pt x="19808" y="5776"/>
                    </a:lnTo>
                    <a:lnTo>
                      <a:pt x="19808" y="5931"/>
                    </a:lnTo>
                    <a:lnTo>
                      <a:pt x="19663" y="5931"/>
                    </a:lnTo>
                    <a:lnTo>
                      <a:pt x="19663" y="5776"/>
                    </a:lnTo>
                    <a:lnTo>
                      <a:pt x="19663" y="5931"/>
                    </a:lnTo>
                    <a:lnTo>
                      <a:pt x="19517" y="5931"/>
                    </a:lnTo>
                    <a:lnTo>
                      <a:pt x="19517" y="6086"/>
                    </a:lnTo>
                    <a:lnTo>
                      <a:pt x="19396" y="6086"/>
                    </a:lnTo>
                    <a:lnTo>
                      <a:pt x="19517" y="6216"/>
                    </a:lnTo>
                    <a:lnTo>
                      <a:pt x="19396" y="6216"/>
                    </a:lnTo>
                    <a:lnTo>
                      <a:pt x="19251" y="6371"/>
                    </a:lnTo>
                    <a:lnTo>
                      <a:pt x="19106" y="6371"/>
                    </a:lnTo>
                    <a:lnTo>
                      <a:pt x="19106" y="6656"/>
                    </a:lnTo>
                    <a:lnTo>
                      <a:pt x="18985" y="6656"/>
                    </a:lnTo>
                    <a:lnTo>
                      <a:pt x="18839" y="6812"/>
                    </a:lnTo>
                    <a:lnTo>
                      <a:pt x="18694" y="6812"/>
                    </a:lnTo>
                    <a:lnTo>
                      <a:pt x="18694" y="6967"/>
                    </a:lnTo>
                    <a:lnTo>
                      <a:pt x="18839" y="6967"/>
                    </a:lnTo>
                    <a:lnTo>
                      <a:pt x="18839" y="6812"/>
                    </a:lnTo>
                    <a:lnTo>
                      <a:pt x="18985" y="6812"/>
                    </a:lnTo>
                    <a:lnTo>
                      <a:pt x="18985" y="7122"/>
                    </a:lnTo>
                    <a:lnTo>
                      <a:pt x="18839" y="7122"/>
                    </a:lnTo>
                    <a:lnTo>
                      <a:pt x="18839" y="7252"/>
                    </a:lnTo>
                    <a:lnTo>
                      <a:pt x="18694" y="7407"/>
                    </a:lnTo>
                    <a:lnTo>
                      <a:pt x="18549" y="7407"/>
                    </a:lnTo>
                    <a:lnTo>
                      <a:pt x="18549" y="7563"/>
                    </a:lnTo>
                    <a:lnTo>
                      <a:pt x="18428" y="7563"/>
                    </a:lnTo>
                    <a:lnTo>
                      <a:pt x="18428" y="7692"/>
                    </a:lnTo>
                    <a:lnTo>
                      <a:pt x="18283" y="7847"/>
                    </a:lnTo>
                    <a:lnTo>
                      <a:pt x="18283" y="8132"/>
                    </a:lnTo>
                    <a:lnTo>
                      <a:pt x="18137" y="8132"/>
                    </a:lnTo>
                    <a:lnTo>
                      <a:pt x="18137" y="8443"/>
                    </a:lnTo>
                    <a:lnTo>
                      <a:pt x="18016" y="8288"/>
                    </a:lnTo>
                    <a:lnTo>
                      <a:pt x="18016" y="8443"/>
                    </a:lnTo>
                    <a:lnTo>
                      <a:pt x="17726" y="8443"/>
                    </a:lnTo>
                    <a:lnTo>
                      <a:pt x="17580" y="8599"/>
                    </a:lnTo>
                    <a:lnTo>
                      <a:pt x="17580" y="8443"/>
                    </a:lnTo>
                    <a:lnTo>
                      <a:pt x="17580" y="8728"/>
                    </a:lnTo>
                    <a:lnTo>
                      <a:pt x="17459" y="8883"/>
                    </a:lnTo>
                    <a:lnTo>
                      <a:pt x="17459" y="9168"/>
                    </a:lnTo>
                    <a:lnTo>
                      <a:pt x="17169" y="9168"/>
                    </a:lnTo>
                    <a:lnTo>
                      <a:pt x="17048" y="9324"/>
                    </a:lnTo>
                    <a:lnTo>
                      <a:pt x="17048" y="9635"/>
                    </a:lnTo>
                    <a:lnTo>
                      <a:pt x="16902" y="9764"/>
                    </a:lnTo>
                    <a:lnTo>
                      <a:pt x="17048" y="9764"/>
                    </a:lnTo>
                    <a:lnTo>
                      <a:pt x="17048" y="9919"/>
                    </a:lnTo>
                    <a:lnTo>
                      <a:pt x="16902" y="9919"/>
                    </a:lnTo>
                    <a:lnTo>
                      <a:pt x="16902" y="10204"/>
                    </a:lnTo>
                    <a:lnTo>
                      <a:pt x="16757" y="10204"/>
                    </a:lnTo>
                    <a:lnTo>
                      <a:pt x="16757" y="10360"/>
                    </a:lnTo>
                    <a:lnTo>
                      <a:pt x="16612" y="10360"/>
                    </a:lnTo>
                    <a:lnTo>
                      <a:pt x="16612" y="10515"/>
                    </a:lnTo>
                    <a:lnTo>
                      <a:pt x="16757" y="10515"/>
                    </a:lnTo>
                    <a:lnTo>
                      <a:pt x="16902" y="10360"/>
                    </a:lnTo>
                    <a:lnTo>
                      <a:pt x="16902" y="10204"/>
                    </a:lnTo>
                    <a:lnTo>
                      <a:pt x="17048" y="10204"/>
                    </a:lnTo>
                    <a:lnTo>
                      <a:pt x="17048" y="10075"/>
                    </a:lnTo>
                    <a:lnTo>
                      <a:pt x="17169" y="9919"/>
                    </a:lnTo>
                    <a:lnTo>
                      <a:pt x="17314" y="9919"/>
                    </a:lnTo>
                    <a:lnTo>
                      <a:pt x="17169" y="9919"/>
                    </a:lnTo>
                    <a:lnTo>
                      <a:pt x="17169" y="9479"/>
                    </a:lnTo>
                    <a:lnTo>
                      <a:pt x="17459" y="9479"/>
                    </a:lnTo>
                    <a:lnTo>
                      <a:pt x="17459" y="9635"/>
                    </a:lnTo>
                    <a:lnTo>
                      <a:pt x="17580" y="9635"/>
                    </a:lnTo>
                    <a:lnTo>
                      <a:pt x="17580" y="9479"/>
                    </a:lnTo>
                    <a:lnTo>
                      <a:pt x="18016" y="9479"/>
                    </a:lnTo>
                    <a:lnTo>
                      <a:pt x="18137" y="9324"/>
                    </a:lnTo>
                    <a:lnTo>
                      <a:pt x="18137" y="9168"/>
                    </a:lnTo>
                    <a:lnTo>
                      <a:pt x="18283" y="9168"/>
                    </a:lnTo>
                    <a:lnTo>
                      <a:pt x="18283" y="9324"/>
                    </a:lnTo>
                    <a:lnTo>
                      <a:pt x="18428" y="9324"/>
                    </a:lnTo>
                    <a:lnTo>
                      <a:pt x="18428" y="9168"/>
                    </a:lnTo>
                    <a:lnTo>
                      <a:pt x="18283" y="9168"/>
                    </a:lnTo>
                    <a:lnTo>
                      <a:pt x="18428" y="9039"/>
                    </a:lnTo>
                    <a:lnTo>
                      <a:pt x="18694" y="9039"/>
                    </a:lnTo>
                    <a:lnTo>
                      <a:pt x="18694" y="8883"/>
                    </a:lnTo>
                    <a:lnTo>
                      <a:pt x="18839" y="8883"/>
                    </a:lnTo>
                    <a:lnTo>
                      <a:pt x="18839" y="8728"/>
                    </a:lnTo>
                    <a:lnTo>
                      <a:pt x="18985" y="8728"/>
                    </a:lnTo>
                    <a:lnTo>
                      <a:pt x="18839" y="8728"/>
                    </a:lnTo>
                    <a:lnTo>
                      <a:pt x="18839" y="8599"/>
                    </a:lnTo>
                    <a:lnTo>
                      <a:pt x="18694" y="8599"/>
                    </a:lnTo>
                    <a:lnTo>
                      <a:pt x="18694" y="8443"/>
                    </a:lnTo>
                    <a:lnTo>
                      <a:pt x="18839" y="8443"/>
                    </a:lnTo>
                    <a:lnTo>
                      <a:pt x="18839" y="8599"/>
                    </a:lnTo>
                    <a:lnTo>
                      <a:pt x="18985" y="8728"/>
                    </a:lnTo>
                    <a:lnTo>
                      <a:pt x="19106" y="8728"/>
                    </a:lnTo>
                    <a:lnTo>
                      <a:pt x="19106" y="8599"/>
                    </a:lnTo>
                    <a:lnTo>
                      <a:pt x="19251" y="8599"/>
                    </a:lnTo>
                    <a:lnTo>
                      <a:pt x="19251" y="8288"/>
                    </a:lnTo>
                    <a:lnTo>
                      <a:pt x="19396" y="8288"/>
                    </a:lnTo>
                    <a:lnTo>
                      <a:pt x="19396" y="8132"/>
                    </a:lnTo>
                    <a:lnTo>
                      <a:pt x="19663" y="8132"/>
                    </a:lnTo>
                    <a:lnTo>
                      <a:pt x="19663" y="8003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73" name="Shape 2971"/>
              <p:cNvSpPr/>
              <p:nvPr/>
            </p:nvSpPr>
            <p:spPr>
              <a:xfrm>
                <a:off x="13255095" y="4058667"/>
                <a:ext cx="372620" cy="7004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051" y="0"/>
                    </a:moveTo>
                    <a:lnTo>
                      <a:pt x="11553" y="0"/>
                    </a:lnTo>
                    <a:lnTo>
                      <a:pt x="11553" y="267"/>
                    </a:lnTo>
                    <a:lnTo>
                      <a:pt x="12474" y="267"/>
                    </a:lnTo>
                    <a:lnTo>
                      <a:pt x="12474" y="490"/>
                    </a:lnTo>
                    <a:lnTo>
                      <a:pt x="12977" y="490"/>
                    </a:lnTo>
                    <a:lnTo>
                      <a:pt x="12977" y="757"/>
                    </a:lnTo>
                    <a:lnTo>
                      <a:pt x="13395" y="1024"/>
                    </a:lnTo>
                    <a:lnTo>
                      <a:pt x="13395" y="1247"/>
                    </a:lnTo>
                    <a:lnTo>
                      <a:pt x="13898" y="1247"/>
                    </a:lnTo>
                    <a:lnTo>
                      <a:pt x="14400" y="1024"/>
                    </a:lnTo>
                    <a:lnTo>
                      <a:pt x="14400" y="757"/>
                    </a:lnTo>
                    <a:lnTo>
                      <a:pt x="15321" y="757"/>
                    </a:lnTo>
                    <a:lnTo>
                      <a:pt x="15321" y="1024"/>
                    </a:lnTo>
                    <a:lnTo>
                      <a:pt x="15823" y="1024"/>
                    </a:lnTo>
                    <a:lnTo>
                      <a:pt x="15823" y="1247"/>
                    </a:lnTo>
                    <a:lnTo>
                      <a:pt x="16326" y="1247"/>
                    </a:lnTo>
                    <a:lnTo>
                      <a:pt x="16744" y="1514"/>
                    </a:lnTo>
                    <a:lnTo>
                      <a:pt x="17247" y="1781"/>
                    </a:lnTo>
                    <a:lnTo>
                      <a:pt x="17247" y="2539"/>
                    </a:lnTo>
                    <a:lnTo>
                      <a:pt x="15321" y="2539"/>
                    </a:lnTo>
                    <a:lnTo>
                      <a:pt x="15321" y="2806"/>
                    </a:lnTo>
                    <a:lnTo>
                      <a:pt x="14902" y="2806"/>
                    </a:lnTo>
                    <a:lnTo>
                      <a:pt x="14902" y="3830"/>
                    </a:lnTo>
                    <a:lnTo>
                      <a:pt x="15321" y="3830"/>
                    </a:lnTo>
                    <a:lnTo>
                      <a:pt x="15321" y="4320"/>
                    </a:lnTo>
                    <a:lnTo>
                      <a:pt x="15823" y="4320"/>
                    </a:lnTo>
                    <a:lnTo>
                      <a:pt x="15823" y="5077"/>
                    </a:lnTo>
                    <a:lnTo>
                      <a:pt x="16326" y="5077"/>
                    </a:lnTo>
                    <a:lnTo>
                      <a:pt x="16326" y="5344"/>
                    </a:lnTo>
                    <a:lnTo>
                      <a:pt x="16744" y="5344"/>
                    </a:lnTo>
                    <a:lnTo>
                      <a:pt x="16744" y="5612"/>
                    </a:lnTo>
                    <a:lnTo>
                      <a:pt x="17247" y="5612"/>
                    </a:lnTo>
                    <a:lnTo>
                      <a:pt x="17247" y="5834"/>
                    </a:lnTo>
                    <a:lnTo>
                      <a:pt x="17749" y="5834"/>
                    </a:lnTo>
                    <a:lnTo>
                      <a:pt x="18251" y="6101"/>
                    </a:lnTo>
                    <a:lnTo>
                      <a:pt x="19674" y="6101"/>
                    </a:lnTo>
                    <a:lnTo>
                      <a:pt x="19674" y="6369"/>
                    </a:lnTo>
                    <a:lnTo>
                      <a:pt x="20093" y="6369"/>
                    </a:lnTo>
                    <a:lnTo>
                      <a:pt x="20093" y="7616"/>
                    </a:lnTo>
                    <a:lnTo>
                      <a:pt x="19674" y="7616"/>
                    </a:lnTo>
                    <a:lnTo>
                      <a:pt x="19674" y="7883"/>
                    </a:lnTo>
                    <a:lnTo>
                      <a:pt x="19172" y="7883"/>
                    </a:lnTo>
                    <a:lnTo>
                      <a:pt x="19172" y="8150"/>
                    </a:lnTo>
                    <a:lnTo>
                      <a:pt x="18670" y="8150"/>
                    </a:lnTo>
                    <a:lnTo>
                      <a:pt x="18670" y="7883"/>
                    </a:lnTo>
                    <a:lnTo>
                      <a:pt x="18251" y="7883"/>
                    </a:lnTo>
                    <a:lnTo>
                      <a:pt x="18251" y="8150"/>
                    </a:lnTo>
                    <a:lnTo>
                      <a:pt x="17749" y="8373"/>
                    </a:lnTo>
                    <a:lnTo>
                      <a:pt x="17749" y="9130"/>
                    </a:lnTo>
                    <a:lnTo>
                      <a:pt x="17247" y="9130"/>
                    </a:lnTo>
                    <a:lnTo>
                      <a:pt x="17247" y="9664"/>
                    </a:lnTo>
                    <a:lnTo>
                      <a:pt x="17749" y="9664"/>
                    </a:lnTo>
                    <a:lnTo>
                      <a:pt x="17247" y="9932"/>
                    </a:lnTo>
                    <a:lnTo>
                      <a:pt x="17247" y="10421"/>
                    </a:lnTo>
                    <a:lnTo>
                      <a:pt x="17749" y="10689"/>
                    </a:lnTo>
                    <a:lnTo>
                      <a:pt x="17749" y="10911"/>
                    </a:lnTo>
                    <a:lnTo>
                      <a:pt x="18251" y="11179"/>
                    </a:lnTo>
                    <a:lnTo>
                      <a:pt x="18251" y="11446"/>
                    </a:lnTo>
                    <a:lnTo>
                      <a:pt x="18670" y="11446"/>
                    </a:lnTo>
                    <a:lnTo>
                      <a:pt x="18670" y="11713"/>
                    </a:lnTo>
                    <a:lnTo>
                      <a:pt x="18251" y="11713"/>
                    </a:lnTo>
                    <a:lnTo>
                      <a:pt x="18251" y="11446"/>
                    </a:lnTo>
                    <a:lnTo>
                      <a:pt x="18251" y="11713"/>
                    </a:lnTo>
                    <a:lnTo>
                      <a:pt x="18670" y="11713"/>
                    </a:lnTo>
                    <a:lnTo>
                      <a:pt x="18670" y="11446"/>
                    </a:lnTo>
                    <a:lnTo>
                      <a:pt x="19172" y="11446"/>
                    </a:lnTo>
                    <a:lnTo>
                      <a:pt x="19172" y="11713"/>
                    </a:lnTo>
                    <a:lnTo>
                      <a:pt x="19674" y="11713"/>
                    </a:lnTo>
                    <a:lnTo>
                      <a:pt x="19674" y="11936"/>
                    </a:lnTo>
                    <a:lnTo>
                      <a:pt x="19172" y="11936"/>
                    </a:lnTo>
                    <a:lnTo>
                      <a:pt x="19674" y="11936"/>
                    </a:lnTo>
                    <a:lnTo>
                      <a:pt x="19674" y="12203"/>
                    </a:lnTo>
                    <a:lnTo>
                      <a:pt x="20595" y="12203"/>
                    </a:lnTo>
                    <a:lnTo>
                      <a:pt x="20595" y="12470"/>
                    </a:lnTo>
                    <a:lnTo>
                      <a:pt x="20595" y="12203"/>
                    </a:lnTo>
                    <a:lnTo>
                      <a:pt x="20595" y="12470"/>
                    </a:lnTo>
                    <a:lnTo>
                      <a:pt x="21600" y="12470"/>
                    </a:lnTo>
                    <a:lnTo>
                      <a:pt x="21600" y="12693"/>
                    </a:lnTo>
                    <a:lnTo>
                      <a:pt x="20093" y="12693"/>
                    </a:lnTo>
                    <a:lnTo>
                      <a:pt x="20093" y="12470"/>
                    </a:lnTo>
                    <a:lnTo>
                      <a:pt x="20093" y="12693"/>
                    </a:lnTo>
                    <a:lnTo>
                      <a:pt x="19674" y="12693"/>
                    </a:lnTo>
                    <a:lnTo>
                      <a:pt x="19674" y="13227"/>
                    </a:lnTo>
                    <a:lnTo>
                      <a:pt x="19172" y="13494"/>
                    </a:lnTo>
                    <a:lnTo>
                      <a:pt x="19172" y="13717"/>
                    </a:lnTo>
                    <a:lnTo>
                      <a:pt x="18670" y="13984"/>
                    </a:lnTo>
                    <a:lnTo>
                      <a:pt x="18670" y="14474"/>
                    </a:lnTo>
                    <a:lnTo>
                      <a:pt x="19172" y="14474"/>
                    </a:lnTo>
                    <a:lnTo>
                      <a:pt x="18670" y="14741"/>
                    </a:lnTo>
                    <a:lnTo>
                      <a:pt x="18251" y="14741"/>
                    </a:lnTo>
                    <a:lnTo>
                      <a:pt x="18251" y="14474"/>
                    </a:lnTo>
                    <a:lnTo>
                      <a:pt x="17749" y="14474"/>
                    </a:lnTo>
                    <a:lnTo>
                      <a:pt x="17749" y="15009"/>
                    </a:lnTo>
                    <a:lnTo>
                      <a:pt x="18251" y="15009"/>
                    </a:lnTo>
                    <a:lnTo>
                      <a:pt x="18251" y="14741"/>
                    </a:lnTo>
                    <a:lnTo>
                      <a:pt x="18670" y="14741"/>
                    </a:lnTo>
                    <a:lnTo>
                      <a:pt x="18670" y="15231"/>
                    </a:lnTo>
                    <a:lnTo>
                      <a:pt x="19172" y="15231"/>
                    </a:lnTo>
                    <a:lnTo>
                      <a:pt x="19172" y="15499"/>
                    </a:lnTo>
                    <a:lnTo>
                      <a:pt x="19674" y="15499"/>
                    </a:lnTo>
                    <a:lnTo>
                      <a:pt x="19172" y="15499"/>
                    </a:lnTo>
                    <a:lnTo>
                      <a:pt x="19172" y="15766"/>
                    </a:lnTo>
                    <a:lnTo>
                      <a:pt x="20093" y="15766"/>
                    </a:lnTo>
                    <a:lnTo>
                      <a:pt x="20093" y="16033"/>
                    </a:lnTo>
                    <a:lnTo>
                      <a:pt x="20595" y="16033"/>
                    </a:lnTo>
                    <a:lnTo>
                      <a:pt x="20595" y="17013"/>
                    </a:lnTo>
                    <a:lnTo>
                      <a:pt x="21098" y="17013"/>
                    </a:lnTo>
                    <a:lnTo>
                      <a:pt x="21098" y="17814"/>
                    </a:lnTo>
                    <a:lnTo>
                      <a:pt x="21600" y="17814"/>
                    </a:lnTo>
                    <a:lnTo>
                      <a:pt x="21098" y="17814"/>
                    </a:lnTo>
                    <a:lnTo>
                      <a:pt x="21600" y="18037"/>
                    </a:lnTo>
                    <a:lnTo>
                      <a:pt x="21098" y="18037"/>
                    </a:lnTo>
                    <a:lnTo>
                      <a:pt x="21600" y="18037"/>
                    </a:lnTo>
                    <a:lnTo>
                      <a:pt x="21600" y="19061"/>
                    </a:lnTo>
                    <a:lnTo>
                      <a:pt x="21098" y="19061"/>
                    </a:lnTo>
                    <a:lnTo>
                      <a:pt x="21098" y="19596"/>
                    </a:lnTo>
                    <a:lnTo>
                      <a:pt x="21600" y="19819"/>
                    </a:lnTo>
                    <a:lnTo>
                      <a:pt x="21098" y="19819"/>
                    </a:lnTo>
                    <a:lnTo>
                      <a:pt x="21098" y="21600"/>
                    </a:lnTo>
                    <a:lnTo>
                      <a:pt x="20595" y="21600"/>
                    </a:lnTo>
                    <a:lnTo>
                      <a:pt x="20595" y="21377"/>
                    </a:lnTo>
                    <a:lnTo>
                      <a:pt x="20093" y="21377"/>
                    </a:lnTo>
                    <a:lnTo>
                      <a:pt x="20093" y="21110"/>
                    </a:lnTo>
                    <a:lnTo>
                      <a:pt x="19172" y="21110"/>
                    </a:lnTo>
                    <a:lnTo>
                      <a:pt x="18670" y="20843"/>
                    </a:lnTo>
                    <a:lnTo>
                      <a:pt x="18670" y="20576"/>
                    </a:lnTo>
                    <a:lnTo>
                      <a:pt x="18251" y="20576"/>
                    </a:lnTo>
                    <a:lnTo>
                      <a:pt x="17749" y="20353"/>
                    </a:lnTo>
                    <a:lnTo>
                      <a:pt x="16744" y="19819"/>
                    </a:lnTo>
                    <a:lnTo>
                      <a:pt x="16744" y="19596"/>
                    </a:lnTo>
                    <a:lnTo>
                      <a:pt x="16326" y="19596"/>
                    </a:lnTo>
                    <a:lnTo>
                      <a:pt x="16326" y="19329"/>
                    </a:lnTo>
                    <a:lnTo>
                      <a:pt x="15823" y="19329"/>
                    </a:lnTo>
                    <a:lnTo>
                      <a:pt x="15823" y="19061"/>
                    </a:lnTo>
                    <a:lnTo>
                      <a:pt x="15321" y="19061"/>
                    </a:lnTo>
                    <a:lnTo>
                      <a:pt x="15321" y="18794"/>
                    </a:lnTo>
                    <a:lnTo>
                      <a:pt x="14400" y="18794"/>
                    </a:lnTo>
                    <a:lnTo>
                      <a:pt x="14400" y="18572"/>
                    </a:lnTo>
                    <a:lnTo>
                      <a:pt x="13898" y="18572"/>
                    </a:lnTo>
                    <a:lnTo>
                      <a:pt x="13898" y="18304"/>
                    </a:lnTo>
                    <a:lnTo>
                      <a:pt x="12977" y="18304"/>
                    </a:lnTo>
                    <a:lnTo>
                      <a:pt x="12977" y="18037"/>
                    </a:lnTo>
                    <a:lnTo>
                      <a:pt x="12474" y="18037"/>
                    </a:lnTo>
                    <a:lnTo>
                      <a:pt x="11972" y="17814"/>
                    </a:lnTo>
                    <a:lnTo>
                      <a:pt x="11553" y="17547"/>
                    </a:lnTo>
                    <a:lnTo>
                      <a:pt x="10549" y="17013"/>
                    </a:lnTo>
                    <a:lnTo>
                      <a:pt x="10549" y="16790"/>
                    </a:lnTo>
                    <a:lnTo>
                      <a:pt x="10047" y="16790"/>
                    </a:lnTo>
                    <a:lnTo>
                      <a:pt x="9628" y="16523"/>
                    </a:lnTo>
                    <a:lnTo>
                      <a:pt x="9126" y="16256"/>
                    </a:lnTo>
                    <a:lnTo>
                      <a:pt x="8623" y="16033"/>
                    </a:lnTo>
                    <a:lnTo>
                      <a:pt x="8205" y="15766"/>
                    </a:lnTo>
                    <a:lnTo>
                      <a:pt x="7702" y="15766"/>
                    </a:lnTo>
                    <a:lnTo>
                      <a:pt x="7702" y="15499"/>
                    </a:lnTo>
                    <a:lnTo>
                      <a:pt x="7200" y="15499"/>
                    </a:lnTo>
                    <a:lnTo>
                      <a:pt x="7200" y="15231"/>
                    </a:lnTo>
                    <a:lnTo>
                      <a:pt x="6698" y="15231"/>
                    </a:lnTo>
                    <a:lnTo>
                      <a:pt x="6698" y="15009"/>
                    </a:lnTo>
                    <a:lnTo>
                      <a:pt x="6279" y="15009"/>
                    </a:lnTo>
                    <a:lnTo>
                      <a:pt x="6279" y="14741"/>
                    </a:lnTo>
                    <a:lnTo>
                      <a:pt x="5274" y="14741"/>
                    </a:lnTo>
                    <a:lnTo>
                      <a:pt x="5274" y="14474"/>
                    </a:lnTo>
                    <a:lnTo>
                      <a:pt x="4772" y="14252"/>
                    </a:lnTo>
                    <a:lnTo>
                      <a:pt x="4353" y="14252"/>
                    </a:lnTo>
                    <a:lnTo>
                      <a:pt x="4353" y="13984"/>
                    </a:lnTo>
                    <a:lnTo>
                      <a:pt x="3851" y="13984"/>
                    </a:lnTo>
                    <a:lnTo>
                      <a:pt x="3851" y="13717"/>
                    </a:lnTo>
                    <a:lnTo>
                      <a:pt x="3349" y="13717"/>
                    </a:lnTo>
                    <a:lnTo>
                      <a:pt x="3349" y="13494"/>
                    </a:lnTo>
                    <a:lnTo>
                      <a:pt x="2930" y="13494"/>
                    </a:lnTo>
                    <a:lnTo>
                      <a:pt x="2930" y="13227"/>
                    </a:lnTo>
                    <a:lnTo>
                      <a:pt x="2428" y="13227"/>
                    </a:lnTo>
                    <a:lnTo>
                      <a:pt x="2428" y="12960"/>
                    </a:lnTo>
                    <a:lnTo>
                      <a:pt x="1926" y="12960"/>
                    </a:lnTo>
                    <a:lnTo>
                      <a:pt x="1926" y="12693"/>
                    </a:lnTo>
                    <a:lnTo>
                      <a:pt x="1423" y="12693"/>
                    </a:lnTo>
                    <a:lnTo>
                      <a:pt x="1423" y="12470"/>
                    </a:lnTo>
                    <a:lnTo>
                      <a:pt x="1005" y="12203"/>
                    </a:lnTo>
                    <a:lnTo>
                      <a:pt x="1005" y="11936"/>
                    </a:lnTo>
                    <a:lnTo>
                      <a:pt x="502" y="11936"/>
                    </a:lnTo>
                    <a:lnTo>
                      <a:pt x="502" y="11446"/>
                    </a:lnTo>
                    <a:lnTo>
                      <a:pt x="0" y="11446"/>
                    </a:lnTo>
                    <a:lnTo>
                      <a:pt x="502" y="11446"/>
                    </a:lnTo>
                    <a:lnTo>
                      <a:pt x="1005" y="11179"/>
                    </a:lnTo>
                    <a:lnTo>
                      <a:pt x="1926" y="11179"/>
                    </a:lnTo>
                    <a:lnTo>
                      <a:pt x="2428" y="10911"/>
                    </a:lnTo>
                    <a:lnTo>
                      <a:pt x="2930" y="10689"/>
                    </a:lnTo>
                    <a:lnTo>
                      <a:pt x="2930" y="10421"/>
                    </a:lnTo>
                    <a:lnTo>
                      <a:pt x="3349" y="10421"/>
                    </a:lnTo>
                    <a:lnTo>
                      <a:pt x="3349" y="10154"/>
                    </a:lnTo>
                    <a:lnTo>
                      <a:pt x="3851" y="10154"/>
                    </a:lnTo>
                    <a:lnTo>
                      <a:pt x="4353" y="9932"/>
                    </a:lnTo>
                    <a:lnTo>
                      <a:pt x="4772" y="9932"/>
                    </a:lnTo>
                    <a:lnTo>
                      <a:pt x="4772" y="9664"/>
                    </a:lnTo>
                    <a:lnTo>
                      <a:pt x="5777" y="9664"/>
                    </a:lnTo>
                    <a:lnTo>
                      <a:pt x="5777" y="9397"/>
                    </a:lnTo>
                    <a:lnTo>
                      <a:pt x="5274" y="9397"/>
                    </a:lnTo>
                    <a:lnTo>
                      <a:pt x="5274" y="7616"/>
                    </a:lnTo>
                    <a:lnTo>
                      <a:pt x="4772" y="7616"/>
                    </a:lnTo>
                    <a:lnTo>
                      <a:pt x="4772" y="7883"/>
                    </a:lnTo>
                    <a:lnTo>
                      <a:pt x="4353" y="7883"/>
                    </a:lnTo>
                    <a:lnTo>
                      <a:pt x="4353" y="8150"/>
                    </a:lnTo>
                    <a:lnTo>
                      <a:pt x="3851" y="8150"/>
                    </a:lnTo>
                    <a:lnTo>
                      <a:pt x="3349" y="7883"/>
                    </a:lnTo>
                    <a:lnTo>
                      <a:pt x="2428" y="7883"/>
                    </a:lnTo>
                    <a:lnTo>
                      <a:pt x="2428" y="7616"/>
                    </a:lnTo>
                    <a:lnTo>
                      <a:pt x="1926" y="7616"/>
                    </a:lnTo>
                    <a:lnTo>
                      <a:pt x="1926" y="7348"/>
                    </a:lnTo>
                    <a:lnTo>
                      <a:pt x="1423" y="7348"/>
                    </a:lnTo>
                    <a:lnTo>
                      <a:pt x="1423" y="7126"/>
                    </a:lnTo>
                    <a:lnTo>
                      <a:pt x="1926" y="7126"/>
                    </a:lnTo>
                    <a:lnTo>
                      <a:pt x="1926" y="6591"/>
                    </a:lnTo>
                    <a:lnTo>
                      <a:pt x="2930" y="6591"/>
                    </a:lnTo>
                    <a:lnTo>
                      <a:pt x="2930" y="6369"/>
                    </a:lnTo>
                    <a:lnTo>
                      <a:pt x="3349" y="6369"/>
                    </a:lnTo>
                    <a:lnTo>
                      <a:pt x="3349" y="6101"/>
                    </a:lnTo>
                    <a:lnTo>
                      <a:pt x="3851" y="6101"/>
                    </a:lnTo>
                    <a:lnTo>
                      <a:pt x="3851" y="6369"/>
                    </a:lnTo>
                    <a:lnTo>
                      <a:pt x="4353" y="6369"/>
                    </a:lnTo>
                    <a:lnTo>
                      <a:pt x="4353" y="6591"/>
                    </a:lnTo>
                    <a:lnTo>
                      <a:pt x="4353" y="6369"/>
                    </a:lnTo>
                    <a:lnTo>
                      <a:pt x="4772" y="6369"/>
                    </a:lnTo>
                    <a:lnTo>
                      <a:pt x="4772" y="6101"/>
                    </a:lnTo>
                    <a:lnTo>
                      <a:pt x="5274" y="5834"/>
                    </a:lnTo>
                    <a:lnTo>
                      <a:pt x="5777" y="5612"/>
                    </a:lnTo>
                    <a:lnTo>
                      <a:pt x="5777" y="5344"/>
                    </a:lnTo>
                    <a:lnTo>
                      <a:pt x="6279" y="5344"/>
                    </a:lnTo>
                    <a:lnTo>
                      <a:pt x="6279" y="5077"/>
                    </a:lnTo>
                    <a:lnTo>
                      <a:pt x="6698" y="4810"/>
                    </a:lnTo>
                    <a:lnTo>
                      <a:pt x="6698" y="4587"/>
                    </a:lnTo>
                    <a:lnTo>
                      <a:pt x="6279" y="4587"/>
                    </a:lnTo>
                    <a:lnTo>
                      <a:pt x="6698" y="4587"/>
                    </a:lnTo>
                    <a:lnTo>
                      <a:pt x="6279" y="4587"/>
                    </a:lnTo>
                    <a:lnTo>
                      <a:pt x="6279" y="3830"/>
                    </a:lnTo>
                    <a:lnTo>
                      <a:pt x="5777" y="3830"/>
                    </a:lnTo>
                    <a:lnTo>
                      <a:pt x="5777" y="3563"/>
                    </a:lnTo>
                    <a:lnTo>
                      <a:pt x="6279" y="3563"/>
                    </a:lnTo>
                    <a:lnTo>
                      <a:pt x="5777" y="3563"/>
                    </a:lnTo>
                    <a:lnTo>
                      <a:pt x="5777" y="2539"/>
                    </a:lnTo>
                    <a:lnTo>
                      <a:pt x="5274" y="2539"/>
                    </a:lnTo>
                    <a:lnTo>
                      <a:pt x="5274" y="2049"/>
                    </a:lnTo>
                    <a:lnTo>
                      <a:pt x="4772" y="2049"/>
                    </a:lnTo>
                    <a:lnTo>
                      <a:pt x="5274" y="1781"/>
                    </a:lnTo>
                    <a:lnTo>
                      <a:pt x="6279" y="1781"/>
                    </a:lnTo>
                    <a:lnTo>
                      <a:pt x="6279" y="1514"/>
                    </a:lnTo>
                    <a:lnTo>
                      <a:pt x="7200" y="1514"/>
                    </a:lnTo>
                    <a:lnTo>
                      <a:pt x="7200" y="1247"/>
                    </a:lnTo>
                    <a:lnTo>
                      <a:pt x="9126" y="1247"/>
                    </a:lnTo>
                    <a:lnTo>
                      <a:pt x="9126" y="1024"/>
                    </a:lnTo>
                    <a:lnTo>
                      <a:pt x="9628" y="757"/>
                    </a:lnTo>
                    <a:lnTo>
                      <a:pt x="9628" y="490"/>
                    </a:lnTo>
                    <a:lnTo>
                      <a:pt x="10047" y="490"/>
                    </a:lnTo>
                    <a:lnTo>
                      <a:pt x="10047" y="267"/>
                    </a:lnTo>
                    <a:lnTo>
                      <a:pt x="10549" y="267"/>
                    </a:lnTo>
                    <a:lnTo>
                      <a:pt x="10549" y="0"/>
                    </a:lnTo>
                    <a:lnTo>
                      <a:pt x="11051" y="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74" name="Shape 2972"/>
              <p:cNvSpPr/>
              <p:nvPr/>
            </p:nvSpPr>
            <p:spPr>
              <a:xfrm>
                <a:off x="12355319" y="3498292"/>
                <a:ext cx="784236" cy="922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15" y="15042"/>
                    </a:moveTo>
                    <a:lnTo>
                      <a:pt x="676" y="14839"/>
                    </a:lnTo>
                    <a:lnTo>
                      <a:pt x="676" y="14265"/>
                    </a:lnTo>
                    <a:lnTo>
                      <a:pt x="477" y="14265"/>
                    </a:lnTo>
                    <a:lnTo>
                      <a:pt x="477" y="13690"/>
                    </a:lnTo>
                    <a:lnTo>
                      <a:pt x="239" y="13487"/>
                    </a:lnTo>
                    <a:lnTo>
                      <a:pt x="0" y="13487"/>
                    </a:lnTo>
                    <a:lnTo>
                      <a:pt x="239" y="13318"/>
                    </a:lnTo>
                    <a:lnTo>
                      <a:pt x="239" y="13115"/>
                    </a:lnTo>
                    <a:lnTo>
                      <a:pt x="477" y="13115"/>
                    </a:lnTo>
                    <a:lnTo>
                      <a:pt x="477" y="12135"/>
                    </a:lnTo>
                    <a:lnTo>
                      <a:pt x="676" y="12135"/>
                    </a:lnTo>
                    <a:lnTo>
                      <a:pt x="676" y="11966"/>
                    </a:lnTo>
                    <a:lnTo>
                      <a:pt x="1591" y="11966"/>
                    </a:lnTo>
                    <a:lnTo>
                      <a:pt x="1591" y="11561"/>
                    </a:lnTo>
                    <a:lnTo>
                      <a:pt x="1830" y="11392"/>
                    </a:lnTo>
                    <a:lnTo>
                      <a:pt x="1830" y="11561"/>
                    </a:lnTo>
                    <a:lnTo>
                      <a:pt x="2069" y="11763"/>
                    </a:lnTo>
                    <a:lnTo>
                      <a:pt x="2506" y="11763"/>
                    </a:lnTo>
                    <a:lnTo>
                      <a:pt x="2506" y="11392"/>
                    </a:lnTo>
                    <a:lnTo>
                      <a:pt x="2267" y="11392"/>
                    </a:lnTo>
                    <a:lnTo>
                      <a:pt x="2267" y="10783"/>
                    </a:lnTo>
                    <a:lnTo>
                      <a:pt x="1830" y="10783"/>
                    </a:lnTo>
                    <a:lnTo>
                      <a:pt x="1830" y="10208"/>
                    </a:lnTo>
                    <a:lnTo>
                      <a:pt x="2745" y="10208"/>
                    </a:lnTo>
                    <a:lnTo>
                      <a:pt x="2745" y="10039"/>
                    </a:lnTo>
                    <a:lnTo>
                      <a:pt x="2506" y="10039"/>
                    </a:lnTo>
                    <a:lnTo>
                      <a:pt x="2983" y="10039"/>
                    </a:lnTo>
                    <a:lnTo>
                      <a:pt x="2983" y="9837"/>
                    </a:lnTo>
                    <a:lnTo>
                      <a:pt x="3182" y="9837"/>
                    </a:lnTo>
                    <a:lnTo>
                      <a:pt x="3182" y="9431"/>
                    </a:lnTo>
                    <a:lnTo>
                      <a:pt x="3421" y="9431"/>
                    </a:lnTo>
                    <a:lnTo>
                      <a:pt x="3421" y="9262"/>
                    </a:lnTo>
                    <a:lnTo>
                      <a:pt x="3859" y="9262"/>
                    </a:lnTo>
                    <a:lnTo>
                      <a:pt x="3859" y="9634"/>
                    </a:lnTo>
                    <a:lnTo>
                      <a:pt x="4336" y="9634"/>
                    </a:lnTo>
                    <a:lnTo>
                      <a:pt x="4336" y="9837"/>
                    </a:lnTo>
                    <a:lnTo>
                      <a:pt x="4336" y="9634"/>
                    </a:lnTo>
                    <a:lnTo>
                      <a:pt x="4773" y="9634"/>
                    </a:lnTo>
                    <a:lnTo>
                      <a:pt x="4773" y="9431"/>
                    </a:lnTo>
                    <a:lnTo>
                      <a:pt x="4575" y="9262"/>
                    </a:lnTo>
                    <a:lnTo>
                      <a:pt x="4773" y="9059"/>
                    </a:lnTo>
                    <a:lnTo>
                      <a:pt x="5012" y="9059"/>
                    </a:lnTo>
                    <a:lnTo>
                      <a:pt x="5012" y="8856"/>
                    </a:lnTo>
                    <a:lnTo>
                      <a:pt x="5251" y="8856"/>
                    </a:lnTo>
                    <a:lnTo>
                      <a:pt x="5251" y="8687"/>
                    </a:lnTo>
                    <a:lnTo>
                      <a:pt x="5251" y="8856"/>
                    </a:lnTo>
                    <a:lnTo>
                      <a:pt x="5450" y="8856"/>
                    </a:lnTo>
                    <a:lnTo>
                      <a:pt x="5450" y="8687"/>
                    </a:lnTo>
                    <a:lnTo>
                      <a:pt x="5251" y="8485"/>
                    </a:lnTo>
                    <a:lnTo>
                      <a:pt x="5450" y="8485"/>
                    </a:lnTo>
                    <a:lnTo>
                      <a:pt x="5450" y="8079"/>
                    </a:lnTo>
                    <a:lnTo>
                      <a:pt x="5927" y="8079"/>
                    </a:lnTo>
                    <a:lnTo>
                      <a:pt x="5927" y="8282"/>
                    </a:lnTo>
                    <a:lnTo>
                      <a:pt x="6166" y="8282"/>
                    </a:lnTo>
                    <a:lnTo>
                      <a:pt x="6166" y="8079"/>
                    </a:lnTo>
                    <a:lnTo>
                      <a:pt x="6365" y="7910"/>
                    </a:lnTo>
                    <a:lnTo>
                      <a:pt x="6166" y="7910"/>
                    </a:lnTo>
                    <a:lnTo>
                      <a:pt x="6166" y="7707"/>
                    </a:lnTo>
                    <a:lnTo>
                      <a:pt x="5927" y="7707"/>
                    </a:lnTo>
                    <a:lnTo>
                      <a:pt x="6166" y="7707"/>
                    </a:lnTo>
                    <a:lnTo>
                      <a:pt x="6166" y="7132"/>
                    </a:lnTo>
                    <a:lnTo>
                      <a:pt x="5927" y="6930"/>
                    </a:lnTo>
                    <a:lnTo>
                      <a:pt x="5688" y="6930"/>
                    </a:lnTo>
                    <a:lnTo>
                      <a:pt x="5688" y="7132"/>
                    </a:lnTo>
                    <a:lnTo>
                      <a:pt x="5688" y="6930"/>
                    </a:lnTo>
                    <a:lnTo>
                      <a:pt x="5450" y="6930"/>
                    </a:lnTo>
                    <a:lnTo>
                      <a:pt x="5450" y="6761"/>
                    </a:lnTo>
                    <a:lnTo>
                      <a:pt x="5251" y="6761"/>
                    </a:lnTo>
                    <a:lnTo>
                      <a:pt x="5251" y="6355"/>
                    </a:lnTo>
                    <a:lnTo>
                      <a:pt x="5012" y="6355"/>
                    </a:lnTo>
                    <a:lnTo>
                      <a:pt x="5012" y="6152"/>
                    </a:lnTo>
                    <a:lnTo>
                      <a:pt x="5251" y="6152"/>
                    </a:lnTo>
                    <a:lnTo>
                      <a:pt x="5251" y="5780"/>
                    </a:lnTo>
                    <a:lnTo>
                      <a:pt x="5450" y="5780"/>
                    </a:lnTo>
                    <a:lnTo>
                      <a:pt x="5450" y="5408"/>
                    </a:lnTo>
                    <a:lnTo>
                      <a:pt x="5688" y="5408"/>
                    </a:lnTo>
                    <a:lnTo>
                      <a:pt x="5450" y="5206"/>
                    </a:lnTo>
                    <a:lnTo>
                      <a:pt x="5251" y="5206"/>
                    </a:lnTo>
                    <a:lnTo>
                      <a:pt x="5251" y="5003"/>
                    </a:lnTo>
                    <a:lnTo>
                      <a:pt x="5012" y="4800"/>
                    </a:lnTo>
                    <a:lnTo>
                      <a:pt x="5012" y="4631"/>
                    </a:lnTo>
                    <a:lnTo>
                      <a:pt x="4773" y="4631"/>
                    </a:lnTo>
                    <a:lnTo>
                      <a:pt x="4773" y="4225"/>
                    </a:lnTo>
                    <a:lnTo>
                      <a:pt x="5012" y="4225"/>
                    </a:lnTo>
                    <a:lnTo>
                      <a:pt x="5012" y="4056"/>
                    </a:lnTo>
                    <a:lnTo>
                      <a:pt x="5251" y="4056"/>
                    </a:lnTo>
                    <a:lnTo>
                      <a:pt x="5251" y="4225"/>
                    </a:lnTo>
                    <a:lnTo>
                      <a:pt x="5450" y="4225"/>
                    </a:lnTo>
                    <a:lnTo>
                      <a:pt x="5450" y="3651"/>
                    </a:lnTo>
                    <a:lnTo>
                      <a:pt x="5251" y="3651"/>
                    </a:lnTo>
                    <a:lnTo>
                      <a:pt x="5251" y="3448"/>
                    </a:lnTo>
                    <a:lnTo>
                      <a:pt x="5012" y="3448"/>
                    </a:lnTo>
                    <a:lnTo>
                      <a:pt x="5012" y="3076"/>
                    </a:lnTo>
                    <a:lnTo>
                      <a:pt x="5251" y="3076"/>
                    </a:lnTo>
                    <a:lnTo>
                      <a:pt x="5251" y="2873"/>
                    </a:lnTo>
                    <a:lnTo>
                      <a:pt x="5450" y="2873"/>
                    </a:lnTo>
                    <a:lnTo>
                      <a:pt x="5688" y="2704"/>
                    </a:lnTo>
                    <a:lnTo>
                      <a:pt x="5927" y="2704"/>
                    </a:lnTo>
                    <a:lnTo>
                      <a:pt x="5927" y="2501"/>
                    </a:lnTo>
                    <a:lnTo>
                      <a:pt x="6166" y="2501"/>
                    </a:lnTo>
                    <a:lnTo>
                      <a:pt x="6166" y="2299"/>
                    </a:lnTo>
                    <a:lnTo>
                      <a:pt x="6842" y="2299"/>
                    </a:lnTo>
                    <a:lnTo>
                      <a:pt x="6842" y="2096"/>
                    </a:lnTo>
                    <a:lnTo>
                      <a:pt x="7041" y="2096"/>
                    </a:lnTo>
                    <a:lnTo>
                      <a:pt x="7041" y="1724"/>
                    </a:lnTo>
                    <a:lnTo>
                      <a:pt x="7757" y="1724"/>
                    </a:lnTo>
                    <a:lnTo>
                      <a:pt x="7757" y="1927"/>
                    </a:lnTo>
                    <a:lnTo>
                      <a:pt x="8194" y="1927"/>
                    </a:lnTo>
                    <a:lnTo>
                      <a:pt x="8194" y="1149"/>
                    </a:lnTo>
                    <a:lnTo>
                      <a:pt x="8433" y="946"/>
                    </a:lnTo>
                    <a:lnTo>
                      <a:pt x="8433" y="777"/>
                    </a:lnTo>
                    <a:lnTo>
                      <a:pt x="8871" y="777"/>
                    </a:lnTo>
                    <a:lnTo>
                      <a:pt x="8871" y="575"/>
                    </a:lnTo>
                    <a:lnTo>
                      <a:pt x="8433" y="575"/>
                    </a:lnTo>
                    <a:lnTo>
                      <a:pt x="8433" y="372"/>
                    </a:lnTo>
                    <a:lnTo>
                      <a:pt x="8632" y="372"/>
                    </a:lnTo>
                    <a:lnTo>
                      <a:pt x="8433" y="372"/>
                    </a:lnTo>
                    <a:lnTo>
                      <a:pt x="8433" y="169"/>
                    </a:lnTo>
                    <a:lnTo>
                      <a:pt x="8632" y="0"/>
                    </a:lnTo>
                    <a:lnTo>
                      <a:pt x="8632" y="169"/>
                    </a:lnTo>
                    <a:lnTo>
                      <a:pt x="8871" y="169"/>
                    </a:lnTo>
                    <a:lnTo>
                      <a:pt x="8871" y="0"/>
                    </a:lnTo>
                    <a:lnTo>
                      <a:pt x="9547" y="0"/>
                    </a:lnTo>
                    <a:lnTo>
                      <a:pt x="9547" y="777"/>
                    </a:lnTo>
                    <a:lnTo>
                      <a:pt x="9786" y="777"/>
                    </a:lnTo>
                    <a:lnTo>
                      <a:pt x="9786" y="946"/>
                    </a:lnTo>
                    <a:lnTo>
                      <a:pt x="10462" y="946"/>
                    </a:lnTo>
                    <a:lnTo>
                      <a:pt x="10701" y="777"/>
                    </a:lnTo>
                    <a:lnTo>
                      <a:pt x="12053" y="777"/>
                    </a:lnTo>
                    <a:lnTo>
                      <a:pt x="12053" y="946"/>
                    </a:lnTo>
                    <a:lnTo>
                      <a:pt x="12729" y="946"/>
                    </a:lnTo>
                    <a:lnTo>
                      <a:pt x="12968" y="777"/>
                    </a:lnTo>
                    <a:lnTo>
                      <a:pt x="12968" y="575"/>
                    </a:lnTo>
                    <a:lnTo>
                      <a:pt x="13207" y="575"/>
                    </a:lnTo>
                    <a:lnTo>
                      <a:pt x="13445" y="372"/>
                    </a:lnTo>
                    <a:lnTo>
                      <a:pt x="14122" y="372"/>
                    </a:lnTo>
                    <a:lnTo>
                      <a:pt x="14122" y="575"/>
                    </a:lnTo>
                    <a:lnTo>
                      <a:pt x="14798" y="575"/>
                    </a:lnTo>
                    <a:lnTo>
                      <a:pt x="15036" y="372"/>
                    </a:lnTo>
                    <a:lnTo>
                      <a:pt x="15235" y="372"/>
                    </a:lnTo>
                    <a:lnTo>
                      <a:pt x="15235" y="169"/>
                    </a:lnTo>
                    <a:lnTo>
                      <a:pt x="15912" y="169"/>
                    </a:lnTo>
                    <a:lnTo>
                      <a:pt x="15912" y="0"/>
                    </a:lnTo>
                    <a:lnTo>
                      <a:pt x="16150" y="0"/>
                    </a:lnTo>
                    <a:lnTo>
                      <a:pt x="16150" y="169"/>
                    </a:lnTo>
                    <a:lnTo>
                      <a:pt x="16827" y="169"/>
                    </a:lnTo>
                    <a:lnTo>
                      <a:pt x="16827" y="777"/>
                    </a:lnTo>
                    <a:lnTo>
                      <a:pt x="17065" y="777"/>
                    </a:lnTo>
                    <a:lnTo>
                      <a:pt x="16827" y="946"/>
                    </a:lnTo>
                    <a:lnTo>
                      <a:pt x="16827" y="1352"/>
                    </a:lnTo>
                    <a:lnTo>
                      <a:pt x="17304" y="1352"/>
                    </a:lnTo>
                    <a:lnTo>
                      <a:pt x="17304" y="1521"/>
                    </a:lnTo>
                    <a:lnTo>
                      <a:pt x="17503" y="1521"/>
                    </a:lnTo>
                    <a:lnTo>
                      <a:pt x="17304" y="1521"/>
                    </a:lnTo>
                    <a:lnTo>
                      <a:pt x="17304" y="1724"/>
                    </a:lnTo>
                    <a:lnTo>
                      <a:pt x="17503" y="1927"/>
                    </a:lnTo>
                    <a:lnTo>
                      <a:pt x="17980" y="1927"/>
                    </a:lnTo>
                    <a:lnTo>
                      <a:pt x="17980" y="2096"/>
                    </a:lnTo>
                    <a:lnTo>
                      <a:pt x="18219" y="2096"/>
                    </a:lnTo>
                    <a:lnTo>
                      <a:pt x="18219" y="2704"/>
                    </a:lnTo>
                    <a:lnTo>
                      <a:pt x="18418" y="2704"/>
                    </a:lnTo>
                    <a:lnTo>
                      <a:pt x="18656" y="2873"/>
                    </a:lnTo>
                    <a:lnTo>
                      <a:pt x="18656" y="3076"/>
                    </a:lnTo>
                    <a:lnTo>
                      <a:pt x="18418" y="3076"/>
                    </a:lnTo>
                    <a:lnTo>
                      <a:pt x="18656" y="3076"/>
                    </a:lnTo>
                    <a:lnTo>
                      <a:pt x="18656" y="3279"/>
                    </a:lnTo>
                    <a:lnTo>
                      <a:pt x="18418" y="3279"/>
                    </a:lnTo>
                    <a:lnTo>
                      <a:pt x="18418" y="3448"/>
                    </a:lnTo>
                    <a:lnTo>
                      <a:pt x="18656" y="3448"/>
                    </a:lnTo>
                    <a:lnTo>
                      <a:pt x="18656" y="3854"/>
                    </a:lnTo>
                    <a:lnTo>
                      <a:pt x="18895" y="3854"/>
                    </a:lnTo>
                    <a:lnTo>
                      <a:pt x="18895" y="3651"/>
                    </a:lnTo>
                    <a:lnTo>
                      <a:pt x="19333" y="3651"/>
                    </a:lnTo>
                    <a:lnTo>
                      <a:pt x="19333" y="3854"/>
                    </a:lnTo>
                    <a:lnTo>
                      <a:pt x="19571" y="3854"/>
                    </a:lnTo>
                    <a:lnTo>
                      <a:pt x="19571" y="3651"/>
                    </a:lnTo>
                    <a:lnTo>
                      <a:pt x="19810" y="3854"/>
                    </a:lnTo>
                    <a:lnTo>
                      <a:pt x="19810" y="4056"/>
                    </a:lnTo>
                    <a:lnTo>
                      <a:pt x="20009" y="4056"/>
                    </a:lnTo>
                    <a:lnTo>
                      <a:pt x="20009" y="4225"/>
                    </a:lnTo>
                    <a:lnTo>
                      <a:pt x="20248" y="4225"/>
                    </a:lnTo>
                    <a:lnTo>
                      <a:pt x="20248" y="4428"/>
                    </a:lnTo>
                    <a:lnTo>
                      <a:pt x="20486" y="4428"/>
                    </a:lnTo>
                    <a:lnTo>
                      <a:pt x="20486" y="4631"/>
                    </a:lnTo>
                    <a:lnTo>
                      <a:pt x="20248" y="4631"/>
                    </a:lnTo>
                    <a:lnTo>
                      <a:pt x="20248" y="5003"/>
                    </a:lnTo>
                    <a:lnTo>
                      <a:pt x="20009" y="5003"/>
                    </a:lnTo>
                    <a:lnTo>
                      <a:pt x="20009" y="5206"/>
                    </a:lnTo>
                    <a:lnTo>
                      <a:pt x="20486" y="5206"/>
                    </a:lnTo>
                    <a:lnTo>
                      <a:pt x="20486" y="5003"/>
                    </a:lnTo>
                    <a:lnTo>
                      <a:pt x="20685" y="5003"/>
                    </a:lnTo>
                    <a:lnTo>
                      <a:pt x="20685" y="5408"/>
                    </a:lnTo>
                    <a:lnTo>
                      <a:pt x="20924" y="5408"/>
                    </a:lnTo>
                    <a:lnTo>
                      <a:pt x="20924" y="5577"/>
                    </a:lnTo>
                    <a:lnTo>
                      <a:pt x="21162" y="5577"/>
                    </a:lnTo>
                    <a:lnTo>
                      <a:pt x="21162" y="5780"/>
                    </a:lnTo>
                    <a:lnTo>
                      <a:pt x="21401" y="5780"/>
                    </a:lnTo>
                    <a:lnTo>
                      <a:pt x="21401" y="6761"/>
                    </a:lnTo>
                    <a:lnTo>
                      <a:pt x="21162" y="6761"/>
                    </a:lnTo>
                    <a:lnTo>
                      <a:pt x="21401" y="6761"/>
                    </a:lnTo>
                    <a:lnTo>
                      <a:pt x="21401" y="8687"/>
                    </a:lnTo>
                    <a:lnTo>
                      <a:pt x="21600" y="8687"/>
                    </a:lnTo>
                    <a:lnTo>
                      <a:pt x="21600" y="8856"/>
                    </a:lnTo>
                    <a:lnTo>
                      <a:pt x="21401" y="8856"/>
                    </a:lnTo>
                    <a:lnTo>
                      <a:pt x="21401" y="9059"/>
                    </a:lnTo>
                    <a:lnTo>
                      <a:pt x="21401" y="8856"/>
                    </a:lnTo>
                    <a:lnTo>
                      <a:pt x="21401" y="9059"/>
                    </a:lnTo>
                    <a:lnTo>
                      <a:pt x="21162" y="9059"/>
                    </a:lnTo>
                    <a:lnTo>
                      <a:pt x="21162" y="9431"/>
                    </a:lnTo>
                    <a:lnTo>
                      <a:pt x="20924" y="9431"/>
                    </a:lnTo>
                    <a:lnTo>
                      <a:pt x="20924" y="9059"/>
                    </a:lnTo>
                    <a:lnTo>
                      <a:pt x="20685" y="9059"/>
                    </a:lnTo>
                    <a:lnTo>
                      <a:pt x="20685" y="8687"/>
                    </a:lnTo>
                    <a:lnTo>
                      <a:pt x="20486" y="8485"/>
                    </a:lnTo>
                    <a:lnTo>
                      <a:pt x="20486" y="8687"/>
                    </a:lnTo>
                    <a:lnTo>
                      <a:pt x="20248" y="8687"/>
                    </a:lnTo>
                    <a:lnTo>
                      <a:pt x="20248" y="9262"/>
                    </a:lnTo>
                    <a:lnTo>
                      <a:pt x="20009" y="9262"/>
                    </a:lnTo>
                    <a:lnTo>
                      <a:pt x="20009" y="8687"/>
                    </a:lnTo>
                    <a:lnTo>
                      <a:pt x="19810" y="8687"/>
                    </a:lnTo>
                    <a:lnTo>
                      <a:pt x="19571" y="8485"/>
                    </a:lnTo>
                    <a:lnTo>
                      <a:pt x="19571" y="8687"/>
                    </a:lnTo>
                    <a:lnTo>
                      <a:pt x="19571" y="8079"/>
                    </a:lnTo>
                    <a:lnTo>
                      <a:pt x="19333" y="8079"/>
                    </a:lnTo>
                    <a:lnTo>
                      <a:pt x="19333" y="7504"/>
                    </a:lnTo>
                    <a:lnTo>
                      <a:pt x="19094" y="7504"/>
                    </a:lnTo>
                    <a:lnTo>
                      <a:pt x="19094" y="7132"/>
                    </a:lnTo>
                    <a:lnTo>
                      <a:pt x="18895" y="7132"/>
                    </a:lnTo>
                    <a:lnTo>
                      <a:pt x="18895" y="6930"/>
                    </a:lnTo>
                    <a:lnTo>
                      <a:pt x="18656" y="6930"/>
                    </a:lnTo>
                    <a:lnTo>
                      <a:pt x="18656" y="7910"/>
                    </a:lnTo>
                    <a:lnTo>
                      <a:pt x="18418" y="7910"/>
                    </a:lnTo>
                    <a:lnTo>
                      <a:pt x="18656" y="7910"/>
                    </a:lnTo>
                    <a:lnTo>
                      <a:pt x="18418" y="7910"/>
                    </a:lnTo>
                    <a:lnTo>
                      <a:pt x="18418" y="8079"/>
                    </a:lnTo>
                    <a:lnTo>
                      <a:pt x="18418" y="7910"/>
                    </a:lnTo>
                    <a:lnTo>
                      <a:pt x="18219" y="7910"/>
                    </a:lnTo>
                    <a:lnTo>
                      <a:pt x="18219" y="7707"/>
                    </a:lnTo>
                    <a:lnTo>
                      <a:pt x="18219" y="7910"/>
                    </a:lnTo>
                    <a:lnTo>
                      <a:pt x="17503" y="7910"/>
                    </a:lnTo>
                    <a:lnTo>
                      <a:pt x="17503" y="8485"/>
                    </a:lnTo>
                    <a:lnTo>
                      <a:pt x="17304" y="8485"/>
                    </a:lnTo>
                    <a:lnTo>
                      <a:pt x="17304" y="8687"/>
                    </a:lnTo>
                    <a:lnTo>
                      <a:pt x="16827" y="8687"/>
                    </a:lnTo>
                    <a:lnTo>
                      <a:pt x="16827" y="9059"/>
                    </a:lnTo>
                    <a:lnTo>
                      <a:pt x="16628" y="9059"/>
                    </a:lnTo>
                    <a:lnTo>
                      <a:pt x="16628" y="9262"/>
                    </a:lnTo>
                    <a:lnTo>
                      <a:pt x="16150" y="9262"/>
                    </a:lnTo>
                    <a:lnTo>
                      <a:pt x="16150" y="9837"/>
                    </a:lnTo>
                    <a:lnTo>
                      <a:pt x="15912" y="9837"/>
                    </a:lnTo>
                    <a:lnTo>
                      <a:pt x="15912" y="10783"/>
                    </a:lnTo>
                    <a:lnTo>
                      <a:pt x="16150" y="10783"/>
                    </a:lnTo>
                    <a:lnTo>
                      <a:pt x="16150" y="10986"/>
                    </a:lnTo>
                    <a:lnTo>
                      <a:pt x="16389" y="10986"/>
                    </a:lnTo>
                    <a:lnTo>
                      <a:pt x="16389" y="11189"/>
                    </a:lnTo>
                    <a:lnTo>
                      <a:pt x="16150" y="11392"/>
                    </a:lnTo>
                    <a:lnTo>
                      <a:pt x="16150" y="12338"/>
                    </a:lnTo>
                    <a:lnTo>
                      <a:pt x="16389" y="12541"/>
                    </a:lnTo>
                    <a:lnTo>
                      <a:pt x="16389" y="13318"/>
                    </a:lnTo>
                    <a:lnTo>
                      <a:pt x="16150" y="13487"/>
                    </a:lnTo>
                    <a:lnTo>
                      <a:pt x="16150" y="15042"/>
                    </a:lnTo>
                    <a:lnTo>
                      <a:pt x="16389" y="15042"/>
                    </a:lnTo>
                    <a:lnTo>
                      <a:pt x="16150" y="15042"/>
                    </a:lnTo>
                    <a:lnTo>
                      <a:pt x="16150" y="14839"/>
                    </a:lnTo>
                    <a:lnTo>
                      <a:pt x="16150" y="15042"/>
                    </a:lnTo>
                    <a:lnTo>
                      <a:pt x="16389" y="15245"/>
                    </a:lnTo>
                    <a:lnTo>
                      <a:pt x="16150" y="15245"/>
                    </a:lnTo>
                    <a:lnTo>
                      <a:pt x="16150" y="15617"/>
                    </a:lnTo>
                    <a:lnTo>
                      <a:pt x="16389" y="15617"/>
                    </a:lnTo>
                    <a:lnTo>
                      <a:pt x="16628" y="15820"/>
                    </a:lnTo>
                    <a:lnTo>
                      <a:pt x="16827" y="15820"/>
                    </a:lnTo>
                    <a:lnTo>
                      <a:pt x="16827" y="16023"/>
                    </a:lnTo>
                    <a:lnTo>
                      <a:pt x="16827" y="15820"/>
                    </a:lnTo>
                    <a:lnTo>
                      <a:pt x="16628" y="15820"/>
                    </a:lnTo>
                    <a:lnTo>
                      <a:pt x="16628" y="16192"/>
                    </a:lnTo>
                    <a:lnTo>
                      <a:pt x="16827" y="16192"/>
                    </a:lnTo>
                    <a:lnTo>
                      <a:pt x="16827" y="16394"/>
                    </a:lnTo>
                    <a:lnTo>
                      <a:pt x="16827" y="16192"/>
                    </a:lnTo>
                    <a:lnTo>
                      <a:pt x="17065" y="16192"/>
                    </a:lnTo>
                    <a:lnTo>
                      <a:pt x="17065" y="16023"/>
                    </a:lnTo>
                    <a:lnTo>
                      <a:pt x="16827" y="16023"/>
                    </a:lnTo>
                    <a:lnTo>
                      <a:pt x="17065" y="16023"/>
                    </a:lnTo>
                    <a:lnTo>
                      <a:pt x="17065" y="16192"/>
                    </a:lnTo>
                    <a:lnTo>
                      <a:pt x="17304" y="16192"/>
                    </a:lnTo>
                    <a:lnTo>
                      <a:pt x="17304" y="16023"/>
                    </a:lnTo>
                    <a:lnTo>
                      <a:pt x="17065" y="16023"/>
                    </a:lnTo>
                    <a:lnTo>
                      <a:pt x="17065" y="15820"/>
                    </a:lnTo>
                    <a:lnTo>
                      <a:pt x="17503" y="15820"/>
                    </a:lnTo>
                    <a:lnTo>
                      <a:pt x="17503" y="15617"/>
                    </a:lnTo>
                    <a:lnTo>
                      <a:pt x="17741" y="15617"/>
                    </a:lnTo>
                    <a:lnTo>
                      <a:pt x="17980" y="15820"/>
                    </a:lnTo>
                    <a:lnTo>
                      <a:pt x="17980" y="15617"/>
                    </a:lnTo>
                    <a:lnTo>
                      <a:pt x="18219" y="15617"/>
                    </a:lnTo>
                    <a:lnTo>
                      <a:pt x="18219" y="15820"/>
                    </a:lnTo>
                    <a:lnTo>
                      <a:pt x="18418" y="16023"/>
                    </a:lnTo>
                    <a:lnTo>
                      <a:pt x="18219" y="16023"/>
                    </a:lnTo>
                    <a:lnTo>
                      <a:pt x="18219" y="16192"/>
                    </a:lnTo>
                    <a:lnTo>
                      <a:pt x="17980" y="16192"/>
                    </a:lnTo>
                    <a:lnTo>
                      <a:pt x="17980" y="16394"/>
                    </a:lnTo>
                    <a:lnTo>
                      <a:pt x="17503" y="16394"/>
                    </a:lnTo>
                    <a:lnTo>
                      <a:pt x="17503" y="17172"/>
                    </a:lnTo>
                    <a:lnTo>
                      <a:pt x="16827" y="17172"/>
                    </a:lnTo>
                    <a:lnTo>
                      <a:pt x="16827" y="16969"/>
                    </a:lnTo>
                    <a:lnTo>
                      <a:pt x="16628" y="16969"/>
                    </a:lnTo>
                    <a:lnTo>
                      <a:pt x="16628" y="17172"/>
                    </a:lnTo>
                    <a:lnTo>
                      <a:pt x="16389" y="17172"/>
                    </a:lnTo>
                    <a:lnTo>
                      <a:pt x="16389" y="17544"/>
                    </a:lnTo>
                    <a:lnTo>
                      <a:pt x="16628" y="17544"/>
                    </a:lnTo>
                    <a:lnTo>
                      <a:pt x="16389" y="17544"/>
                    </a:lnTo>
                    <a:lnTo>
                      <a:pt x="16389" y="17746"/>
                    </a:lnTo>
                    <a:lnTo>
                      <a:pt x="16150" y="17949"/>
                    </a:lnTo>
                    <a:lnTo>
                      <a:pt x="16150" y="18118"/>
                    </a:lnTo>
                    <a:lnTo>
                      <a:pt x="16389" y="18118"/>
                    </a:lnTo>
                    <a:lnTo>
                      <a:pt x="16389" y="18321"/>
                    </a:lnTo>
                    <a:lnTo>
                      <a:pt x="15912" y="18321"/>
                    </a:lnTo>
                    <a:lnTo>
                      <a:pt x="15912" y="18524"/>
                    </a:lnTo>
                    <a:lnTo>
                      <a:pt x="15713" y="18321"/>
                    </a:lnTo>
                    <a:lnTo>
                      <a:pt x="15474" y="18321"/>
                    </a:lnTo>
                    <a:lnTo>
                      <a:pt x="15474" y="18896"/>
                    </a:lnTo>
                    <a:lnTo>
                      <a:pt x="15235" y="19099"/>
                    </a:lnTo>
                    <a:lnTo>
                      <a:pt x="15235" y="19301"/>
                    </a:lnTo>
                    <a:lnTo>
                      <a:pt x="14798" y="19301"/>
                    </a:lnTo>
                    <a:lnTo>
                      <a:pt x="14798" y="19470"/>
                    </a:lnTo>
                    <a:lnTo>
                      <a:pt x="14320" y="19470"/>
                    </a:lnTo>
                    <a:lnTo>
                      <a:pt x="14320" y="19301"/>
                    </a:lnTo>
                    <a:lnTo>
                      <a:pt x="13883" y="19301"/>
                    </a:lnTo>
                    <a:lnTo>
                      <a:pt x="14122" y="19099"/>
                    </a:lnTo>
                    <a:lnTo>
                      <a:pt x="14320" y="18896"/>
                    </a:lnTo>
                    <a:lnTo>
                      <a:pt x="14122" y="18896"/>
                    </a:lnTo>
                    <a:lnTo>
                      <a:pt x="14320" y="18896"/>
                    </a:lnTo>
                    <a:lnTo>
                      <a:pt x="14320" y="18693"/>
                    </a:lnTo>
                    <a:lnTo>
                      <a:pt x="14798" y="18693"/>
                    </a:lnTo>
                    <a:lnTo>
                      <a:pt x="14798" y="18524"/>
                    </a:lnTo>
                    <a:lnTo>
                      <a:pt x="15036" y="18524"/>
                    </a:lnTo>
                    <a:lnTo>
                      <a:pt x="15036" y="18118"/>
                    </a:lnTo>
                    <a:lnTo>
                      <a:pt x="15235" y="18118"/>
                    </a:lnTo>
                    <a:lnTo>
                      <a:pt x="14798" y="18118"/>
                    </a:lnTo>
                    <a:lnTo>
                      <a:pt x="14798" y="18321"/>
                    </a:lnTo>
                    <a:lnTo>
                      <a:pt x="14122" y="18321"/>
                    </a:lnTo>
                    <a:lnTo>
                      <a:pt x="14122" y="18118"/>
                    </a:lnTo>
                    <a:lnTo>
                      <a:pt x="13207" y="18118"/>
                    </a:lnTo>
                    <a:lnTo>
                      <a:pt x="13207" y="18321"/>
                    </a:lnTo>
                    <a:lnTo>
                      <a:pt x="12968" y="18321"/>
                    </a:lnTo>
                    <a:lnTo>
                      <a:pt x="12968" y="18524"/>
                    </a:lnTo>
                    <a:lnTo>
                      <a:pt x="13207" y="18524"/>
                    </a:lnTo>
                    <a:lnTo>
                      <a:pt x="13207" y="18693"/>
                    </a:lnTo>
                    <a:lnTo>
                      <a:pt x="12968" y="18693"/>
                    </a:lnTo>
                    <a:lnTo>
                      <a:pt x="12968" y="18896"/>
                    </a:lnTo>
                    <a:lnTo>
                      <a:pt x="12968" y="18693"/>
                    </a:lnTo>
                    <a:lnTo>
                      <a:pt x="12729" y="18693"/>
                    </a:lnTo>
                    <a:lnTo>
                      <a:pt x="12729" y="18896"/>
                    </a:lnTo>
                    <a:lnTo>
                      <a:pt x="12530" y="18896"/>
                    </a:lnTo>
                    <a:lnTo>
                      <a:pt x="12729" y="18896"/>
                    </a:lnTo>
                    <a:lnTo>
                      <a:pt x="12729" y="18693"/>
                    </a:lnTo>
                    <a:lnTo>
                      <a:pt x="12053" y="18693"/>
                    </a:lnTo>
                    <a:lnTo>
                      <a:pt x="11854" y="18896"/>
                    </a:lnTo>
                    <a:lnTo>
                      <a:pt x="11138" y="18896"/>
                    </a:lnTo>
                    <a:lnTo>
                      <a:pt x="11138" y="19099"/>
                    </a:lnTo>
                    <a:lnTo>
                      <a:pt x="10939" y="19099"/>
                    </a:lnTo>
                    <a:lnTo>
                      <a:pt x="10939" y="19470"/>
                    </a:lnTo>
                    <a:lnTo>
                      <a:pt x="10701" y="19470"/>
                    </a:lnTo>
                    <a:lnTo>
                      <a:pt x="10701" y="19673"/>
                    </a:lnTo>
                    <a:lnTo>
                      <a:pt x="10939" y="19673"/>
                    </a:lnTo>
                    <a:lnTo>
                      <a:pt x="10939" y="19876"/>
                    </a:lnTo>
                    <a:lnTo>
                      <a:pt x="10939" y="19673"/>
                    </a:lnTo>
                    <a:lnTo>
                      <a:pt x="11138" y="19673"/>
                    </a:lnTo>
                    <a:lnTo>
                      <a:pt x="11138" y="19876"/>
                    </a:lnTo>
                    <a:lnTo>
                      <a:pt x="10939" y="19876"/>
                    </a:lnTo>
                    <a:lnTo>
                      <a:pt x="10939" y="20045"/>
                    </a:lnTo>
                    <a:lnTo>
                      <a:pt x="10701" y="20045"/>
                    </a:lnTo>
                    <a:lnTo>
                      <a:pt x="10701" y="19876"/>
                    </a:lnTo>
                    <a:lnTo>
                      <a:pt x="10701" y="20451"/>
                    </a:lnTo>
                    <a:lnTo>
                      <a:pt x="10939" y="20451"/>
                    </a:lnTo>
                    <a:lnTo>
                      <a:pt x="10939" y="20248"/>
                    </a:lnTo>
                    <a:lnTo>
                      <a:pt x="11138" y="20248"/>
                    </a:lnTo>
                    <a:lnTo>
                      <a:pt x="11138" y="20451"/>
                    </a:lnTo>
                    <a:lnTo>
                      <a:pt x="10939" y="20451"/>
                    </a:lnTo>
                    <a:lnTo>
                      <a:pt x="10939" y="20654"/>
                    </a:lnTo>
                    <a:lnTo>
                      <a:pt x="10701" y="20654"/>
                    </a:lnTo>
                    <a:lnTo>
                      <a:pt x="10701" y="20823"/>
                    </a:lnTo>
                    <a:lnTo>
                      <a:pt x="10462" y="20823"/>
                    </a:lnTo>
                    <a:lnTo>
                      <a:pt x="10462" y="20654"/>
                    </a:lnTo>
                    <a:lnTo>
                      <a:pt x="10024" y="20654"/>
                    </a:lnTo>
                    <a:lnTo>
                      <a:pt x="10024" y="20823"/>
                    </a:lnTo>
                    <a:lnTo>
                      <a:pt x="9786" y="20823"/>
                    </a:lnTo>
                    <a:lnTo>
                      <a:pt x="9786" y="21228"/>
                    </a:lnTo>
                    <a:lnTo>
                      <a:pt x="9547" y="21228"/>
                    </a:lnTo>
                    <a:lnTo>
                      <a:pt x="9547" y="21397"/>
                    </a:lnTo>
                    <a:lnTo>
                      <a:pt x="9109" y="21397"/>
                    </a:lnTo>
                    <a:lnTo>
                      <a:pt x="9109" y="21600"/>
                    </a:lnTo>
                    <a:lnTo>
                      <a:pt x="8632" y="21600"/>
                    </a:lnTo>
                    <a:lnTo>
                      <a:pt x="8632" y="21397"/>
                    </a:lnTo>
                    <a:lnTo>
                      <a:pt x="8871" y="21397"/>
                    </a:lnTo>
                    <a:lnTo>
                      <a:pt x="8632" y="21397"/>
                    </a:lnTo>
                    <a:lnTo>
                      <a:pt x="8632" y="21025"/>
                    </a:lnTo>
                    <a:lnTo>
                      <a:pt x="8433" y="21025"/>
                    </a:lnTo>
                    <a:lnTo>
                      <a:pt x="8433" y="20654"/>
                    </a:lnTo>
                    <a:lnTo>
                      <a:pt x="8194" y="20654"/>
                    </a:lnTo>
                    <a:lnTo>
                      <a:pt x="8194" y="20451"/>
                    </a:lnTo>
                    <a:lnTo>
                      <a:pt x="7757" y="20451"/>
                    </a:lnTo>
                    <a:lnTo>
                      <a:pt x="7757" y="20654"/>
                    </a:lnTo>
                    <a:lnTo>
                      <a:pt x="7518" y="20654"/>
                    </a:lnTo>
                    <a:lnTo>
                      <a:pt x="7280" y="20451"/>
                    </a:lnTo>
                    <a:lnTo>
                      <a:pt x="7280" y="20248"/>
                    </a:lnTo>
                    <a:lnTo>
                      <a:pt x="7041" y="20248"/>
                    </a:lnTo>
                    <a:lnTo>
                      <a:pt x="7041" y="20451"/>
                    </a:lnTo>
                    <a:lnTo>
                      <a:pt x="6842" y="20451"/>
                    </a:lnTo>
                    <a:lnTo>
                      <a:pt x="6842" y="20248"/>
                    </a:lnTo>
                    <a:lnTo>
                      <a:pt x="6365" y="20248"/>
                    </a:lnTo>
                    <a:lnTo>
                      <a:pt x="6365" y="20451"/>
                    </a:lnTo>
                    <a:lnTo>
                      <a:pt x="6166" y="20451"/>
                    </a:lnTo>
                    <a:lnTo>
                      <a:pt x="6166" y="20654"/>
                    </a:lnTo>
                    <a:lnTo>
                      <a:pt x="5450" y="20654"/>
                    </a:lnTo>
                    <a:lnTo>
                      <a:pt x="5450" y="20451"/>
                    </a:lnTo>
                    <a:lnTo>
                      <a:pt x="5251" y="20451"/>
                    </a:lnTo>
                    <a:lnTo>
                      <a:pt x="5251" y="19876"/>
                    </a:lnTo>
                    <a:lnTo>
                      <a:pt x="5450" y="19876"/>
                    </a:lnTo>
                    <a:lnTo>
                      <a:pt x="5450" y="19301"/>
                    </a:lnTo>
                    <a:lnTo>
                      <a:pt x="5688" y="19301"/>
                    </a:lnTo>
                    <a:lnTo>
                      <a:pt x="5688" y="19470"/>
                    </a:lnTo>
                    <a:lnTo>
                      <a:pt x="5927" y="19470"/>
                    </a:lnTo>
                    <a:lnTo>
                      <a:pt x="5927" y="18896"/>
                    </a:lnTo>
                    <a:lnTo>
                      <a:pt x="5688" y="18896"/>
                    </a:lnTo>
                    <a:lnTo>
                      <a:pt x="5688" y="18693"/>
                    </a:lnTo>
                    <a:lnTo>
                      <a:pt x="5927" y="18693"/>
                    </a:lnTo>
                    <a:lnTo>
                      <a:pt x="5927" y="18524"/>
                    </a:lnTo>
                    <a:lnTo>
                      <a:pt x="5688" y="18321"/>
                    </a:lnTo>
                    <a:lnTo>
                      <a:pt x="5688" y="18118"/>
                    </a:lnTo>
                    <a:lnTo>
                      <a:pt x="5450" y="18118"/>
                    </a:lnTo>
                    <a:lnTo>
                      <a:pt x="5450" y="17949"/>
                    </a:lnTo>
                    <a:lnTo>
                      <a:pt x="5251" y="17949"/>
                    </a:lnTo>
                    <a:lnTo>
                      <a:pt x="5251" y="17544"/>
                    </a:lnTo>
                    <a:lnTo>
                      <a:pt x="4773" y="17544"/>
                    </a:lnTo>
                    <a:lnTo>
                      <a:pt x="4773" y="17375"/>
                    </a:lnTo>
                    <a:lnTo>
                      <a:pt x="4575" y="17172"/>
                    </a:lnTo>
                    <a:lnTo>
                      <a:pt x="4575" y="17375"/>
                    </a:lnTo>
                    <a:lnTo>
                      <a:pt x="4575" y="17172"/>
                    </a:lnTo>
                    <a:lnTo>
                      <a:pt x="4336" y="17172"/>
                    </a:lnTo>
                    <a:lnTo>
                      <a:pt x="4097" y="16969"/>
                    </a:lnTo>
                    <a:lnTo>
                      <a:pt x="2983" y="16969"/>
                    </a:lnTo>
                    <a:lnTo>
                      <a:pt x="2983" y="17375"/>
                    </a:lnTo>
                    <a:lnTo>
                      <a:pt x="2506" y="17375"/>
                    </a:lnTo>
                    <a:lnTo>
                      <a:pt x="2506" y="17544"/>
                    </a:lnTo>
                    <a:lnTo>
                      <a:pt x="2267" y="17544"/>
                    </a:lnTo>
                    <a:lnTo>
                      <a:pt x="2267" y="17375"/>
                    </a:lnTo>
                    <a:lnTo>
                      <a:pt x="2069" y="17375"/>
                    </a:lnTo>
                    <a:lnTo>
                      <a:pt x="2069" y="17544"/>
                    </a:lnTo>
                    <a:lnTo>
                      <a:pt x="1830" y="17544"/>
                    </a:lnTo>
                    <a:lnTo>
                      <a:pt x="1830" y="17375"/>
                    </a:lnTo>
                    <a:lnTo>
                      <a:pt x="2069" y="17375"/>
                    </a:lnTo>
                    <a:lnTo>
                      <a:pt x="2069" y="17172"/>
                    </a:lnTo>
                    <a:lnTo>
                      <a:pt x="1830" y="16969"/>
                    </a:lnTo>
                    <a:lnTo>
                      <a:pt x="2069" y="16969"/>
                    </a:lnTo>
                    <a:lnTo>
                      <a:pt x="2069" y="16766"/>
                    </a:lnTo>
                    <a:lnTo>
                      <a:pt x="1830" y="16597"/>
                    </a:lnTo>
                    <a:lnTo>
                      <a:pt x="1830" y="16192"/>
                    </a:lnTo>
                    <a:lnTo>
                      <a:pt x="2069" y="16192"/>
                    </a:lnTo>
                    <a:lnTo>
                      <a:pt x="2069" y="16023"/>
                    </a:lnTo>
                    <a:lnTo>
                      <a:pt x="1591" y="16023"/>
                    </a:lnTo>
                    <a:lnTo>
                      <a:pt x="1591" y="15820"/>
                    </a:lnTo>
                    <a:lnTo>
                      <a:pt x="1392" y="15820"/>
                    </a:lnTo>
                    <a:lnTo>
                      <a:pt x="1392" y="15414"/>
                    </a:lnTo>
                    <a:lnTo>
                      <a:pt x="1154" y="15414"/>
                    </a:lnTo>
                    <a:lnTo>
                      <a:pt x="1154" y="15245"/>
                    </a:lnTo>
                    <a:lnTo>
                      <a:pt x="915" y="15245"/>
                    </a:lnTo>
                    <a:lnTo>
                      <a:pt x="915" y="1504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75" name="Shape 2973"/>
              <p:cNvSpPr/>
              <p:nvPr/>
            </p:nvSpPr>
            <p:spPr>
              <a:xfrm>
                <a:off x="12017361" y="4223312"/>
                <a:ext cx="883890" cy="16652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47" y="5133"/>
                    </a:moveTo>
                    <a:lnTo>
                      <a:pt x="5859" y="5133"/>
                    </a:lnTo>
                    <a:lnTo>
                      <a:pt x="5859" y="5245"/>
                    </a:lnTo>
                    <a:lnTo>
                      <a:pt x="6035" y="5245"/>
                    </a:lnTo>
                    <a:lnTo>
                      <a:pt x="6035" y="5133"/>
                    </a:lnTo>
                    <a:lnTo>
                      <a:pt x="5859" y="5021"/>
                    </a:lnTo>
                    <a:lnTo>
                      <a:pt x="5859" y="4815"/>
                    </a:lnTo>
                    <a:lnTo>
                      <a:pt x="5647" y="4815"/>
                    </a:lnTo>
                    <a:lnTo>
                      <a:pt x="5647" y="4702"/>
                    </a:lnTo>
                    <a:lnTo>
                      <a:pt x="5435" y="4702"/>
                    </a:lnTo>
                    <a:lnTo>
                      <a:pt x="5435" y="4384"/>
                    </a:lnTo>
                    <a:lnTo>
                      <a:pt x="5259" y="4271"/>
                    </a:lnTo>
                    <a:lnTo>
                      <a:pt x="5259" y="3953"/>
                    </a:lnTo>
                    <a:lnTo>
                      <a:pt x="4835" y="3953"/>
                    </a:lnTo>
                    <a:lnTo>
                      <a:pt x="4835" y="3859"/>
                    </a:lnTo>
                    <a:lnTo>
                      <a:pt x="4624" y="3859"/>
                    </a:lnTo>
                    <a:lnTo>
                      <a:pt x="4624" y="3541"/>
                    </a:lnTo>
                    <a:lnTo>
                      <a:pt x="4447" y="3541"/>
                    </a:lnTo>
                    <a:lnTo>
                      <a:pt x="4624" y="3541"/>
                    </a:lnTo>
                    <a:lnTo>
                      <a:pt x="4624" y="3428"/>
                    </a:lnTo>
                    <a:lnTo>
                      <a:pt x="4835" y="3316"/>
                    </a:lnTo>
                    <a:lnTo>
                      <a:pt x="4835" y="3203"/>
                    </a:lnTo>
                    <a:lnTo>
                      <a:pt x="4624" y="3203"/>
                    </a:lnTo>
                    <a:lnTo>
                      <a:pt x="4624" y="3110"/>
                    </a:lnTo>
                    <a:lnTo>
                      <a:pt x="4835" y="3110"/>
                    </a:lnTo>
                    <a:lnTo>
                      <a:pt x="5047" y="2997"/>
                    </a:lnTo>
                    <a:lnTo>
                      <a:pt x="5047" y="2885"/>
                    </a:lnTo>
                    <a:lnTo>
                      <a:pt x="4835" y="2885"/>
                    </a:lnTo>
                    <a:lnTo>
                      <a:pt x="5047" y="2885"/>
                    </a:lnTo>
                    <a:lnTo>
                      <a:pt x="5047" y="2791"/>
                    </a:lnTo>
                    <a:lnTo>
                      <a:pt x="5259" y="2791"/>
                    </a:lnTo>
                    <a:lnTo>
                      <a:pt x="5259" y="2679"/>
                    </a:lnTo>
                    <a:lnTo>
                      <a:pt x="5435" y="2679"/>
                    </a:lnTo>
                    <a:lnTo>
                      <a:pt x="5435" y="2454"/>
                    </a:lnTo>
                    <a:lnTo>
                      <a:pt x="5259" y="2454"/>
                    </a:lnTo>
                    <a:lnTo>
                      <a:pt x="5435" y="2454"/>
                    </a:lnTo>
                    <a:lnTo>
                      <a:pt x="5435" y="2136"/>
                    </a:lnTo>
                    <a:lnTo>
                      <a:pt x="5259" y="2136"/>
                    </a:lnTo>
                    <a:lnTo>
                      <a:pt x="5259" y="1930"/>
                    </a:lnTo>
                    <a:lnTo>
                      <a:pt x="5435" y="1930"/>
                    </a:lnTo>
                    <a:lnTo>
                      <a:pt x="5435" y="1705"/>
                    </a:lnTo>
                    <a:lnTo>
                      <a:pt x="5259" y="1611"/>
                    </a:lnTo>
                    <a:lnTo>
                      <a:pt x="5259" y="1499"/>
                    </a:lnTo>
                    <a:lnTo>
                      <a:pt x="5047" y="1499"/>
                    </a:lnTo>
                    <a:lnTo>
                      <a:pt x="5047" y="1293"/>
                    </a:lnTo>
                    <a:lnTo>
                      <a:pt x="5259" y="1293"/>
                    </a:lnTo>
                    <a:lnTo>
                      <a:pt x="5259" y="1068"/>
                    </a:lnTo>
                    <a:lnTo>
                      <a:pt x="5859" y="1068"/>
                    </a:lnTo>
                    <a:lnTo>
                      <a:pt x="5859" y="1180"/>
                    </a:lnTo>
                    <a:lnTo>
                      <a:pt x="5859" y="1068"/>
                    </a:lnTo>
                    <a:lnTo>
                      <a:pt x="6247" y="1068"/>
                    </a:lnTo>
                    <a:lnTo>
                      <a:pt x="6247" y="1180"/>
                    </a:lnTo>
                    <a:lnTo>
                      <a:pt x="6459" y="1180"/>
                    </a:lnTo>
                    <a:lnTo>
                      <a:pt x="6671" y="1293"/>
                    </a:lnTo>
                    <a:lnTo>
                      <a:pt x="7271" y="1293"/>
                    </a:lnTo>
                    <a:lnTo>
                      <a:pt x="7271" y="1180"/>
                    </a:lnTo>
                    <a:lnTo>
                      <a:pt x="7447" y="1180"/>
                    </a:lnTo>
                    <a:lnTo>
                      <a:pt x="7447" y="1293"/>
                    </a:lnTo>
                    <a:lnTo>
                      <a:pt x="7871" y="1293"/>
                    </a:lnTo>
                    <a:lnTo>
                      <a:pt x="7871" y="1180"/>
                    </a:lnTo>
                    <a:lnTo>
                      <a:pt x="8082" y="1180"/>
                    </a:lnTo>
                    <a:lnTo>
                      <a:pt x="8082" y="1068"/>
                    </a:lnTo>
                    <a:lnTo>
                      <a:pt x="8259" y="1068"/>
                    </a:lnTo>
                    <a:lnTo>
                      <a:pt x="8259" y="749"/>
                    </a:lnTo>
                    <a:lnTo>
                      <a:pt x="8471" y="749"/>
                    </a:lnTo>
                    <a:lnTo>
                      <a:pt x="8471" y="862"/>
                    </a:lnTo>
                    <a:lnTo>
                      <a:pt x="8682" y="862"/>
                    </a:lnTo>
                    <a:lnTo>
                      <a:pt x="8682" y="749"/>
                    </a:lnTo>
                    <a:lnTo>
                      <a:pt x="8859" y="749"/>
                    </a:lnTo>
                    <a:lnTo>
                      <a:pt x="8859" y="862"/>
                    </a:lnTo>
                    <a:lnTo>
                      <a:pt x="9071" y="862"/>
                    </a:lnTo>
                    <a:lnTo>
                      <a:pt x="9071" y="955"/>
                    </a:lnTo>
                    <a:lnTo>
                      <a:pt x="9071" y="862"/>
                    </a:lnTo>
                    <a:lnTo>
                      <a:pt x="9282" y="862"/>
                    </a:lnTo>
                    <a:lnTo>
                      <a:pt x="9071" y="749"/>
                    </a:lnTo>
                    <a:lnTo>
                      <a:pt x="9282" y="749"/>
                    </a:lnTo>
                    <a:lnTo>
                      <a:pt x="9282" y="637"/>
                    </a:lnTo>
                    <a:lnTo>
                      <a:pt x="9282" y="749"/>
                    </a:lnTo>
                    <a:lnTo>
                      <a:pt x="9494" y="749"/>
                    </a:lnTo>
                    <a:lnTo>
                      <a:pt x="9494" y="955"/>
                    </a:lnTo>
                    <a:lnTo>
                      <a:pt x="9671" y="955"/>
                    </a:lnTo>
                    <a:lnTo>
                      <a:pt x="9671" y="862"/>
                    </a:lnTo>
                    <a:lnTo>
                      <a:pt x="9882" y="862"/>
                    </a:lnTo>
                    <a:lnTo>
                      <a:pt x="9882" y="637"/>
                    </a:lnTo>
                    <a:lnTo>
                      <a:pt x="10094" y="637"/>
                    </a:lnTo>
                    <a:lnTo>
                      <a:pt x="10094" y="543"/>
                    </a:lnTo>
                    <a:lnTo>
                      <a:pt x="9882" y="543"/>
                    </a:lnTo>
                    <a:lnTo>
                      <a:pt x="9882" y="318"/>
                    </a:lnTo>
                    <a:lnTo>
                      <a:pt x="10094" y="318"/>
                    </a:lnTo>
                    <a:lnTo>
                      <a:pt x="10094" y="225"/>
                    </a:lnTo>
                    <a:lnTo>
                      <a:pt x="10271" y="225"/>
                    </a:lnTo>
                    <a:lnTo>
                      <a:pt x="10271" y="318"/>
                    </a:lnTo>
                    <a:lnTo>
                      <a:pt x="10482" y="318"/>
                    </a:lnTo>
                    <a:lnTo>
                      <a:pt x="10482" y="225"/>
                    </a:lnTo>
                    <a:lnTo>
                      <a:pt x="10906" y="225"/>
                    </a:lnTo>
                    <a:lnTo>
                      <a:pt x="10906" y="0"/>
                    </a:lnTo>
                    <a:lnTo>
                      <a:pt x="11894" y="0"/>
                    </a:lnTo>
                    <a:lnTo>
                      <a:pt x="12106" y="112"/>
                    </a:lnTo>
                    <a:lnTo>
                      <a:pt x="12318" y="112"/>
                    </a:lnTo>
                    <a:lnTo>
                      <a:pt x="12318" y="225"/>
                    </a:lnTo>
                    <a:lnTo>
                      <a:pt x="12318" y="112"/>
                    </a:lnTo>
                    <a:lnTo>
                      <a:pt x="12494" y="225"/>
                    </a:lnTo>
                    <a:lnTo>
                      <a:pt x="12494" y="318"/>
                    </a:lnTo>
                    <a:lnTo>
                      <a:pt x="12918" y="318"/>
                    </a:lnTo>
                    <a:lnTo>
                      <a:pt x="12918" y="543"/>
                    </a:lnTo>
                    <a:lnTo>
                      <a:pt x="13094" y="543"/>
                    </a:lnTo>
                    <a:lnTo>
                      <a:pt x="13094" y="637"/>
                    </a:lnTo>
                    <a:lnTo>
                      <a:pt x="13306" y="637"/>
                    </a:lnTo>
                    <a:lnTo>
                      <a:pt x="13306" y="749"/>
                    </a:lnTo>
                    <a:lnTo>
                      <a:pt x="13518" y="862"/>
                    </a:lnTo>
                    <a:lnTo>
                      <a:pt x="13518" y="955"/>
                    </a:lnTo>
                    <a:lnTo>
                      <a:pt x="13306" y="955"/>
                    </a:lnTo>
                    <a:lnTo>
                      <a:pt x="13306" y="1068"/>
                    </a:lnTo>
                    <a:lnTo>
                      <a:pt x="13518" y="1068"/>
                    </a:lnTo>
                    <a:lnTo>
                      <a:pt x="13518" y="1386"/>
                    </a:lnTo>
                    <a:lnTo>
                      <a:pt x="13306" y="1386"/>
                    </a:lnTo>
                    <a:lnTo>
                      <a:pt x="13306" y="1293"/>
                    </a:lnTo>
                    <a:lnTo>
                      <a:pt x="13094" y="1293"/>
                    </a:lnTo>
                    <a:lnTo>
                      <a:pt x="13094" y="1611"/>
                    </a:lnTo>
                    <a:lnTo>
                      <a:pt x="12918" y="1611"/>
                    </a:lnTo>
                    <a:lnTo>
                      <a:pt x="12918" y="1930"/>
                    </a:lnTo>
                    <a:lnTo>
                      <a:pt x="13094" y="1930"/>
                    </a:lnTo>
                    <a:lnTo>
                      <a:pt x="13094" y="2042"/>
                    </a:lnTo>
                    <a:lnTo>
                      <a:pt x="13729" y="2042"/>
                    </a:lnTo>
                    <a:lnTo>
                      <a:pt x="13729" y="1930"/>
                    </a:lnTo>
                    <a:lnTo>
                      <a:pt x="13906" y="1930"/>
                    </a:lnTo>
                    <a:lnTo>
                      <a:pt x="13906" y="1817"/>
                    </a:lnTo>
                    <a:lnTo>
                      <a:pt x="14329" y="1817"/>
                    </a:lnTo>
                    <a:lnTo>
                      <a:pt x="14329" y="1930"/>
                    </a:lnTo>
                    <a:lnTo>
                      <a:pt x="14506" y="1930"/>
                    </a:lnTo>
                    <a:lnTo>
                      <a:pt x="14506" y="1817"/>
                    </a:lnTo>
                    <a:lnTo>
                      <a:pt x="14718" y="1817"/>
                    </a:lnTo>
                    <a:lnTo>
                      <a:pt x="14718" y="1930"/>
                    </a:lnTo>
                    <a:lnTo>
                      <a:pt x="14929" y="2042"/>
                    </a:lnTo>
                    <a:lnTo>
                      <a:pt x="15141" y="2042"/>
                    </a:lnTo>
                    <a:lnTo>
                      <a:pt x="15141" y="1930"/>
                    </a:lnTo>
                    <a:lnTo>
                      <a:pt x="15529" y="1930"/>
                    </a:lnTo>
                    <a:lnTo>
                      <a:pt x="15529" y="2042"/>
                    </a:lnTo>
                    <a:lnTo>
                      <a:pt x="15741" y="2042"/>
                    </a:lnTo>
                    <a:lnTo>
                      <a:pt x="15741" y="2248"/>
                    </a:lnTo>
                    <a:lnTo>
                      <a:pt x="15918" y="2248"/>
                    </a:lnTo>
                    <a:lnTo>
                      <a:pt x="15918" y="2454"/>
                    </a:lnTo>
                    <a:lnTo>
                      <a:pt x="16129" y="2454"/>
                    </a:lnTo>
                    <a:lnTo>
                      <a:pt x="15918" y="2454"/>
                    </a:lnTo>
                    <a:lnTo>
                      <a:pt x="15918" y="2567"/>
                    </a:lnTo>
                    <a:lnTo>
                      <a:pt x="15741" y="2567"/>
                    </a:lnTo>
                    <a:lnTo>
                      <a:pt x="15741" y="2679"/>
                    </a:lnTo>
                    <a:lnTo>
                      <a:pt x="15529" y="2567"/>
                    </a:lnTo>
                    <a:lnTo>
                      <a:pt x="15318" y="2567"/>
                    </a:lnTo>
                    <a:lnTo>
                      <a:pt x="15318" y="2885"/>
                    </a:lnTo>
                    <a:lnTo>
                      <a:pt x="15529" y="2885"/>
                    </a:lnTo>
                    <a:lnTo>
                      <a:pt x="15529" y="2997"/>
                    </a:lnTo>
                    <a:lnTo>
                      <a:pt x="15318" y="2997"/>
                    </a:lnTo>
                    <a:lnTo>
                      <a:pt x="15318" y="3203"/>
                    </a:lnTo>
                    <a:lnTo>
                      <a:pt x="15141" y="3203"/>
                    </a:lnTo>
                    <a:lnTo>
                      <a:pt x="15141" y="3110"/>
                    </a:lnTo>
                    <a:lnTo>
                      <a:pt x="14929" y="3110"/>
                    </a:lnTo>
                    <a:lnTo>
                      <a:pt x="14929" y="2885"/>
                    </a:lnTo>
                    <a:lnTo>
                      <a:pt x="14718" y="2885"/>
                    </a:lnTo>
                    <a:lnTo>
                      <a:pt x="14718" y="2997"/>
                    </a:lnTo>
                    <a:lnTo>
                      <a:pt x="14329" y="2997"/>
                    </a:lnTo>
                    <a:lnTo>
                      <a:pt x="14329" y="3110"/>
                    </a:lnTo>
                    <a:lnTo>
                      <a:pt x="14118" y="3110"/>
                    </a:lnTo>
                    <a:lnTo>
                      <a:pt x="13906" y="3203"/>
                    </a:lnTo>
                    <a:lnTo>
                      <a:pt x="13906" y="3316"/>
                    </a:lnTo>
                    <a:lnTo>
                      <a:pt x="13729" y="3316"/>
                    </a:lnTo>
                    <a:lnTo>
                      <a:pt x="13518" y="3428"/>
                    </a:lnTo>
                    <a:lnTo>
                      <a:pt x="13306" y="3428"/>
                    </a:lnTo>
                    <a:lnTo>
                      <a:pt x="13306" y="3541"/>
                    </a:lnTo>
                    <a:lnTo>
                      <a:pt x="12918" y="3541"/>
                    </a:lnTo>
                    <a:lnTo>
                      <a:pt x="12706" y="3634"/>
                    </a:lnTo>
                    <a:lnTo>
                      <a:pt x="12494" y="3634"/>
                    </a:lnTo>
                    <a:lnTo>
                      <a:pt x="12494" y="3859"/>
                    </a:lnTo>
                    <a:lnTo>
                      <a:pt x="12106" y="3859"/>
                    </a:lnTo>
                    <a:lnTo>
                      <a:pt x="12106" y="3953"/>
                    </a:lnTo>
                    <a:lnTo>
                      <a:pt x="11894" y="3953"/>
                    </a:lnTo>
                    <a:lnTo>
                      <a:pt x="11894" y="4065"/>
                    </a:lnTo>
                    <a:lnTo>
                      <a:pt x="11682" y="4065"/>
                    </a:lnTo>
                    <a:lnTo>
                      <a:pt x="11682" y="4271"/>
                    </a:lnTo>
                    <a:lnTo>
                      <a:pt x="11506" y="4271"/>
                    </a:lnTo>
                    <a:lnTo>
                      <a:pt x="11506" y="4384"/>
                    </a:lnTo>
                    <a:lnTo>
                      <a:pt x="11294" y="4384"/>
                    </a:lnTo>
                    <a:lnTo>
                      <a:pt x="11294" y="4702"/>
                    </a:lnTo>
                    <a:lnTo>
                      <a:pt x="11082" y="4702"/>
                    </a:lnTo>
                    <a:lnTo>
                      <a:pt x="11082" y="4927"/>
                    </a:lnTo>
                    <a:lnTo>
                      <a:pt x="11294" y="4927"/>
                    </a:lnTo>
                    <a:lnTo>
                      <a:pt x="11294" y="5245"/>
                    </a:lnTo>
                    <a:lnTo>
                      <a:pt x="11082" y="5358"/>
                    </a:lnTo>
                    <a:lnTo>
                      <a:pt x="11082" y="5564"/>
                    </a:lnTo>
                    <a:lnTo>
                      <a:pt x="10906" y="5564"/>
                    </a:lnTo>
                    <a:lnTo>
                      <a:pt x="10906" y="5676"/>
                    </a:lnTo>
                    <a:lnTo>
                      <a:pt x="10694" y="5770"/>
                    </a:lnTo>
                    <a:lnTo>
                      <a:pt x="10694" y="6426"/>
                    </a:lnTo>
                    <a:lnTo>
                      <a:pt x="10906" y="6426"/>
                    </a:lnTo>
                    <a:lnTo>
                      <a:pt x="10906" y="6744"/>
                    </a:lnTo>
                    <a:lnTo>
                      <a:pt x="10694" y="6744"/>
                    </a:lnTo>
                    <a:lnTo>
                      <a:pt x="10694" y="6857"/>
                    </a:lnTo>
                    <a:lnTo>
                      <a:pt x="10482" y="6857"/>
                    </a:lnTo>
                    <a:lnTo>
                      <a:pt x="10482" y="7269"/>
                    </a:lnTo>
                    <a:lnTo>
                      <a:pt x="10271" y="7269"/>
                    </a:lnTo>
                    <a:lnTo>
                      <a:pt x="10271" y="7700"/>
                    </a:lnTo>
                    <a:lnTo>
                      <a:pt x="10094" y="7700"/>
                    </a:lnTo>
                    <a:lnTo>
                      <a:pt x="10094" y="7924"/>
                    </a:lnTo>
                    <a:lnTo>
                      <a:pt x="9882" y="7924"/>
                    </a:lnTo>
                    <a:lnTo>
                      <a:pt x="10094" y="8018"/>
                    </a:lnTo>
                    <a:lnTo>
                      <a:pt x="10094" y="8130"/>
                    </a:lnTo>
                    <a:lnTo>
                      <a:pt x="9882" y="8130"/>
                    </a:lnTo>
                    <a:lnTo>
                      <a:pt x="9882" y="8449"/>
                    </a:lnTo>
                    <a:lnTo>
                      <a:pt x="9671" y="8449"/>
                    </a:lnTo>
                    <a:lnTo>
                      <a:pt x="9882" y="8449"/>
                    </a:lnTo>
                    <a:lnTo>
                      <a:pt x="9671" y="8449"/>
                    </a:lnTo>
                    <a:lnTo>
                      <a:pt x="9882" y="8561"/>
                    </a:lnTo>
                    <a:lnTo>
                      <a:pt x="9671" y="8561"/>
                    </a:lnTo>
                    <a:lnTo>
                      <a:pt x="9671" y="8880"/>
                    </a:lnTo>
                    <a:lnTo>
                      <a:pt x="9882" y="8992"/>
                    </a:lnTo>
                    <a:lnTo>
                      <a:pt x="9882" y="8880"/>
                    </a:lnTo>
                    <a:lnTo>
                      <a:pt x="9882" y="8992"/>
                    </a:lnTo>
                    <a:lnTo>
                      <a:pt x="9671" y="8992"/>
                    </a:lnTo>
                    <a:lnTo>
                      <a:pt x="9671" y="9086"/>
                    </a:lnTo>
                    <a:lnTo>
                      <a:pt x="9882" y="9086"/>
                    </a:lnTo>
                    <a:lnTo>
                      <a:pt x="9671" y="9086"/>
                    </a:lnTo>
                    <a:lnTo>
                      <a:pt x="9671" y="9517"/>
                    </a:lnTo>
                    <a:lnTo>
                      <a:pt x="9494" y="9517"/>
                    </a:lnTo>
                    <a:lnTo>
                      <a:pt x="9494" y="9835"/>
                    </a:lnTo>
                    <a:lnTo>
                      <a:pt x="9282" y="9835"/>
                    </a:lnTo>
                    <a:lnTo>
                      <a:pt x="9282" y="10154"/>
                    </a:lnTo>
                    <a:lnTo>
                      <a:pt x="9071" y="10154"/>
                    </a:lnTo>
                    <a:lnTo>
                      <a:pt x="9071" y="10378"/>
                    </a:lnTo>
                    <a:lnTo>
                      <a:pt x="8859" y="10378"/>
                    </a:lnTo>
                    <a:lnTo>
                      <a:pt x="8859" y="10585"/>
                    </a:lnTo>
                    <a:lnTo>
                      <a:pt x="8682" y="10585"/>
                    </a:lnTo>
                    <a:lnTo>
                      <a:pt x="8682" y="11128"/>
                    </a:lnTo>
                    <a:lnTo>
                      <a:pt x="8471" y="11128"/>
                    </a:lnTo>
                    <a:lnTo>
                      <a:pt x="8471" y="11334"/>
                    </a:lnTo>
                    <a:lnTo>
                      <a:pt x="8259" y="11334"/>
                    </a:lnTo>
                    <a:lnTo>
                      <a:pt x="8259" y="11446"/>
                    </a:lnTo>
                    <a:lnTo>
                      <a:pt x="8082" y="11446"/>
                    </a:lnTo>
                    <a:lnTo>
                      <a:pt x="8082" y="11765"/>
                    </a:lnTo>
                    <a:lnTo>
                      <a:pt x="7871" y="11765"/>
                    </a:lnTo>
                    <a:lnTo>
                      <a:pt x="7871" y="11877"/>
                    </a:lnTo>
                    <a:lnTo>
                      <a:pt x="8082" y="11877"/>
                    </a:lnTo>
                    <a:lnTo>
                      <a:pt x="8259" y="11990"/>
                    </a:lnTo>
                    <a:lnTo>
                      <a:pt x="8471" y="11990"/>
                    </a:lnTo>
                    <a:lnTo>
                      <a:pt x="8471" y="11877"/>
                    </a:lnTo>
                    <a:lnTo>
                      <a:pt x="8859" y="11877"/>
                    </a:lnTo>
                    <a:lnTo>
                      <a:pt x="8859" y="11990"/>
                    </a:lnTo>
                    <a:lnTo>
                      <a:pt x="9071" y="11990"/>
                    </a:lnTo>
                    <a:lnTo>
                      <a:pt x="9071" y="11877"/>
                    </a:lnTo>
                    <a:lnTo>
                      <a:pt x="9494" y="11877"/>
                    </a:lnTo>
                    <a:lnTo>
                      <a:pt x="9494" y="11765"/>
                    </a:lnTo>
                    <a:lnTo>
                      <a:pt x="9671" y="11765"/>
                    </a:lnTo>
                    <a:lnTo>
                      <a:pt x="9882" y="11652"/>
                    </a:lnTo>
                    <a:lnTo>
                      <a:pt x="10094" y="11652"/>
                    </a:lnTo>
                    <a:lnTo>
                      <a:pt x="10094" y="11559"/>
                    </a:lnTo>
                    <a:lnTo>
                      <a:pt x="10094" y="11652"/>
                    </a:lnTo>
                    <a:lnTo>
                      <a:pt x="10094" y="11559"/>
                    </a:lnTo>
                    <a:lnTo>
                      <a:pt x="10271" y="11559"/>
                    </a:lnTo>
                    <a:lnTo>
                      <a:pt x="10271" y="11652"/>
                    </a:lnTo>
                    <a:lnTo>
                      <a:pt x="10482" y="11652"/>
                    </a:lnTo>
                    <a:lnTo>
                      <a:pt x="10482" y="11877"/>
                    </a:lnTo>
                    <a:lnTo>
                      <a:pt x="10694" y="11877"/>
                    </a:lnTo>
                    <a:lnTo>
                      <a:pt x="10482" y="11990"/>
                    </a:lnTo>
                    <a:lnTo>
                      <a:pt x="10694" y="11990"/>
                    </a:lnTo>
                    <a:lnTo>
                      <a:pt x="10694" y="12196"/>
                    </a:lnTo>
                    <a:lnTo>
                      <a:pt x="10906" y="12196"/>
                    </a:lnTo>
                    <a:lnTo>
                      <a:pt x="10906" y="12308"/>
                    </a:lnTo>
                    <a:lnTo>
                      <a:pt x="10694" y="12308"/>
                    </a:lnTo>
                    <a:lnTo>
                      <a:pt x="10906" y="12308"/>
                    </a:lnTo>
                    <a:lnTo>
                      <a:pt x="10906" y="12514"/>
                    </a:lnTo>
                    <a:lnTo>
                      <a:pt x="11294" y="12514"/>
                    </a:lnTo>
                    <a:lnTo>
                      <a:pt x="11294" y="12402"/>
                    </a:lnTo>
                    <a:lnTo>
                      <a:pt x="11506" y="12402"/>
                    </a:lnTo>
                    <a:lnTo>
                      <a:pt x="11506" y="12308"/>
                    </a:lnTo>
                    <a:lnTo>
                      <a:pt x="11506" y="12402"/>
                    </a:lnTo>
                    <a:lnTo>
                      <a:pt x="11506" y="12308"/>
                    </a:lnTo>
                    <a:lnTo>
                      <a:pt x="11682" y="12308"/>
                    </a:lnTo>
                    <a:lnTo>
                      <a:pt x="11506" y="12308"/>
                    </a:lnTo>
                    <a:lnTo>
                      <a:pt x="11506" y="12083"/>
                    </a:lnTo>
                    <a:lnTo>
                      <a:pt x="11082" y="12083"/>
                    </a:lnTo>
                    <a:lnTo>
                      <a:pt x="11082" y="11990"/>
                    </a:lnTo>
                    <a:lnTo>
                      <a:pt x="11294" y="11990"/>
                    </a:lnTo>
                    <a:lnTo>
                      <a:pt x="11294" y="11877"/>
                    </a:lnTo>
                    <a:lnTo>
                      <a:pt x="11082" y="11877"/>
                    </a:lnTo>
                    <a:lnTo>
                      <a:pt x="11294" y="11877"/>
                    </a:lnTo>
                    <a:lnTo>
                      <a:pt x="11294" y="11652"/>
                    </a:lnTo>
                    <a:lnTo>
                      <a:pt x="11682" y="11652"/>
                    </a:lnTo>
                    <a:lnTo>
                      <a:pt x="11682" y="11559"/>
                    </a:lnTo>
                    <a:lnTo>
                      <a:pt x="11682" y="11877"/>
                    </a:lnTo>
                    <a:lnTo>
                      <a:pt x="11506" y="11877"/>
                    </a:lnTo>
                    <a:lnTo>
                      <a:pt x="11506" y="12083"/>
                    </a:lnTo>
                    <a:lnTo>
                      <a:pt x="11682" y="11990"/>
                    </a:lnTo>
                    <a:lnTo>
                      <a:pt x="12318" y="11990"/>
                    </a:lnTo>
                    <a:lnTo>
                      <a:pt x="12318" y="11877"/>
                    </a:lnTo>
                    <a:lnTo>
                      <a:pt x="12318" y="12083"/>
                    </a:lnTo>
                    <a:lnTo>
                      <a:pt x="12106" y="12083"/>
                    </a:lnTo>
                    <a:lnTo>
                      <a:pt x="12106" y="12308"/>
                    </a:lnTo>
                    <a:lnTo>
                      <a:pt x="12318" y="12308"/>
                    </a:lnTo>
                    <a:lnTo>
                      <a:pt x="12106" y="12308"/>
                    </a:lnTo>
                    <a:lnTo>
                      <a:pt x="12106" y="12402"/>
                    </a:lnTo>
                    <a:lnTo>
                      <a:pt x="11894" y="12514"/>
                    </a:lnTo>
                    <a:lnTo>
                      <a:pt x="11894" y="12627"/>
                    </a:lnTo>
                    <a:lnTo>
                      <a:pt x="12318" y="12627"/>
                    </a:lnTo>
                    <a:lnTo>
                      <a:pt x="12318" y="12514"/>
                    </a:lnTo>
                    <a:lnTo>
                      <a:pt x="12494" y="12514"/>
                    </a:lnTo>
                    <a:lnTo>
                      <a:pt x="12494" y="12402"/>
                    </a:lnTo>
                    <a:lnTo>
                      <a:pt x="12918" y="12402"/>
                    </a:lnTo>
                    <a:lnTo>
                      <a:pt x="12918" y="12196"/>
                    </a:lnTo>
                    <a:lnTo>
                      <a:pt x="13094" y="12196"/>
                    </a:lnTo>
                    <a:lnTo>
                      <a:pt x="13094" y="11877"/>
                    </a:lnTo>
                    <a:lnTo>
                      <a:pt x="12918" y="11765"/>
                    </a:lnTo>
                    <a:lnTo>
                      <a:pt x="13094" y="11765"/>
                    </a:lnTo>
                    <a:lnTo>
                      <a:pt x="13094" y="11652"/>
                    </a:lnTo>
                    <a:lnTo>
                      <a:pt x="13306" y="11652"/>
                    </a:lnTo>
                    <a:lnTo>
                      <a:pt x="13306" y="12308"/>
                    </a:lnTo>
                    <a:lnTo>
                      <a:pt x="13518" y="12308"/>
                    </a:lnTo>
                    <a:lnTo>
                      <a:pt x="13518" y="11652"/>
                    </a:lnTo>
                    <a:lnTo>
                      <a:pt x="13306" y="11652"/>
                    </a:lnTo>
                    <a:lnTo>
                      <a:pt x="13518" y="11652"/>
                    </a:lnTo>
                    <a:lnTo>
                      <a:pt x="13306" y="11559"/>
                    </a:lnTo>
                    <a:lnTo>
                      <a:pt x="13306" y="11446"/>
                    </a:lnTo>
                    <a:lnTo>
                      <a:pt x="13306" y="11559"/>
                    </a:lnTo>
                    <a:lnTo>
                      <a:pt x="13094" y="11559"/>
                    </a:lnTo>
                    <a:lnTo>
                      <a:pt x="13094" y="11240"/>
                    </a:lnTo>
                    <a:lnTo>
                      <a:pt x="12918" y="11240"/>
                    </a:lnTo>
                    <a:lnTo>
                      <a:pt x="13729" y="11240"/>
                    </a:lnTo>
                    <a:lnTo>
                      <a:pt x="13906" y="11128"/>
                    </a:lnTo>
                    <a:lnTo>
                      <a:pt x="14118" y="11015"/>
                    </a:lnTo>
                    <a:lnTo>
                      <a:pt x="14118" y="10903"/>
                    </a:lnTo>
                    <a:lnTo>
                      <a:pt x="14506" y="10903"/>
                    </a:lnTo>
                    <a:lnTo>
                      <a:pt x="14506" y="11015"/>
                    </a:lnTo>
                    <a:lnTo>
                      <a:pt x="15318" y="11015"/>
                    </a:lnTo>
                    <a:lnTo>
                      <a:pt x="15318" y="11240"/>
                    </a:lnTo>
                    <a:lnTo>
                      <a:pt x="15918" y="11240"/>
                    </a:lnTo>
                    <a:lnTo>
                      <a:pt x="15918" y="11334"/>
                    </a:lnTo>
                    <a:lnTo>
                      <a:pt x="16729" y="11334"/>
                    </a:lnTo>
                    <a:lnTo>
                      <a:pt x="16729" y="11446"/>
                    </a:lnTo>
                    <a:lnTo>
                      <a:pt x="16729" y="11334"/>
                    </a:lnTo>
                    <a:lnTo>
                      <a:pt x="16941" y="11446"/>
                    </a:lnTo>
                    <a:lnTo>
                      <a:pt x="16941" y="11334"/>
                    </a:lnTo>
                    <a:lnTo>
                      <a:pt x="16941" y="11446"/>
                    </a:lnTo>
                    <a:lnTo>
                      <a:pt x="17365" y="11446"/>
                    </a:lnTo>
                    <a:lnTo>
                      <a:pt x="17365" y="11334"/>
                    </a:lnTo>
                    <a:lnTo>
                      <a:pt x="17541" y="11334"/>
                    </a:lnTo>
                    <a:lnTo>
                      <a:pt x="17541" y="11446"/>
                    </a:lnTo>
                    <a:lnTo>
                      <a:pt x="17753" y="11559"/>
                    </a:lnTo>
                    <a:lnTo>
                      <a:pt x="17541" y="11559"/>
                    </a:lnTo>
                    <a:lnTo>
                      <a:pt x="17753" y="11559"/>
                    </a:lnTo>
                    <a:lnTo>
                      <a:pt x="17753" y="11652"/>
                    </a:lnTo>
                    <a:lnTo>
                      <a:pt x="17541" y="11652"/>
                    </a:lnTo>
                    <a:lnTo>
                      <a:pt x="17541" y="11765"/>
                    </a:lnTo>
                    <a:lnTo>
                      <a:pt x="16729" y="11765"/>
                    </a:lnTo>
                    <a:lnTo>
                      <a:pt x="16729" y="11877"/>
                    </a:lnTo>
                    <a:lnTo>
                      <a:pt x="17365" y="11877"/>
                    </a:lnTo>
                    <a:lnTo>
                      <a:pt x="17365" y="11990"/>
                    </a:lnTo>
                    <a:lnTo>
                      <a:pt x="17541" y="11877"/>
                    </a:lnTo>
                    <a:lnTo>
                      <a:pt x="17541" y="11990"/>
                    </a:lnTo>
                    <a:lnTo>
                      <a:pt x="17753" y="11990"/>
                    </a:lnTo>
                    <a:lnTo>
                      <a:pt x="17753" y="11877"/>
                    </a:lnTo>
                    <a:lnTo>
                      <a:pt x="17753" y="11990"/>
                    </a:lnTo>
                    <a:lnTo>
                      <a:pt x="17965" y="11990"/>
                    </a:lnTo>
                    <a:lnTo>
                      <a:pt x="17965" y="12083"/>
                    </a:lnTo>
                    <a:lnTo>
                      <a:pt x="18141" y="12083"/>
                    </a:lnTo>
                    <a:lnTo>
                      <a:pt x="18141" y="12402"/>
                    </a:lnTo>
                    <a:lnTo>
                      <a:pt x="18353" y="12402"/>
                    </a:lnTo>
                    <a:lnTo>
                      <a:pt x="18353" y="12514"/>
                    </a:lnTo>
                    <a:lnTo>
                      <a:pt x="18953" y="12514"/>
                    </a:lnTo>
                    <a:lnTo>
                      <a:pt x="18953" y="12833"/>
                    </a:lnTo>
                    <a:lnTo>
                      <a:pt x="19165" y="12833"/>
                    </a:lnTo>
                    <a:lnTo>
                      <a:pt x="19165" y="12945"/>
                    </a:lnTo>
                    <a:lnTo>
                      <a:pt x="18953" y="12945"/>
                    </a:lnTo>
                    <a:lnTo>
                      <a:pt x="18953" y="13263"/>
                    </a:lnTo>
                    <a:lnTo>
                      <a:pt x="19165" y="13263"/>
                    </a:lnTo>
                    <a:lnTo>
                      <a:pt x="18953" y="13263"/>
                    </a:lnTo>
                    <a:lnTo>
                      <a:pt x="18953" y="13376"/>
                    </a:lnTo>
                    <a:lnTo>
                      <a:pt x="18776" y="13470"/>
                    </a:lnTo>
                    <a:lnTo>
                      <a:pt x="18953" y="13470"/>
                    </a:lnTo>
                    <a:lnTo>
                      <a:pt x="18953" y="13694"/>
                    </a:lnTo>
                    <a:lnTo>
                      <a:pt x="18776" y="13694"/>
                    </a:lnTo>
                    <a:lnTo>
                      <a:pt x="19165" y="13694"/>
                    </a:lnTo>
                    <a:lnTo>
                      <a:pt x="19165" y="13807"/>
                    </a:lnTo>
                    <a:lnTo>
                      <a:pt x="18953" y="13807"/>
                    </a:lnTo>
                    <a:lnTo>
                      <a:pt x="18953" y="14013"/>
                    </a:lnTo>
                    <a:lnTo>
                      <a:pt x="19165" y="14013"/>
                    </a:lnTo>
                    <a:lnTo>
                      <a:pt x="19165" y="14125"/>
                    </a:lnTo>
                    <a:lnTo>
                      <a:pt x="19376" y="14125"/>
                    </a:lnTo>
                    <a:lnTo>
                      <a:pt x="19376" y="14650"/>
                    </a:lnTo>
                    <a:lnTo>
                      <a:pt x="19553" y="14650"/>
                    </a:lnTo>
                    <a:lnTo>
                      <a:pt x="19553" y="14875"/>
                    </a:lnTo>
                    <a:lnTo>
                      <a:pt x="19765" y="14875"/>
                    </a:lnTo>
                    <a:lnTo>
                      <a:pt x="19765" y="14968"/>
                    </a:lnTo>
                    <a:lnTo>
                      <a:pt x="19976" y="14968"/>
                    </a:lnTo>
                    <a:lnTo>
                      <a:pt x="19976" y="15193"/>
                    </a:lnTo>
                    <a:lnTo>
                      <a:pt x="20188" y="15193"/>
                    </a:lnTo>
                    <a:lnTo>
                      <a:pt x="20365" y="15305"/>
                    </a:lnTo>
                    <a:lnTo>
                      <a:pt x="20365" y="15193"/>
                    </a:lnTo>
                    <a:lnTo>
                      <a:pt x="20365" y="15305"/>
                    </a:lnTo>
                    <a:lnTo>
                      <a:pt x="20188" y="15399"/>
                    </a:lnTo>
                    <a:lnTo>
                      <a:pt x="20365" y="15399"/>
                    </a:lnTo>
                    <a:lnTo>
                      <a:pt x="20188" y="15512"/>
                    </a:lnTo>
                    <a:lnTo>
                      <a:pt x="20365" y="15512"/>
                    </a:lnTo>
                    <a:lnTo>
                      <a:pt x="20365" y="15624"/>
                    </a:lnTo>
                    <a:lnTo>
                      <a:pt x="20576" y="15624"/>
                    </a:lnTo>
                    <a:lnTo>
                      <a:pt x="20576" y="15718"/>
                    </a:lnTo>
                    <a:lnTo>
                      <a:pt x="20788" y="15718"/>
                    </a:lnTo>
                    <a:lnTo>
                      <a:pt x="20788" y="16055"/>
                    </a:lnTo>
                    <a:lnTo>
                      <a:pt x="20965" y="16055"/>
                    </a:lnTo>
                    <a:lnTo>
                      <a:pt x="20965" y="16148"/>
                    </a:lnTo>
                    <a:lnTo>
                      <a:pt x="20788" y="16261"/>
                    </a:lnTo>
                    <a:lnTo>
                      <a:pt x="20965" y="16261"/>
                    </a:lnTo>
                    <a:lnTo>
                      <a:pt x="20965" y="16148"/>
                    </a:lnTo>
                    <a:lnTo>
                      <a:pt x="20965" y="16373"/>
                    </a:lnTo>
                    <a:lnTo>
                      <a:pt x="21176" y="16373"/>
                    </a:lnTo>
                    <a:lnTo>
                      <a:pt x="20965" y="16467"/>
                    </a:lnTo>
                    <a:lnTo>
                      <a:pt x="21176" y="16467"/>
                    </a:lnTo>
                    <a:lnTo>
                      <a:pt x="20965" y="16467"/>
                    </a:lnTo>
                    <a:lnTo>
                      <a:pt x="20965" y="16579"/>
                    </a:lnTo>
                    <a:lnTo>
                      <a:pt x="21176" y="16467"/>
                    </a:lnTo>
                    <a:lnTo>
                      <a:pt x="21176" y="16579"/>
                    </a:lnTo>
                    <a:lnTo>
                      <a:pt x="21176" y="16467"/>
                    </a:lnTo>
                    <a:lnTo>
                      <a:pt x="21388" y="16467"/>
                    </a:lnTo>
                    <a:lnTo>
                      <a:pt x="21388" y="16692"/>
                    </a:lnTo>
                    <a:lnTo>
                      <a:pt x="21176" y="16692"/>
                    </a:lnTo>
                    <a:lnTo>
                      <a:pt x="21176" y="16785"/>
                    </a:lnTo>
                    <a:lnTo>
                      <a:pt x="21388" y="16785"/>
                    </a:lnTo>
                    <a:lnTo>
                      <a:pt x="21388" y="17010"/>
                    </a:lnTo>
                    <a:lnTo>
                      <a:pt x="21600" y="17010"/>
                    </a:lnTo>
                    <a:lnTo>
                      <a:pt x="21388" y="17010"/>
                    </a:lnTo>
                    <a:lnTo>
                      <a:pt x="21388" y="17123"/>
                    </a:lnTo>
                    <a:lnTo>
                      <a:pt x="21600" y="17123"/>
                    </a:lnTo>
                    <a:lnTo>
                      <a:pt x="21600" y="17441"/>
                    </a:lnTo>
                    <a:lnTo>
                      <a:pt x="21388" y="17441"/>
                    </a:lnTo>
                    <a:lnTo>
                      <a:pt x="21388" y="17872"/>
                    </a:lnTo>
                    <a:lnTo>
                      <a:pt x="21176" y="17966"/>
                    </a:lnTo>
                    <a:lnTo>
                      <a:pt x="21388" y="17966"/>
                    </a:lnTo>
                    <a:lnTo>
                      <a:pt x="21176" y="17966"/>
                    </a:lnTo>
                    <a:lnTo>
                      <a:pt x="21176" y="18827"/>
                    </a:lnTo>
                    <a:lnTo>
                      <a:pt x="20965" y="18715"/>
                    </a:lnTo>
                    <a:lnTo>
                      <a:pt x="20788" y="18827"/>
                    </a:lnTo>
                    <a:lnTo>
                      <a:pt x="20576" y="18827"/>
                    </a:lnTo>
                    <a:lnTo>
                      <a:pt x="20576" y="18940"/>
                    </a:lnTo>
                    <a:lnTo>
                      <a:pt x="20365" y="18940"/>
                    </a:lnTo>
                    <a:lnTo>
                      <a:pt x="20365" y="18827"/>
                    </a:lnTo>
                    <a:lnTo>
                      <a:pt x="20576" y="18827"/>
                    </a:lnTo>
                    <a:lnTo>
                      <a:pt x="20365" y="18827"/>
                    </a:lnTo>
                    <a:lnTo>
                      <a:pt x="20365" y="18715"/>
                    </a:lnTo>
                    <a:lnTo>
                      <a:pt x="20188" y="18715"/>
                    </a:lnTo>
                    <a:lnTo>
                      <a:pt x="20188" y="18621"/>
                    </a:lnTo>
                    <a:lnTo>
                      <a:pt x="20365" y="18621"/>
                    </a:lnTo>
                    <a:lnTo>
                      <a:pt x="20365" y="18509"/>
                    </a:lnTo>
                    <a:lnTo>
                      <a:pt x="20576" y="18509"/>
                    </a:lnTo>
                    <a:lnTo>
                      <a:pt x="20365" y="18397"/>
                    </a:lnTo>
                    <a:lnTo>
                      <a:pt x="20365" y="18284"/>
                    </a:lnTo>
                    <a:lnTo>
                      <a:pt x="19976" y="18284"/>
                    </a:lnTo>
                    <a:lnTo>
                      <a:pt x="19976" y="18190"/>
                    </a:lnTo>
                    <a:lnTo>
                      <a:pt x="19765" y="18190"/>
                    </a:lnTo>
                    <a:lnTo>
                      <a:pt x="19976" y="18190"/>
                    </a:lnTo>
                    <a:lnTo>
                      <a:pt x="19976" y="18078"/>
                    </a:lnTo>
                    <a:lnTo>
                      <a:pt x="19553" y="18078"/>
                    </a:lnTo>
                    <a:lnTo>
                      <a:pt x="19553" y="17966"/>
                    </a:lnTo>
                    <a:lnTo>
                      <a:pt x="19376" y="17966"/>
                    </a:lnTo>
                    <a:lnTo>
                      <a:pt x="19376" y="17872"/>
                    </a:lnTo>
                    <a:lnTo>
                      <a:pt x="19165" y="17872"/>
                    </a:lnTo>
                    <a:lnTo>
                      <a:pt x="18953" y="17966"/>
                    </a:lnTo>
                    <a:lnTo>
                      <a:pt x="18953" y="18190"/>
                    </a:lnTo>
                    <a:lnTo>
                      <a:pt x="18776" y="18190"/>
                    </a:lnTo>
                    <a:lnTo>
                      <a:pt x="18776" y="18397"/>
                    </a:lnTo>
                    <a:lnTo>
                      <a:pt x="18353" y="18397"/>
                    </a:lnTo>
                    <a:lnTo>
                      <a:pt x="18141" y="18509"/>
                    </a:lnTo>
                    <a:lnTo>
                      <a:pt x="18141" y="18715"/>
                    </a:lnTo>
                    <a:lnTo>
                      <a:pt x="18353" y="18715"/>
                    </a:lnTo>
                    <a:lnTo>
                      <a:pt x="18353" y="18827"/>
                    </a:lnTo>
                    <a:lnTo>
                      <a:pt x="18353" y="18715"/>
                    </a:lnTo>
                    <a:lnTo>
                      <a:pt x="18565" y="18715"/>
                    </a:lnTo>
                    <a:lnTo>
                      <a:pt x="18776" y="18827"/>
                    </a:lnTo>
                    <a:lnTo>
                      <a:pt x="18565" y="18827"/>
                    </a:lnTo>
                    <a:lnTo>
                      <a:pt x="18565" y="18940"/>
                    </a:lnTo>
                    <a:lnTo>
                      <a:pt x="19376" y="18940"/>
                    </a:lnTo>
                    <a:lnTo>
                      <a:pt x="19376" y="18827"/>
                    </a:lnTo>
                    <a:lnTo>
                      <a:pt x="19376" y="18940"/>
                    </a:lnTo>
                    <a:lnTo>
                      <a:pt x="19553" y="18827"/>
                    </a:lnTo>
                    <a:lnTo>
                      <a:pt x="19553" y="18940"/>
                    </a:lnTo>
                    <a:lnTo>
                      <a:pt x="19765" y="18940"/>
                    </a:lnTo>
                    <a:lnTo>
                      <a:pt x="19765" y="19146"/>
                    </a:lnTo>
                    <a:lnTo>
                      <a:pt x="19553" y="19146"/>
                    </a:lnTo>
                    <a:lnTo>
                      <a:pt x="19553" y="19352"/>
                    </a:lnTo>
                    <a:lnTo>
                      <a:pt x="19376" y="19352"/>
                    </a:lnTo>
                    <a:lnTo>
                      <a:pt x="19376" y="19577"/>
                    </a:lnTo>
                    <a:lnTo>
                      <a:pt x="19165" y="19577"/>
                    </a:lnTo>
                    <a:lnTo>
                      <a:pt x="19165" y="19689"/>
                    </a:lnTo>
                    <a:lnTo>
                      <a:pt x="18953" y="19689"/>
                    </a:lnTo>
                    <a:lnTo>
                      <a:pt x="18953" y="19577"/>
                    </a:lnTo>
                    <a:lnTo>
                      <a:pt x="18776" y="19577"/>
                    </a:lnTo>
                    <a:lnTo>
                      <a:pt x="18776" y="19689"/>
                    </a:lnTo>
                    <a:lnTo>
                      <a:pt x="18565" y="19689"/>
                    </a:lnTo>
                    <a:lnTo>
                      <a:pt x="18565" y="20008"/>
                    </a:lnTo>
                    <a:lnTo>
                      <a:pt x="18776" y="20008"/>
                    </a:lnTo>
                    <a:lnTo>
                      <a:pt x="18776" y="20101"/>
                    </a:lnTo>
                    <a:lnTo>
                      <a:pt x="18565" y="20101"/>
                    </a:lnTo>
                    <a:lnTo>
                      <a:pt x="18565" y="20439"/>
                    </a:lnTo>
                    <a:lnTo>
                      <a:pt x="18141" y="20439"/>
                    </a:lnTo>
                    <a:lnTo>
                      <a:pt x="18141" y="20532"/>
                    </a:lnTo>
                    <a:lnTo>
                      <a:pt x="17541" y="20532"/>
                    </a:lnTo>
                    <a:lnTo>
                      <a:pt x="17541" y="20645"/>
                    </a:lnTo>
                    <a:lnTo>
                      <a:pt x="17153" y="20645"/>
                    </a:lnTo>
                    <a:lnTo>
                      <a:pt x="17153" y="20532"/>
                    </a:lnTo>
                    <a:lnTo>
                      <a:pt x="16941" y="20532"/>
                    </a:lnTo>
                    <a:lnTo>
                      <a:pt x="16941" y="20645"/>
                    </a:lnTo>
                    <a:lnTo>
                      <a:pt x="16729" y="20645"/>
                    </a:lnTo>
                    <a:lnTo>
                      <a:pt x="16553" y="20757"/>
                    </a:lnTo>
                    <a:lnTo>
                      <a:pt x="16553" y="20532"/>
                    </a:lnTo>
                    <a:lnTo>
                      <a:pt x="15741" y="20532"/>
                    </a:lnTo>
                    <a:lnTo>
                      <a:pt x="15741" y="20645"/>
                    </a:lnTo>
                    <a:lnTo>
                      <a:pt x="15529" y="20645"/>
                    </a:lnTo>
                    <a:lnTo>
                      <a:pt x="15529" y="20757"/>
                    </a:lnTo>
                    <a:lnTo>
                      <a:pt x="15318" y="20757"/>
                    </a:lnTo>
                    <a:lnTo>
                      <a:pt x="15318" y="20963"/>
                    </a:lnTo>
                    <a:lnTo>
                      <a:pt x="15141" y="20963"/>
                    </a:lnTo>
                    <a:lnTo>
                      <a:pt x="15141" y="21075"/>
                    </a:lnTo>
                    <a:lnTo>
                      <a:pt x="15318" y="21075"/>
                    </a:lnTo>
                    <a:lnTo>
                      <a:pt x="15318" y="21394"/>
                    </a:lnTo>
                    <a:lnTo>
                      <a:pt x="15141" y="21394"/>
                    </a:lnTo>
                    <a:lnTo>
                      <a:pt x="15141" y="21506"/>
                    </a:lnTo>
                    <a:lnTo>
                      <a:pt x="14929" y="21506"/>
                    </a:lnTo>
                    <a:lnTo>
                      <a:pt x="14929" y="21600"/>
                    </a:lnTo>
                    <a:lnTo>
                      <a:pt x="14929" y="21506"/>
                    </a:lnTo>
                    <a:lnTo>
                      <a:pt x="14718" y="21506"/>
                    </a:lnTo>
                    <a:lnTo>
                      <a:pt x="14718" y="21188"/>
                    </a:lnTo>
                    <a:lnTo>
                      <a:pt x="14506" y="21188"/>
                    </a:lnTo>
                    <a:lnTo>
                      <a:pt x="14506" y="21075"/>
                    </a:lnTo>
                    <a:lnTo>
                      <a:pt x="14718" y="21075"/>
                    </a:lnTo>
                    <a:lnTo>
                      <a:pt x="14506" y="21075"/>
                    </a:lnTo>
                    <a:lnTo>
                      <a:pt x="14506" y="20963"/>
                    </a:lnTo>
                    <a:lnTo>
                      <a:pt x="14718" y="20963"/>
                    </a:lnTo>
                    <a:lnTo>
                      <a:pt x="14718" y="20851"/>
                    </a:lnTo>
                    <a:lnTo>
                      <a:pt x="14506" y="20851"/>
                    </a:lnTo>
                    <a:lnTo>
                      <a:pt x="14506" y="20532"/>
                    </a:lnTo>
                    <a:lnTo>
                      <a:pt x="14718" y="20532"/>
                    </a:lnTo>
                    <a:lnTo>
                      <a:pt x="14718" y="20326"/>
                    </a:lnTo>
                    <a:lnTo>
                      <a:pt x="14929" y="20326"/>
                    </a:lnTo>
                    <a:lnTo>
                      <a:pt x="14929" y="20008"/>
                    </a:lnTo>
                    <a:lnTo>
                      <a:pt x="14506" y="20008"/>
                    </a:lnTo>
                    <a:lnTo>
                      <a:pt x="14506" y="19895"/>
                    </a:lnTo>
                    <a:lnTo>
                      <a:pt x="14329" y="19895"/>
                    </a:lnTo>
                    <a:lnTo>
                      <a:pt x="14329" y="19577"/>
                    </a:lnTo>
                    <a:lnTo>
                      <a:pt x="14118" y="19577"/>
                    </a:lnTo>
                    <a:lnTo>
                      <a:pt x="14118" y="19464"/>
                    </a:lnTo>
                    <a:lnTo>
                      <a:pt x="13729" y="19464"/>
                    </a:lnTo>
                    <a:lnTo>
                      <a:pt x="13729" y="19352"/>
                    </a:lnTo>
                    <a:lnTo>
                      <a:pt x="14118" y="19352"/>
                    </a:lnTo>
                    <a:lnTo>
                      <a:pt x="14118" y="19258"/>
                    </a:lnTo>
                    <a:lnTo>
                      <a:pt x="14329" y="19258"/>
                    </a:lnTo>
                    <a:lnTo>
                      <a:pt x="14329" y="19033"/>
                    </a:lnTo>
                    <a:lnTo>
                      <a:pt x="13906" y="19033"/>
                    </a:lnTo>
                    <a:lnTo>
                      <a:pt x="13906" y="19146"/>
                    </a:lnTo>
                    <a:lnTo>
                      <a:pt x="13729" y="19146"/>
                    </a:lnTo>
                    <a:lnTo>
                      <a:pt x="13729" y="19033"/>
                    </a:lnTo>
                    <a:lnTo>
                      <a:pt x="13729" y="19146"/>
                    </a:lnTo>
                    <a:lnTo>
                      <a:pt x="13518" y="19146"/>
                    </a:lnTo>
                    <a:lnTo>
                      <a:pt x="13518" y="19033"/>
                    </a:lnTo>
                    <a:lnTo>
                      <a:pt x="13306" y="19033"/>
                    </a:lnTo>
                    <a:lnTo>
                      <a:pt x="13306" y="19146"/>
                    </a:lnTo>
                    <a:lnTo>
                      <a:pt x="13094" y="19146"/>
                    </a:lnTo>
                    <a:lnTo>
                      <a:pt x="13094" y="19258"/>
                    </a:lnTo>
                    <a:lnTo>
                      <a:pt x="12918" y="19258"/>
                    </a:lnTo>
                    <a:lnTo>
                      <a:pt x="12706" y="19352"/>
                    </a:lnTo>
                    <a:lnTo>
                      <a:pt x="11682" y="19352"/>
                    </a:lnTo>
                    <a:lnTo>
                      <a:pt x="11682" y="19258"/>
                    </a:lnTo>
                    <a:lnTo>
                      <a:pt x="11506" y="19258"/>
                    </a:lnTo>
                    <a:lnTo>
                      <a:pt x="11506" y="19146"/>
                    </a:lnTo>
                    <a:lnTo>
                      <a:pt x="11294" y="19146"/>
                    </a:lnTo>
                    <a:lnTo>
                      <a:pt x="11294" y="19033"/>
                    </a:lnTo>
                    <a:lnTo>
                      <a:pt x="11082" y="18940"/>
                    </a:lnTo>
                    <a:lnTo>
                      <a:pt x="11082" y="19033"/>
                    </a:lnTo>
                    <a:lnTo>
                      <a:pt x="10482" y="19033"/>
                    </a:lnTo>
                    <a:lnTo>
                      <a:pt x="10482" y="18940"/>
                    </a:lnTo>
                    <a:lnTo>
                      <a:pt x="10271" y="18940"/>
                    </a:lnTo>
                    <a:lnTo>
                      <a:pt x="10271" y="19033"/>
                    </a:lnTo>
                    <a:lnTo>
                      <a:pt x="10094" y="19033"/>
                    </a:lnTo>
                    <a:lnTo>
                      <a:pt x="10094" y="19146"/>
                    </a:lnTo>
                    <a:lnTo>
                      <a:pt x="9882" y="19146"/>
                    </a:lnTo>
                    <a:lnTo>
                      <a:pt x="9882" y="19033"/>
                    </a:lnTo>
                    <a:lnTo>
                      <a:pt x="9494" y="19033"/>
                    </a:lnTo>
                    <a:lnTo>
                      <a:pt x="9494" y="18940"/>
                    </a:lnTo>
                    <a:lnTo>
                      <a:pt x="9282" y="19033"/>
                    </a:lnTo>
                    <a:lnTo>
                      <a:pt x="9282" y="19258"/>
                    </a:lnTo>
                    <a:lnTo>
                      <a:pt x="9494" y="19352"/>
                    </a:lnTo>
                    <a:lnTo>
                      <a:pt x="9282" y="19352"/>
                    </a:lnTo>
                    <a:lnTo>
                      <a:pt x="9282" y="19258"/>
                    </a:lnTo>
                    <a:lnTo>
                      <a:pt x="9071" y="19258"/>
                    </a:lnTo>
                    <a:lnTo>
                      <a:pt x="9071" y="19352"/>
                    </a:lnTo>
                    <a:lnTo>
                      <a:pt x="8859" y="19352"/>
                    </a:lnTo>
                    <a:lnTo>
                      <a:pt x="8859" y="19464"/>
                    </a:lnTo>
                    <a:lnTo>
                      <a:pt x="8682" y="19464"/>
                    </a:lnTo>
                    <a:lnTo>
                      <a:pt x="8682" y="19577"/>
                    </a:lnTo>
                    <a:lnTo>
                      <a:pt x="8471" y="19577"/>
                    </a:lnTo>
                    <a:lnTo>
                      <a:pt x="8682" y="19464"/>
                    </a:lnTo>
                    <a:lnTo>
                      <a:pt x="8682" y="19258"/>
                    </a:lnTo>
                    <a:lnTo>
                      <a:pt x="8471" y="19258"/>
                    </a:lnTo>
                    <a:lnTo>
                      <a:pt x="8471" y="19146"/>
                    </a:lnTo>
                    <a:lnTo>
                      <a:pt x="8259" y="19033"/>
                    </a:lnTo>
                    <a:lnTo>
                      <a:pt x="8082" y="19033"/>
                    </a:lnTo>
                    <a:lnTo>
                      <a:pt x="8082" y="18940"/>
                    </a:lnTo>
                    <a:lnTo>
                      <a:pt x="8259" y="18940"/>
                    </a:lnTo>
                    <a:lnTo>
                      <a:pt x="8259" y="18827"/>
                    </a:lnTo>
                    <a:lnTo>
                      <a:pt x="8082" y="18827"/>
                    </a:lnTo>
                    <a:lnTo>
                      <a:pt x="8082" y="18715"/>
                    </a:lnTo>
                    <a:lnTo>
                      <a:pt x="7871" y="18621"/>
                    </a:lnTo>
                    <a:lnTo>
                      <a:pt x="7659" y="18621"/>
                    </a:lnTo>
                    <a:lnTo>
                      <a:pt x="7659" y="18509"/>
                    </a:lnTo>
                    <a:lnTo>
                      <a:pt x="7871" y="18509"/>
                    </a:lnTo>
                    <a:lnTo>
                      <a:pt x="7871" y="18397"/>
                    </a:lnTo>
                    <a:lnTo>
                      <a:pt x="7659" y="18397"/>
                    </a:lnTo>
                    <a:lnTo>
                      <a:pt x="7659" y="18284"/>
                    </a:lnTo>
                    <a:lnTo>
                      <a:pt x="7659" y="18397"/>
                    </a:lnTo>
                    <a:lnTo>
                      <a:pt x="7447" y="18397"/>
                    </a:lnTo>
                    <a:lnTo>
                      <a:pt x="7447" y="18284"/>
                    </a:lnTo>
                    <a:lnTo>
                      <a:pt x="6847" y="18284"/>
                    </a:lnTo>
                    <a:lnTo>
                      <a:pt x="6847" y="18397"/>
                    </a:lnTo>
                    <a:lnTo>
                      <a:pt x="6671" y="18284"/>
                    </a:lnTo>
                    <a:lnTo>
                      <a:pt x="6847" y="18284"/>
                    </a:lnTo>
                    <a:lnTo>
                      <a:pt x="6847" y="18078"/>
                    </a:lnTo>
                    <a:lnTo>
                      <a:pt x="6459" y="18078"/>
                    </a:lnTo>
                    <a:lnTo>
                      <a:pt x="6459" y="18190"/>
                    </a:lnTo>
                    <a:lnTo>
                      <a:pt x="6247" y="18190"/>
                    </a:lnTo>
                    <a:lnTo>
                      <a:pt x="6247" y="17760"/>
                    </a:lnTo>
                    <a:lnTo>
                      <a:pt x="6035" y="17760"/>
                    </a:lnTo>
                    <a:lnTo>
                      <a:pt x="6035" y="17647"/>
                    </a:lnTo>
                    <a:lnTo>
                      <a:pt x="6247" y="17647"/>
                    </a:lnTo>
                    <a:lnTo>
                      <a:pt x="6247" y="17329"/>
                    </a:lnTo>
                    <a:lnTo>
                      <a:pt x="6459" y="17216"/>
                    </a:lnTo>
                    <a:lnTo>
                      <a:pt x="6459" y="17123"/>
                    </a:lnTo>
                    <a:lnTo>
                      <a:pt x="6671" y="17123"/>
                    </a:lnTo>
                    <a:lnTo>
                      <a:pt x="6671" y="16898"/>
                    </a:lnTo>
                    <a:lnTo>
                      <a:pt x="6459" y="16898"/>
                    </a:lnTo>
                    <a:lnTo>
                      <a:pt x="6459" y="16785"/>
                    </a:lnTo>
                    <a:lnTo>
                      <a:pt x="6247" y="16785"/>
                    </a:lnTo>
                    <a:lnTo>
                      <a:pt x="6247" y="16692"/>
                    </a:lnTo>
                    <a:lnTo>
                      <a:pt x="6459" y="16692"/>
                    </a:lnTo>
                    <a:lnTo>
                      <a:pt x="6671" y="16579"/>
                    </a:lnTo>
                    <a:lnTo>
                      <a:pt x="6847" y="16579"/>
                    </a:lnTo>
                    <a:lnTo>
                      <a:pt x="6847" y="16467"/>
                    </a:lnTo>
                    <a:lnTo>
                      <a:pt x="7059" y="16467"/>
                    </a:lnTo>
                    <a:lnTo>
                      <a:pt x="6847" y="16467"/>
                    </a:lnTo>
                    <a:lnTo>
                      <a:pt x="7059" y="16373"/>
                    </a:lnTo>
                    <a:lnTo>
                      <a:pt x="7271" y="16373"/>
                    </a:lnTo>
                    <a:lnTo>
                      <a:pt x="7271" y="16261"/>
                    </a:lnTo>
                    <a:lnTo>
                      <a:pt x="7447" y="16261"/>
                    </a:lnTo>
                    <a:lnTo>
                      <a:pt x="7447" y="16148"/>
                    </a:lnTo>
                    <a:lnTo>
                      <a:pt x="7271" y="16148"/>
                    </a:lnTo>
                    <a:lnTo>
                      <a:pt x="7271" y="16055"/>
                    </a:lnTo>
                    <a:lnTo>
                      <a:pt x="7447" y="16055"/>
                    </a:lnTo>
                    <a:lnTo>
                      <a:pt x="7447" y="15830"/>
                    </a:lnTo>
                    <a:lnTo>
                      <a:pt x="7659" y="15830"/>
                    </a:lnTo>
                    <a:lnTo>
                      <a:pt x="7659" y="15624"/>
                    </a:lnTo>
                    <a:lnTo>
                      <a:pt x="8082" y="15624"/>
                    </a:lnTo>
                    <a:lnTo>
                      <a:pt x="8259" y="15512"/>
                    </a:lnTo>
                    <a:lnTo>
                      <a:pt x="8471" y="15399"/>
                    </a:lnTo>
                    <a:lnTo>
                      <a:pt x="8259" y="15399"/>
                    </a:lnTo>
                    <a:lnTo>
                      <a:pt x="8259" y="15305"/>
                    </a:lnTo>
                    <a:lnTo>
                      <a:pt x="8082" y="15305"/>
                    </a:lnTo>
                    <a:lnTo>
                      <a:pt x="8082" y="15193"/>
                    </a:lnTo>
                    <a:lnTo>
                      <a:pt x="7871" y="15193"/>
                    </a:lnTo>
                    <a:lnTo>
                      <a:pt x="7871" y="14875"/>
                    </a:lnTo>
                    <a:lnTo>
                      <a:pt x="8259" y="14875"/>
                    </a:lnTo>
                    <a:lnTo>
                      <a:pt x="8259" y="14968"/>
                    </a:lnTo>
                    <a:lnTo>
                      <a:pt x="8471" y="14968"/>
                    </a:lnTo>
                    <a:lnTo>
                      <a:pt x="8682" y="14875"/>
                    </a:lnTo>
                    <a:lnTo>
                      <a:pt x="8682" y="14968"/>
                    </a:lnTo>
                    <a:lnTo>
                      <a:pt x="8682" y="14875"/>
                    </a:lnTo>
                    <a:lnTo>
                      <a:pt x="9671" y="14875"/>
                    </a:lnTo>
                    <a:lnTo>
                      <a:pt x="9671" y="14762"/>
                    </a:lnTo>
                    <a:lnTo>
                      <a:pt x="9882" y="14762"/>
                    </a:lnTo>
                    <a:lnTo>
                      <a:pt x="9671" y="14650"/>
                    </a:lnTo>
                    <a:lnTo>
                      <a:pt x="9671" y="14444"/>
                    </a:lnTo>
                    <a:lnTo>
                      <a:pt x="9494" y="14444"/>
                    </a:lnTo>
                    <a:lnTo>
                      <a:pt x="9494" y="14331"/>
                    </a:lnTo>
                    <a:lnTo>
                      <a:pt x="9282" y="14331"/>
                    </a:lnTo>
                    <a:lnTo>
                      <a:pt x="9282" y="14013"/>
                    </a:lnTo>
                    <a:lnTo>
                      <a:pt x="9494" y="14013"/>
                    </a:lnTo>
                    <a:lnTo>
                      <a:pt x="9494" y="13900"/>
                    </a:lnTo>
                    <a:lnTo>
                      <a:pt x="9282" y="13900"/>
                    </a:lnTo>
                    <a:lnTo>
                      <a:pt x="9282" y="13694"/>
                    </a:lnTo>
                    <a:lnTo>
                      <a:pt x="9071" y="13694"/>
                    </a:lnTo>
                    <a:lnTo>
                      <a:pt x="9071" y="13582"/>
                    </a:lnTo>
                    <a:lnTo>
                      <a:pt x="9282" y="13582"/>
                    </a:lnTo>
                    <a:lnTo>
                      <a:pt x="9071" y="13582"/>
                    </a:lnTo>
                    <a:lnTo>
                      <a:pt x="9071" y="13470"/>
                    </a:lnTo>
                    <a:lnTo>
                      <a:pt x="8859" y="13470"/>
                    </a:lnTo>
                    <a:lnTo>
                      <a:pt x="8859" y="13582"/>
                    </a:lnTo>
                    <a:lnTo>
                      <a:pt x="8859" y="13470"/>
                    </a:lnTo>
                    <a:lnTo>
                      <a:pt x="8471" y="13470"/>
                    </a:lnTo>
                    <a:lnTo>
                      <a:pt x="8471" y="13582"/>
                    </a:lnTo>
                    <a:lnTo>
                      <a:pt x="8259" y="13582"/>
                    </a:lnTo>
                    <a:lnTo>
                      <a:pt x="8259" y="13694"/>
                    </a:lnTo>
                    <a:lnTo>
                      <a:pt x="8082" y="13694"/>
                    </a:lnTo>
                    <a:lnTo>
                      <a:pt x="8082" y="13807"/>
                    </a:lnTo>
                    <a:lnTo>
                      <a:pt x="7659" y="13807"/>
                    </a:lnTo>
                    <a:lnTo>
                      <a:pt x="7659" y="13900"/>
                    </a:lnTo>
                    <a:lnTo>
                      <a:pt x="7447" y="13900"/>
                    </a:lnTo>
                    <a:lnTo>
                      <a:pt x="7447" y="13807"/>
                    </a:lnTo>
                    <a:lnTo>
                      <a:pt x="7271" y="13807"/>
                    </a:lnTo>
                    <a:lnTo>
                      <a:pt x="7271" y="13900"/>
                    </a:lnTo>
                    <a:lnTo>
                      <a:pt x="7059" y="13900"/>
                    </a:lnTo>
                    <a:lnTo>
                      <a:pt x="7059" y="14125"/>
                    </a:lnTo>
                    <a:lnTo>
                      <a:pt x="6847" y="14125"/>
                    </a:lnTo>
                    <a:lnTo>
                      <a:pt x="6847" y="14219"/>
                    </a:lnTo>
                    <a:lnTo>
                      <a:pt x="7059" y="14219"/>
                    </a:lnTo>
                    <a:lnTo>
                      <a:pt x="6847" y="14331"/>
                    </a:lnTo>
                    <a:lnTo>
                      <a:pt x="6671" y="14331"/>
                    </a:lnTo>
                    <a:lnTo>
                      <a:pt x="6671" y="14444"/>
                    </a:lnTo>
                    <a:lnTo>
                      <a:pt x="6459" y="14444"/>
                    </a:lnTo>
                    <a:lnTo>
                      <a:pt x="6459" y="14556"/>
                    </a:lnTo>
                    <a:lnTo>
                      <a:pt x="6035" y="14556"/>
                    </a:lnTo>
                    <a:lnTo>
                      <a:pt x="6035" y="14650"/>
                    </a:lnTo>
                    <a:lnTo>
                      <a:pt x="5647" y="14650"/>
                    </a:lnTo>
                    <a:lnTo>
                      <a:pt x="5647" y="14875"/>
                    </a:lnTo>
                    <a:lnTo>
                      <a:pt x="5435" y="14875"/>
                    </a:lnTo>
                    <a:lnTo>
                      <a:pt x="5435" y="14762"/>
                    </a:lnTo>
                    <a:lnTo>
                      <a:pt x="5259" y="14762"/>
                    </a:lnTo>
                    <a:lnTo>
                      <a:pt x="5047" y="14875"/>
                    </a:lnTo>
                    <a:lnTo>
                      <a:pt x="4835" y="14875"/>
                    </a:lnTo>
                    <a:lnTo>
                      <a:pt x="4835" y="14650"/>
                    </a:lnTo>
                    <a:lnTo>
                      <a:pt x="4624" y="14650"/>
                    </a:lnTo>
                    <a:lnTo>
                      <a:pt x="4624" y="14556"/>
                    </a:lnTo>
                    <a:lnTo>
                      <a:pt x="4447" y="14444"/>
                    </a:lnTo>
                    <a:lnTo>
                      <a:pt x="4447" y="14331"/>
                    </a:lnTo>
                    <a:lnTo>
                      <a:pt x="4235" y="14331"/>
                    </a:lnTo>
                    <a:lnTo>
                      <a:pt x="4235" y="14219"/>
                    </a:lnTo>
                    <a:lnTo>
                      <a:pt x="4024" y="14219"/>
                    </a:lnTo>
                    <a:lnTo>
                      <a:pt x="4024" y="14331"/>
                    </a:lnTo>
                    <a:lnTo>
                      <a:pt x="3635" y="14331"/>
                    </a:lnTo>
                    <a:lnTo>
                      <a:pt x="3635" y="14444"/>
                    </a:lnTo>
                    <a:lnTo>
                      <a:pt x="3424" y="14331"/>
                    </a:lnTo>
                    <a:lnTo>
                      <a:pt x="3424" y="14444"/>
                    </a:lnTo>
                    <a:lnTo>
                      <a:pt x="3212" y="14331"/>
                    </a:lnTo>
                    <a:lnTo>
                      <a:pt x="3035" y="14331"/>
                    </a:lnTo>
                    <a:lnTo>
                      <a:pt x="3035" y="14444"/>
                    </a:lnTo>
                    <a:lnTo>
                      <a:pt x="3035" y="14331"/>
                    </a:lnTo>
                    <a:lnTo>
                      <a:pt x="2824" y="14444"/>
                    </a:lnTo>
                    <a:lnTo>
                      <a:pt x="2824" y="13807"/>
                    </a:lnTo>
                    <a:lnTo>
                      <a:pt x="3035" y="13807"/>
                    </a:lnTo>
                    <a:lnTo>
                      <a:pt x="3035" y="13694"/>
                    </a:lnTo>
                    <a:lnTo>
                      <a:pt x="3212" y="13694"/>
                    </a:lnTo>
                    <a:lnTo>
                      <a:pt x="3212" y="13807"/>
                    </a:lnTo>
                    <a:lnTo>
                      <a:pt x="3212" y="13694"/>
                    </a:lnTo>
                    <a:lnTo>
                      <a:pt x="3424" y="13694"/>
                    </a:lnTo>
                    <a:lnTo>
                      <a:pt x="3212" y="13694"/>
                    </a:lnTo>
                    <a:lnTo>
                      <a:pt x="3212" y="13151"/>
                    </a:lnTo>
                    <a:lnTo>
                      <a:pt x="3424" y="13151"/>
                    </a:lnTo>
                    <a:lnTo>
                      <a:pt x="3424" y="13057"/>
                    </a:lnTo>
                    <a:lnTo>
                      <a:pt x="3635" y="13057"/>
                    </a:lnTo>
                    <a:lnTo>
                      <a:pt x="3635" y="12833"/>
                    </a:lnTo>
                    <a:lnTo>
                      <a:pt x="3847" y="12833"/>
                    </a:lnTo>
                    <a:lnTo>
                      <a:pt x="3847" y="12627"/>
                    </a:lnTo>
                    <a:lnTo>
                      <a:pt x="4447" y="12402"/>
                    </a:lnTo>
                    <a:lnTo>
                      <a:pt x="4235" y="12402"/>
                    </a:lnTo>
                    <a:lnTo>
                      <a:pt x="4235" y="12308"/>
                    </a:lnTo>
                    <a:lnTo>
                      <a:pt x="4024" y="12308"/>
                    </a:lnTo>
                    <a:lnTo>
                      <a:pt x="4024" y="12196"/>
                    </a:lnTo>
                    <a:lnTo>
                      <a:pt x="4447" y="12196"/>
                    </a:lnTo>
                    <a:lnTo>
                      <a:pt x="4447" y="12083"/>
                    </a:lnTo>
                    <a:lnTo>
                      <a:pt x="4235" y="11990"/>
                    </a:lnTo>
                    <a:lnTo>
                      <a:pt x="4447" y="11990"/>
                    </a:lnTo>
                    <a:lnTo>
                      <a:pt x="4624" y="11877"/>
                    </a:lnTo>
                    <a:lnTo>
                      <a:pt x="4024" y="11877"/>
                    </a:lnTo>
                    <a:lnTo>
                      <a:pt x="4024" y="11652"/>
                    </a:lnTo>
                    <a:lnTo>
                      <a:pt x="3424" y="11652"/>
                    </a:lnTo>
                    <a:lnTo>
                      <a:pt x="3424" y="11765"/>
                    </a:lnTo>
                    <a:lnTo>
                      <a:pt x="3212" y="11765"/>
                    </a:lnTo>
                    <a:lnTo>
                      <a:pt x="3035" y="11877"/>
                    </a:lnTo>
                    <a:lnTo>
                      <a:pt x="3035" y="11990"/>
                    </a:lnTo>
                    <a:lnTo>
                      <a:pt x="2824" y="11877"/>
                    </a:lnTo>
                    <a:lnTo>
                      <a:pt x="2612" y="11990"/>
                    </a:lnTo>
                    <a:lnTo>
                      <a:pt x="2435" y="11990"/>
                    </a:lnTo>
                    <a:lnTo>
                      <a:pt x="2435" y="12083"/>
                    </a:lnTo>
                    <a:lnTo>
                      <a:pt x="1800" y="12083"/>
                    </a:lnTo>
                    <a:lnTo>
                      <a:pt x="1800" y="11990"/>
                    </a:lnTo>
                    <a:lnTo>
                      <a:pt x="1624" y="11990"/>
                    </a:lnTo>
                    <a:lnTo>
                      <a:pt x="1624" y="11877"/>
                    </a:lnTo>
                    <a:lnTo>
                      <a:pt x="1412" y="11877"/>
                    </a:lnTo>
                    <a:lnTo>
                      <a:pt x="1624" y="11877"/>
                    </a:lnTo>
                    <a:lnTo>
                      <a:pt x="1624" y="11765"/>
                    </a:lnTo>
                    <a:lnTo>
                      <a:pt x="1412" y="11765"/>
                    </a:lnTo>
                    <a:lnTo>
                      <a:pt x="1412" y="11015"/>
                    </a:lnTo>
                    <a:lnTo>
                      <a:pt x="1624" y="11015"/>
                    </a:lnTo>
                    <a:lnTo>
                      <a:pt x="1624" y="11128"/>
                    </a:lnTo>
                    <a:lnTo>
                      <a:pt x="1624" y="11015"/>
                    </a:lnTo>
                    <a:lnTo>
                      <a:pt x="1800" y="11015"/>
                    </a:lnTo>
                    <a:lnTo>
                      <a:pt x="1624" y="11015"/>
                    </a:lnTo>
                    <a:lnTo>
                      <a:pt x="1624" y="10903"/>
                    </a:lnTo>
                    <a:lnTo>
                      <a:pt x="1800" y="10903"/>
                    </a:lnTo>
                    <a:lnTo>
                      <a:pt x="1800" y="11015"/>
                    </a:lnTo>
                    <a:lnTo>
                      <a:pt x="2012" y="11015"/>
                    </a:lnTo>
                    <a:lnTo>
                      <a:pt x="2012" y="10903"/>
                    </a:lnTo>
                    <a:lnTo>
                      <a:pt x="1800" y="10903"/>
                    </a:lnTo>
                    <a:lnTo>
                      <a:pt x="1800" y="10491"/>
                    </a:lnTo>
                    <a:lnTo>
                      <a:pt x="1412" y="10491"/>
                    </a:lnTo>
                    <a:lnTo>
                      <a:pt x="1412" y="10378"/>
                    </a:lnTo>
                    <a:lnTo>
                      <a:pt x="1200" y="10378"/>
                    </a:lnTo>
                    <a:lnTo>
                      <a:pt x="988" y="10266"/>
                    </a:lnTo>
                    <a:lnTo>
                      <a:pt x="1200" y="10266"/>
                    </a:lnTo>
                    <a:lnTo>
                      <a:pt x="600" y="10266"/>
                    </a:lnTo>
                    <a:lnTo>
                      <a:pt x="600" y="10060"/>
                    </a:lnTo>
                    <a:lnTo>
                      <a:pt x="988" y="10060"/>
                    </a:lnTo>
                    <a:lnTo>
                      <a:pt x="988" y="9517"/>
                    </a:lnTo>
                    <a:lnTo>
                      <a:pt x="1200" y="9517"/>
                    </a:lnTo>
                    <a:lnTo>
                      <a:pt x="1200" y="9311"/>
                    </a:lnTo>
                    <a:lnTo>
                      <a:pt x="600" y="9311"/>
                    </a:lnTo>
                    <a:lnTo>
                      <a:pt x="600" y="9198"/>
                    </a:lnTo>
                    <a:lnTo>
                      <a:pt x="388" y="9198"/>
                    </a:lnTo>
                    <a:lnTo>
                      <a:pt x="388" y="9086"/>
                    </a:lnTo>
                    <a:lnTo>
                      <a:pt x="212" y="9086"/>
                    </a:lnTo>
                    <a:lnTo>
                      <a:pt x="212" y="8992"/>
                    </a:lnTo>
                    <a:lnTo>
                      <a:pt x="0" y="8992"/>
                    </a:lnTo>
                    <a:lnTo>
                      <a:pt x="212" y="8992"/>
                    </a:lnTo>
                    <a:lnTo>
                      <a:pt x="212" y="8880"/>
                    </a:lnTo>
                    <a:lnTo>
                      <a:pt x="388" y="8880"/>
                    </a:lnTo>
                    <a:lnTo>
                      <a:pt x="388" y="8992"/>
                    </a:lnTo>
                    <a:lnTo>
                      <a:pt x="388" y="8880"/>
                    </a:lnTo>
                    <a:lnTo>
                      <a:pt x="600" y="8880"/>
                    </a:lnTo>
                    <a:lnTo>
                      <a:pt x="600" y="8992"/>
                    </a:lnTo>
                    <a:lnTo>
                      <a:pt x="812" y="8992"/>
                    </a:lnTo>
                    <a:lnTo>
                      <a:pt x="812" y="8880"/>
                    </a:lnTo>
                    <a:lnTo>
                      <a:pt x="600" y="8880"/>
                    </a:lnTo>
                    <a:lnTo>
                      <a:pt x="600" y="8674"/>
                    </a:lnTo>
                    <a:lnTo>
                      <a:pt x="812" y="8674"/>
                    </a:lnTo>
                    <a:lnTo>
                      <a:pt x="812" y="8561"/>
                    </a:lnTo>
                    <a:lnTo>
                      <a:pt x="600" y="8561"/>
                    </a:lnTo>
                    <a:lnTo>
                      <a:pt x="600" y="8449"/>
                    </a:lnTo>
                    <a:lnTo>
                      <a:pt x="388" y="8449"/>
                    </a:lnTo>
                    <a:lnTo>
                      <a:pt x="388" y="8337"/>
                    </a:lnTo>
                    <a:lnTo>
                      <a:pt x="812" y="8337"/>
                    </a:lnTo>
                    <a:lnTo>
                      <a:pt x="812" y="8018"/>
                    </a:lnTo>
                    <a:lnTo>
                      <a:pt x="600" y="8018"/>
                    </a:lnTo>
                    <a:lnTo>
                      <a:pt x="600" y="7812"/>
                    </a:lnTo>
                    <a:lnTo>
                      <a:pt x="812" y="7812"/>
                    </a:lnTo>
                    <a:lnTo>
                      <a:pt x="812" y="7493"/>
                    </a:lnTo>
                    <a:lnTo>
                      <a:pt x="600" y="7493"/>
                    </a:lnTo>
                    <a:lnTo>
                      <a:pt x="812" y="7493"/>
                    </a:lnTo>
                    <a:lnTo>
                      <a:pt x="812" y="7269"/>
                    </a:lnTo>
                    <a:lnTo>
                      <a:pt x="988" y="7269"/>
                    </a:lnTo>
                    <a:lnTo>
                      <a:pt x="988" y="7175"/>
                    </a:lnTo>
                    <a:lnTo>
                      <a:pt x="1200" y="7175"/>
                    </a:lnTo>
                    <a:lnTo>
                      <a:pt x="1200" y="7063"/>
                    </a:lnTo>
                    <a:lnTo>
                      <a:pt x="1624" y="7063"/>
                    </a:lnTo>
                    <a:lnTo>
                      <a:pt x="1800" y="6950"/>
                    </a:lnTo>
                    <a:lnTo>
                      <a:pt x="2612" y="6950"/>
                    </a:lnTo>
                    <a:lnTo>
                      <a:pt x="2612" y="6857"/>
                    </a:lnTo>
                    <a:lnTo>
                      <a:pt x="3424" y="6857"/>
                    </a:lnTo>
                    <a:lnTo>
                      <a:pt x="3424" y="6632"/>
                    </a:lnTo>
                    <a:lnTo>
                      <a:pt x="3212" y="6632"/>
                    </a:lnTo>
                    <a:lnTo>
                      <a:pt x="3212" y="6426"/>
                    </a:lnTo>
                    <a:lnTo>
                      <a:pt x="3424" y="6313"/>
                    </a:lnTo>
                    <a:lnTo>
                      <a:pt x="3424" y="6201"/>
                    </a:lnTo>
                    <a:lnTo>
                      <a:pt x="3635" y="6201"/>
                    </a:lnTo>
                    <a:lnTo>
                      <a:pt x="3635" y="6107"/>
                    </a:lnTo>
                    <a:lnTo>
                      <a:pt x="3847" y="6107"/>
                    </a:lnTo>
                    <a:lnTo>
                      <a:pt x="3847" y="6201"/>
                    </a:lnTo>
                    <a:lnTo>
                      <a:pt x="3847" y="6107"/>
                    </a:lnTo>
                    <a:lnTo>
                      <a:pt x="4024" y="6201"/>
                    </a:lnTo>
                    <a:lnTo>
                      <a:pt x="4235" y="6201"/>
                    </a:lnTo>
                    <a:lnTo>
                      <a:pt x="4235" y="6107"/>
                    </a:lnTo>
                    <a:lnTo>
                      <a:pt x="4835" y="6107"/>
                    </a:lnTo>
                    <a:lnTo>
                      <a:pt x="4835" y="5995"/>
                    </a:lnTo>
                    <a:lnTo>
                      <a:pt x="5047" y="5995"/>
                    </a:lnTo>
                    <a:lnTo>
                      <a:pt x="5047" y="5882"/>
                    </a:lnTo>
                    <a:lnTo>
                      <a:pt x="5259" y="5882"/>
                    </a:lnTo>
                    <a:lnTo>
                      <a:pt x="5259" y="5676"/>
                    </a:lnTo>
                    <a:lnTo>
                      <a:pt x="5435" y="5676"/>
                    </a:lnTo>
                    <a:lnTo>
                      <a:pt x="5435" y="5564"/>
                    </a:lnTo>
                    <a:lnTo>
                      <a:pt x="5259" y="5452"/>
                    </a:lnTo>
                    <a:lnTo>
                      <a:pt x="5435" y="5452"/>
                    </a:lnTo>
                    <a:lnTo>
                      <a:pt x="5435" y="5245"/>
                    </a:lnTo>
                    <a:lnTo>
                      <a:pt x="5859" y="5245"/>
                    </a:lnTo>
                    <a:lnTo>
                      <a:pt x="5859" y="5133"/>
                    </a:lnTo>
                    <a:lnTo>
                      <a:pt x="5647" y="5133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76" name="Shape 2974"/>
              <p:cNvSpPr/>
              <p:nvPr/>
            </p:nvSpPr>
            <p:spPr>
              <a:xfrm>
                <a:off x="12528629" y="2442535"/>
                <a:ext cx="1114972" cy="1096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194" y="16904"/>
                    </a:moveTo>
                    <a:lnTo>
                      <a:pt x="19194" y="16563"/>
                    </a:lnTo>
                    <a:lnTo>
                      <a:pt x="19054" y="16563"/>
                    </a:lnTo>
                    <a:lnTo>
                      <a:pt x="19054" y="16421"/>
                    </a:lnTo>
                    <a:lnTo>
                      <a:pt x="19054" y="16563"/>
                    </a:lnTo>
                    <a:lnTo>
                      <a:pt x="19194" y="16563"/>
                    </a:lnTo>
                    <a:lnTo>
                      <a:pt x="19194" y="15282"/>
                    </a:lnTo>
                    <a:lnTo>
                      <a:pt x="19362" y="15111"/>
                    </a:lnTo>
                    <a:lnTo>
                      <a:pt x="19362" y="14457"/>
                    </a:lnTo>
                    <a:lnTo>
                      <a:pt x="19194" y="14457"/>
                    </a:lnTo>
                    <a:lnTo>
                      <a:pt x="19194" y="14286"/>
                    </a:lnTo>
                    <a:lnTo>
                      <a:pt x="19362" y="14286"/>
                    </a:lnTo>
                    <a:lnTo>
                      <a:pt x="19362" y="13973"/>
                    </a:lnTo>
                    <a:lnTo>
                      <a:pt x="19530" y="13973"/>
                    </a:lnTo>
                    <a:lnTo>
                      <a:pt x="19530" y="13802"/>
                    </a:lnTo>
                    <a:lnTo>
                      <a:pt x="19362" y="13802"/>
                    </a:lnTo>
                    <a:lnTo>
                      <a:pt x="19362" y="13973"/>
                    </a:lnTo>
                    <a:lnTo>
                      <a:pt x="19054" y="13973"/>
                    </a:lnTo>
                    <a:lnTo>
                      <a:pt x="19054" y="13802"/>
                    </a:lnTo>
                    <a:lnTo>
                      <a:pt x="18886" y="13802"/>
                    </a:lnTo>
                    <a:lnTo>
                      <a:pt x="18886" y="13632"/>
                    </a:lnTo>
                    <a:lnTo>
                      <a:pt x="19054" y="13632"/>
                    </a:lnTo>
                    <a:lnTo>
                      <a:pt x="19194" y="13802"/>
                    </a:lnTo>
                    <a:lnTo>
                      <a:pt x="19194" y="13489"/>
                    </a:lnTo>
                    <a:lnTo>
                      <a:pt x="19362" y="13489"/>
                    </a:lnTo>
                    <a:lnTo>
                      <a:pt x="19194" y="13489"/>
                    </a:lnTo>
                    <a:lnTo>
                      <a:pt x="19194" y="13632"/>
                    </a:lnTo>
                    <a:lnTo>
                      <a:pt x="19362" y="13632"/>
                    </a:lnTo>
                    <a:lnTo>
                      <a:pt x="19362" y="13802"/>
                    </a:lnTo>
                    <a:lnTo>
                      <a:pt x="19530" y="13802"/>
                    </a:lnTo>
                    <a:lnTo>
                      <a:pt x="19530" y="13632"/>
                    </a:lnTo>
                    <a:lnTo>
                      <a:pt x="19669" y="13632"/>
                    </a:lnTo>
                    <a:lnTo>
                      <a:pt x="19669" y="13489"/>
                    </a:lnTo>
                    <a:lnTo>
                      <a:pt x="19530" y="13489"/>
                    </a:lnTo>
                    <a:lnTo>
                      <a:pt x="19837" y="13489"/>
                    </a:lnTo>
                    <a:lnTo>
                      <a:pt x="19837" y="13319"/>
                    </a:lnTo>
                    <a:lnTo>
                      <a:pt x="20173" y="13319"/>
                    </a:lnTo>
                    <a:lnTo>
                      <a:pt x="20173" y="13148"/>
                    </a:lnTo>
                    <a:lnTo>
                      <a:pt x="20313" y="13148"/>
                    </a:lnTo>
                    <a:lnTo>
                      <a:pt x="20313" y="13006"/>
                    </a:lnTo>
                    <a:lnTo>
                      <a:pt x="20649" y="13006"/>
                    </a:lnTo>
                    <a:lnTo>
                      <a:pt x="20649" y="12835"/>
                    </a:lnTo>
                    <a:lnTo>
                      <a:pt x="20956" y="12835"/>
                    </a:lnTo>
                    <a:lnTo>
                      <a:pt x="20956" y="12664"/>
                    </a:lnTo>
                    <a:lnTo>
                      <a:pt x="20649" y="12664"/>
                    </a:lnTo>
                    <a:lnTo>
                      <a:pt x="20649" y="12493"/>
                    </a:lnTo>
                    <a:lnTo>
                      <a:pt x="20789" y="12351"/>
                    </a:lnTo>
                    <a:lnTo>
                      <a:pt x="20789" y="12180"/>
                    </a:lnTo>
                    <a:lnTo>
                      <a:pt x="20649" y="12180"/>
                    </a:lnTo>
                    <a:lnTo>
                      <a:pt x="20649" y="11867"/>
                    </a:lnTo>
                    <a:lnTo>
                      <a:pt x="20313" y="11867"/>
                    </a:lnTo>
                    <a:lnTo>
                      <a:pt x="20313" y="11696"/>
                    </a:lnTo>
                    <a:lnTo>
                      <a:pt x="20173" y="11696"/>
                    </a:lnTo>
                    <a:lnTo>
                      <a:pt x="20173" y="11867"/>
                    </a:lnTo>
                    <a:lnTo>
                      <a:pt x="19837" y="11867"/>
                    </a:lnTo>
                    <a:lnTo>
                      <a:pt x="19837" y="11526"/>
                    </a:lnTo>
                    <a:lnTo>
                      <a:pt x="19362" y="11526"/>
                    </a:lnTo>
                    <a:lnTo>
                      <a:pt x="19362" y="11696"/>
                    </a:lnTo>
                    <a:lnTo>
                      <a:pt x="19054" y="11696"/>
                    </a:lnTo>
                    <a:lnTo>
                      <a:pt x="19054" y="11526"/>
                    </a:lnTo>
                    <a:lnTo>
                      <a:pt x="19194" y="11526"/>
                    </a:lnTo>
                    <a:lnTo>
                      <a:pt x="18718" y="11526"/>
                    </a:lnTo>
                    <a:lnTo>
                      <a:pt x="18718" y="11383"/>
                    </a:lnTo>
                    <a:lnTo>
                      <a:pt x="18550" y="11383"/>
                    </a:lnTo>
                    <a:lnTo>
                      <a:pt x="18550" y="11526"/>
                    </a:lnTo>
                    <a:lnTo>
                      <a:pt x="18886" y="11526"/>
                    </a:lnTo>
                    <a:lnTo>
                      <a:pt x="18886" y="11696"/>
                    </a:lnTo>
                    <a:lnTo>
                      <a:pt x="18718" y="11696"/>
                    </a:lnTo>
                    <a:lnTo>
                      <a:pt x="18886" y="11696"/>
                    </a:lnTo>
                    <a:lnTo>
                      <a:pt x="18718" y="11526"/>
                    </a:lnTo>
                    <a:lnTo>
                      <a:pt x="18550" y="11526"/>
                    </a:lnTo>
                    <a:lnTo>
                      <a:pt x="18550" y="11867"/>
                    </a:lnTo>
                    <a:lnTo>
                      <a:pt x="18410" y="11867"/>
                    </a:lnTo>
                    <a:lnTo>
                      <a:pt x="18410" y="11696"/>
                    </a:lnTo>
                    <a:lnTo>
                      <a:pt x="18242" y="11696"/>
                    </a:lnTo>
                    <a:lnTo>
                      <a:pt x="18410" y="11696"/>
                    </a:lnTo>
                    <a:lnTo>
                      <a:pt x="18410" y="11526"/>
                    </a:lnTo>
                    <a:lnTo>
                      <a:pt x="18550" y="11526"/>
                    </a:lnTo>
                    <a:lnTo>
                      <a:pt x="18410" y="11526"/>
                    </a:lnTo>
                    <a:lnTo>
                      <a:pt x="18410" y="11383"/>
                    </a:lnTo>
                    <a:lnTo>
                      <a:pt x="18410" y="11526"/>
                    </a:lnTo>
                    <a:lnTo>
                      <a:pt x="18410" y="11383"/>
                    </a:lnTo>
                    <a:lnTo>
                      <a:pt x="18550" y="11383"/>
                    </a:lnTo>
                    <a:lnTo>
                      <a:pt x="18410" y="11383"/>
                    </a:lnTo>
                    <a:lnTo>
                      <a:pt x="18410" y="11213"/>
                    </a:lnTo>
                    <a:lnTo>
                      <a:pt x="18242" y="11213"/>
                    </a:lnTo>
                    <a:lnTo>
                      <a:pt x="18075" y="11042"/>
                    </a:lnTo>
                    <a:lnTo>
                      <a:pt x="17935" y="11042"/>
                    </a:lnTo>
                    <a:lnTo>
                      <a:pt x="17935" y="11213"/>
                    </a:lnTo>
                    <a:lnTo>
                      <a:pt x="17767" y="11213"/>
                    </a:lnTo>
                    <a:lnTo>
                      <a:pt x="17767" y="11042"/>
                    </a:lnTo>
                    <a:lnTo>
                      <a:pt x="17599" y="11042"/>
                    </a:lnTo>
                    <a:lnTo>
                      <a:pt x="17767" y="11042"/>
                    </a:lnTo>
                    <a:lnTo>
                      <a:pt x="17431" y="11042"/>
                    </a:lnTo>
                    <a:lnTo>
                      <a:pt x="17291" y="10871"/>
                    </a:lnTo>
                    <a:lnTo>
                      <a:pt x="17123" y="10871"/>
                    </a:lnTo>
                    <a:lnTo>
                      <a:pt x="17123" y="11213"/>
                    </a:lnTo>
                    <a:lnTo>
                      <a:pt x="17291" y="11213"/>
                    </a:lnTo>
                    <a:lnTo>
                      <a:pt x="17123" y="11383"/>
                    </a:lnTo>
                    <a:lnTo>
                      <a:pt x="16312" y="11383"/>
                    </a:lnTo>
                    <a:lnTo>
                      <a:pt x="16312" y="11213"/>
                    </a:lnTo>
                    <a:lnTo>
                      <a:pt x="16172" y="11213"/>
                    </a:lnTo>
                    <a:lnTo>
                      <a:pt x="16172" y="11042"/>
                    </a:lnTo>
                    <a:lnTo>
                      <a:pt x="15836" y="11042"/>
                    </a:lnTo>
                    <a:lnTo>
                      <a:pt x="15836" y="11526"/>
                    </a:lnTo>
                    <a:lnTo>
                      <a:pt x="16004" y="11696"/>
                    </a:lnTo>
                    <a:lnTo>
                      <a:pt x="15668" y="11696"/>
                    </a:lnTo>
                    <a:lnTo>
                      <a:pt x="15668" y="11867"/>
                    </a:lnTo>
                    <a:lnTo>
                      <a:pt x="15528" y="11867"/>
                    </a:lnTo>
                    <a:lnTo>
                      <a:pt x="15668" y="11867"/>
                    </a:lnTo>
                    <a:lnTo>
                      <a:pt x="15668" y="12009"/>
                    </a:lnTo>
                    <a:lnTo>
                      <a:pt x="15528" y="12009"/>
                    </a:lnTo>
                    <a:lnTo>
                      <a:pt x="15528" y="12180"/>
                    </a:lnTo>
                    <a:lnTo>
                      <a:pt x="15668" y="12180"/>
                    </a:lnTo>
                    <a:lnTo>
                      <a:pt x="15528" y="12180"/>
                    </a:lnTo>
                    <a:lnTo>
                      <a:pt x="15528" y="11867"/>
                    </a:lnTo>
                    <a:lnTo>
                      <a:pt x="15193" y="11867"/>
                    </a:lnTo>
                    <a:lnTo>
                      <a:pt x="15193" y="11696"/>
                    </a:lnTo>
                    <a:lnTo>
                      <a:pt x="15053" y="11696"/>
                    </a:lnTo>
                    <a:lnTo>
                      <a:pt x="15053" y="11867"/>
                    </a:lnTo>
                    <a:lnTo>
                      <a:pt x="14885" y="11867"/>
                    </a:lnTo>
                    <a:lnTo>
                      <a:pt x="14885" y="11696"/>
                    </a:lnTo>
                    <a:lnTo>
                      <a:pt x="15361" y="11696"/>
                    </a:lnTo>
                    <a:lnTo>
                      <a:pt x="15361" y="11383"/>
                    </a:lnTo>
                    <a:lnTo>
                      <a:pt x="15668" y="11383"/>
                    </a:lnTo>
                    <a:lnTo>
                      <a:pt x="15668" y="11213"/>
                    </a:lnTo>
                    <a:lnTo>
                      <a:pt x="15836" y="11213"/>
                    </a:lnTo>
                    <a:lnTo>
                      <a:pt x="15836" y="11042"/>
                    </a:lnTo>
                    <a:lnTo>
                      <a:pt x="15668" y="11042"/>
                    </a:lnTo>
                    <a:lnTo>
                      <a:pt x="15668" y="10871"/>
                    </a:lnTo>
                    <a:lnTo>
                      <a:pt x="15528" y="10871"/>
                    </a:lnTo>
                    <a:lnTo>
                      <a:pt x="15528" y="11042"/>
                    </a:lnTo>
                    <a:lnTo>
                      <a:pt x="15528" y="10871"/>
                    </a:lnTo>
                    <a:lnTo>
                      <a:pt x="15528" y="11042"/>
                    </a:lnTo>
                    <a:lnTo>
                      <a:pt x="15193" y="11042"/>
                    </a:lnTo>
                    <a:lnTo>
                      <a:pt x="15193" y="11213"/>
                    </a:lnTo>
                    <a:lnTo>
                      <a:pt x="15053" y="11383"/>
                    </a:lnTo>
                    <a:lnTo>
                      <a:pt x="14885" y="11383"/>
                    </a:lnTo>
                    <a:lnTo>
                      <a:pt x="14885" y="11526"/>
                    </a:lnTo>
                    <a:lnTo>
                      <a:pt x="14885" y="11383"/>
                    </a:lnTo>
                    <a:lnTo>
                      <a:pt x="15053" y="11383"/>
                    </a:lnTo>
                    <a:lnTo>
                      <a:pt x="15053" y="11042"/>
                    </a:lnTo>
                    <a:lnTo>
                      <a:pt x="15193" y="11042"/>
                    </a:lnTo>
                    <a:lnTo>
                      <a:pt x="15193" y="10871"/>
                    </a:lnTo>
                    <a:lnTo>
                      <a:pt x="15668" y="10871"/>
                    </a:lnTo>
                    <a:lnTo>
                      <a:pt x="15668" y="10729"/>
                    </a:lnTo>
                    <a:lnTo>
                      <a:pt x="15668" y="10871"/>
                    </a:lnTo>
                    <a:lnTo>
                      <a:pt x="16312" y="10871"/>
                    </a:lnTo>
                    <a:lnTo>
                      <a:pt x="16312" y="10729"/>
                    </a:lnTo>
                    <a:lnTo>
                      <a:pt x="16480" y="10729"/>
                    </a:lnTo>
                    <a:lnTo>
                      <a:pt x="16480" y="10558"/>
                    </a:lnTo>
                    <a:lnTo>
                      <a:pt x="16648" y="10558"/>
                    </a:lnTo>
                    <a:lnTo>
                      <a:pt x="16648" y="10245"/>
                    </a:lnTo>
                    <a:lnTo>
                      <a:pt x="16816" y="10245"/>
                    </a:lnTo>
                    <a:lnTo>
                      <a:pt x="16816" y="10387"/>
                    </a:lnTo>
                    <a:lnTo>
                      <a:pt x="16816" y="9591"/>
                    </a:lnTo>
                    <a:lnTo>
                      <a:pt x="16955" y="9591"/>
                    </a:lnTo>
                    <a:lnTo>
                      <a:pt x="16955" y="9420"/>
                    </a:lnTo>
                    <a:lnTo>
                      <a:pt x="16816" y="9249"/>
                    </a:lnTo>
                    <a:lnTo>
                      <a:pt x="16816" y="8281"/>
                    </a:lnTo>
                    <a:lnTo>
                      <a:pt x="16648" y="8281"/>
                    </a:lnTo>
                    <a:lnTo>
                      <a:pt x="16480" y="8111"/>
                    </a:lnTo>
                    <a:lnTo>
                      <a:pt x="16480" y="7968"/>
                    </a:lnTo>
                    <a:lnTo>
                      <a:pt x="16312" y="7968"/>
                    </a:lnTo>
                    <a:lnTo>
                      <a:pt x="16312" y="8281"/>
                    </a:lnTo>
                    <a:lnTo>
                      <a:pt x="16172" y="8281"/>
                    </a:lnTo>
                    <a:lnTo>
                      <a:pt x="16312" y="8281"/>
                    </a:lnTo>
                    <a:lnTo>
                      <a:pt x="16312" y="8452"/>
                    </a:lnTo>
                    <a:lnTo>
                      <a:pt x="16172" y="8594"/>
                    </a:lnTo>
                    <a:lnTo>
                      <a:pt x="16172" y="8281"/>
                    </a:lnTo>
                    <a:lnTo>
                      <a:pt x="16312" y="8111"/>
                    </a:lnTo>
                    <a:lnTo>
                      <a:pt x="16312" y="7627"/>
                    </a:lnTo>
                    <a:lnTo>
                      <a:pt x="15361" y="7627"/>
                    </a:lnTo>
                    <a:lnTo>
                      <a:pt x="15193" y="7485"/>
                    </a:lnTo>
                    <a:lnTo>
                      <a:pt x="15193" y="7314"/>
                    </a:lnTo>
                    <a:lnTo>
                      <a:pt x="15053" y="7314"/>
                    </a:lnTo>
                    <a:lnTo>
                      <a:pt x="15053" y="7143"/>
                    </a:lnTo>
                    <a:lnTo>
                      <a:pt x="15193" y="7143"/>
                    </a:lnTo>
                    <a:lnTo>
                      <a:pt x="15193" y="6830"/>
                    </a:lnTo>
                    <a:lnTo>
                      <a:pt x="15053" y="6830"/>
                    </a:lnTo>
                    <a:lnTo>
                      <a:pt x="15053" y="6659"/>
                    </a:lnTo>
                    <a:lnTo>
                      <a:pt x="15361" y="6659"/>
                    </a:lnTo>
                    <a:lnTo>
                      <a:pt x="15361" y="6346"/>
                    </a:lnTo>
                    <a:lnTo>
                      <a:pt x="15193" y="6346"/>
                    </a:lnTo>
                    <a:lnTo>
                      <a:pt x="15193" y="6175"/>
                    </a:lnTo>
                    <a:lnTo>
                      <a:pt x="15361" y="6175"/>
                    </a:lnTo>
                    <a:lnTo>
                      <a:pt x="15528" y="6346"/>
                    </a:lnTo>
                    <a:lnTo>
                      <a:pt x="15668" y="6346"/>
                    </a:lnTo>
                    <a:lnTo>
                      <a:pt x="15668" y="6659"/>
                    </a:lnTo>
                    <a:lnTo>
                      <a:pt x="15836" y="6830"/>
                    </a:lnTo>
                    <a:lnTo>
                      <a:pt x="15668" y="6830"/>
                    </a:lnTo>
                    <a:lnTo>
                      <a:pt x="15836" y="6830"/>
                    </a:lnTo>
                    <a:lnTo>
                      <a:pt x="15836" y="6972"/>
                    </a:lnTo>
                    <a:lnTo>
                      <a:pt x="16312" y="6972"/>
                    </a:lnTo>
                    <a:lnTo>
                      <a:pt x="16312" y="6830"/>
                    </a:lnTo>
                    <a:lnTo>
                      <a:pt x="16480" y="6830"/>
                    </a:lnTo>
                    <a:lnTo>
                      <a:pt x="16480" y="6972"/>
                    </a:lnTo>
                    <a:lnTo>
                      <a:pt x="16648" y="6972"/>
                    </a:lnTo>
                    <a:lnTo>
                      <a:pt x="16648" y="7143"/>
                    </a:lnTo>
                    <a:lnTo>
                      <a:pt x="16955" y="7143"/>
                    </a:lnTo>
                    <a:lnTo>
                      <a:pt x="16955" y="6830"/>
                    </a:lnTo>
                    <a:lnTo>
                      <a:pt x="17123" y="6830"/>
                    </a:lnTo>
                    <a:lnTo>
                      <a:pt x="17123" y="6489"/>
                    </a:lnTo>
                    <a:lnTo>
                      <a:pt x="17291" y="6489"/>
                    </a:lnTo>
                    <a:lnTo>
                      <a:pt x="17291" y="5834"/>
                    </a:lnTo>
                    <a:lnTo>
                      <a:pt x="17431" y="5834"/>
                    </a:lnTo>
                    <a:lnTo>
                      <a:pt x="17431" y="5692"/>
                    </a:lnTo>
                    <a:lnTo>
                      <a:pt x="17767" y="5692"/>
                    </a:lnTo>
                    <a:lnTo>
                      <a:pt x="17767" y="5521"/>
                    </a:lnTo>
                    <a:lnTo>
                      <a:pt x="17935" y="5521"/>
                    </a:lnTo>
                    <a:lnTo>
                      <a:pt x="17935" y="5350"/>
                    </a:lnTo>
                    <a:lnTo>
                      <a:pt x="18242" y="5350"/>
                    </a:lnTo>
                    <a:lnTo>
                      <a:pt x="18242" y="5521"/>
                    </a:lnTo>
                    <a:lnTo>
                      <a:pt x="18410" y="5521"/>
                    </a:lnTo>
                    <a:lnTo>
                      <a:pt x="18242" y="5521"/>
                    </a:lnTo>
                    <a:lnTo>
                      <a:pt x="18718" y="5521"/>
                    </a:lnTo>
                    <a:lnTo>
                      <a:pt x="18718" y="5692"/>
                    </a:lnTo>
                    <a:lnTo>
                      <a:pt x="18886" y="5692"/>
                    </a:lnTo>
                    <a:lnTo>
                      <a:pt x="18886" y="5834"/>
                    </a:lnTo>
                    <a:lnTo>
                      <a:pt x="18886" y="5692"/>
                    </a:lnTo>
                    <a:lnTo>
                      <a:pt x="18886" y="5834"/>
                    </a:lnTo>
                    <a:lnTo>
                      <a:pt x="19054" y="5834"/>
                    </a:lnTo>
                    <a:lnTo>
                      <a:pt x="19054" y="5692"/>
                    </a:lnTo>
                    <a:lnTo>
                      <a:pt x="19362" y="5692"/>
                    </a:lnTo>
                    <a:lnTo>
                      <a:pt x="19362" y="5521"/>
                    </a:lnTo>
                    <a:lnTo>
                      <a:pt x="19362" y="5692"/>
                    </a:lnTo>
                    <a:lnTo>
                      <a:pt x="19530" y="5692"/>
                    </a:lnTo>
                    <a:lnTo>
                      <a:pt x="19530" y="5521"/>
                    </a:lnTo>
                    <a:lnTo>
                      <a:pt x="19669" y="5521"/>
                    </a:lnTo>
                    <a:lnTo>
                      <a:pt x="19669" y="5350"/>
                    </a:lnTo>
                    <a:lnTo>
                      <a:pt x="19530" y="5350"/>
                    </a:lnTo>
                    <a:lnTo>
                      <a:pt x="19530" y="5208"/>
                    </a:lnTo>
                    <a:lnTo>
                      <a:pt x="19530" y="5350"/>
                    </a:lnTo>
                    <a:lnTo>
                      <a:pt x="19669" y="5350"/>
                    </a:lnTo>
                    <a:lnTo>
                      <a:pt x="19669" y="5208"/>
                    </a:lnTo>
                    <a:lnTo>
                      <a:pt x="20005" y="5208"/>
                    </a:lnTo>
                    <a:lnTo>
                      <a:pt x="20005" y="5037"/>
                    </a:lnTo>
                    <a:lnTo>
                      <a:pt x="20173" y="5037"/>
                    </a:lnTo>
                    <a:lnTo>
                      <a:pt x="20005" y="5037"/>
                    </a:lnTo>
                    <a:lnTo>
                      <a:pt x="20313" y="5037"/>
                    </a:lnTo>
                    <a:lnTo>
                      <a:pt x="20313" y="4866"/>
                    </a:lnTo>
                    <a:lnTo>
                      <a:pt x="20649" y="4866"/>
                    </a:lnTo>
                    <a:lnTo>
                      <a:pt x="20649" y="5037"/>
                    </a:lnTo>
                    <a:lnTo>
                      <a:pt x="20789" y="5037"/>
                    </a:lnTo>
                    <a:lnTo>
                      <a:pt x="20789" y="4866"/>
                    </a:lnTo>
                    <a:lnTo>
                      <a:pt x="21124" y="4866"/>
                    </a:lnTo>
                    <a:lnTo>
                      <a:pt x="21124" y="4553"/>
                    </a:lnTo>
                    <a:lnTo>
                      <a:pt x="20956" y="4553"/>
                    </a:lnTo>
                    <a:lnTo>
                      <a:pt x="20956" y="4383"/>
                    </a:lnTo>
                    <a:lnTo>
                      <a:pt x="20649" y="4383"/>
                    </a:lnTo>
                    <a:lnTo>
                      <a:pt x="20789" y="4212"/>
                    </a:lnTo>
                    <a:lnTo>
                      <a:pt x="20956" y="4212"/>
                    </a:lnTo>
                    <a:lnTo>
                      <a:pt x="20956" y="4383"/>
                    </a:lnTo>
                    <a:lnTo>
                      <a:pt x="21124" y="4383"/>
                    </a:lnTo>
                    <a:lnTo>
                      <a:pt x="21124" y="4553"/>
                    </a:lnTo>
                    <a:lnTo>
                      <a:pt x="21432" y="4553"/>
                    </a:lnTo>
                    <a:lnTo>
                      <a:pt x="21432" y="4383"/>
                    </a:lnTo>
                    <a:lnTo>
                      <a:pt x="21292" y="4212"/>
                    </a:lnTo>
                    <a:lnTo>
                      <a:pt x="21432" y="4212"/>
                    </a:lnTo>
                    <a:lnTo>
                      <a:pt x="21292" y="4070"/>
                    </a:lnTo>
                    <a:lnTo>
                      <a:pt x="21124" y="4070"/>
                    </a:lnTo>
                    <a:lnTo>
                      <a:pt x="21124" y="4212"/>
                    </a:lnTo>
                    <a:lnTo>
                      <a:pt x="21124" y="3899"/>
                    </a:lnTo>
                    <a:lnTo>
                      <a:pt x="21292" y="4070"/>
                    </a:lnTo>
                    <a:lnTo>
                      <a:pt x="21432" y="3899"/>
                    </a:lnTo>
                    <a:lnTo>
                      <a:pt x="21432" y="3728"/>
                    </a:lnTo>
                    <a:lnTo>
                      <a:pt x="21600" y="3728"/>
                    </a:lnTo>
                    <a:lnTo>
                      <a:pt x="21432" y="3557"/>
                    </a:lnTo>
                    <a:lnTo>
                      <a:pt x="21432" y="3728"/>
                    </a:lnTo>
                    <a:lnTo>
                      <a:pt x="20956" y="3728"/>
                    </a:lnTo>
                    <a:lnTo>
                      <a:pt x="20956" y="4070"/>
                    </a:lnTo>
                    <a:lnTo>
                      <a:pt x="20789" y="3899"/>
                    </a:lnTo>
                    <a:lnTo>
                      <a:pt x="20789" y="4070"/>
                    </a:lnTo>
                    <a:lnTo>
                      <a:pt x="20649" y="3899"/>
                    </a:lnTo>
                    <a:lnTo>
                      <a:pt x="20789" y="3899"/>
                    </a:lnTo>
                    <a:lnTo>
                      <a:pt x="20789" y="3728"/>
                    </a:lnTo>
                    <a:lnTo>
                      <a:pt x="20649" y="3728"/>
                    </a:lnTo>
                    <a:lnTo>
                      <a:pt x="20649" y="3557"/>
                    </a:lnTo>
                    <a:lnTo>
                      <a:pt x="20481" y="3728"/>
                    </a:lnTo>
                    <a:lnTo>
                      <a:pt x="20481" y="3899"/>
                    </a:lnTo>
                    <a:lnTo>
                      <a:pt x="20313" y="3899"/>
                    </a:lnTo>
                    <a:lnTo>
                      <a:pt x="20313" y="3728"/>
                    </a:lnTo>
                    <a:lnTo>
                      <a:pt x="20481" y="3728"/>
                    </a:lnTo>
                    <a:lnTo>
                      <a:pt x="20481" y="2931"/>
                    </a:lnTo>
                    <a:lnTo>
                      <a:pt x="20313" y="2760"/>
                    </a:lnTo>
                    <a:lnTo>
                      <a:pt x="20313" y="2931"/>
                    </a:lnTo>
                    <a:lnTo>
                      <a:pt x="20313" y="2760"/>
                    </a:lnTo>
                    <a:lnTo>
                      <a:pt x="20005" y="2760"/>
                    </a:lnTo>
                    <a:lnTo>
                      <a:pt x="20005" y="3074"/>
                    </a:lnTo>
                    <a:lnTo>
                      <a:pt x="19837" y="3074"/>
                    </a:lnTo>
                    <a:lnTo>
                      <a:pt x="19837" y="2931"/>
                    </a:lnTo>
                    <a:lnTo>
                      <a:pt x="20005" y="2931"/>
                    </a:lnTo>
                    <a:lnTo>
                      <a:pt x="20005" y="2590"/>
                    </a:lnTo>
                    <a:lnTo>
                      <a:pt x="19669" y="2590"/>
                    </a:lnTo>
                    <a:lnTo>
                      <a:pt x="19669" y="2447"/>
                    </a:lnTo>
                    <a:lnTo>
                      <a:pt x="19669" y="2590"/>
                    </a:lnTo>
                    <a:lnTo>
                      <a:pt x="19530" y="2590"/>
                    </a:lnTo>
                    <a:lnTo>
                      <a:pt x="19530" y="2760"/>
                    </a:lnTo>
                    <a:lnTo>
                      <a:pt x="19530" y="2590"/>
                    </a:lnTo>
                    <a:lnTo>
                      <a:pt x="19669" y="2590"/>
                    </a:lnTo>
                    <a:lnTo>
                      <a:pt x="19362" y="2590"/>
                    </a:lnTo>
                    <a:lnTo>
                      <a:pt x="19362" y="2447"/>
                    </a:lnTo>
                    <a:lnTo>
                      <a:pt x="19362" y="2590"/>
                    </a:lnTo>
                    <a:lnTo>
                      <a:pt x="19054" y="2590"/>
                    </a:lnTo>
                    <a:lnTo>
                      <a:pt x="19054" y="2760"/>
                    </a:lnTo>
                    <a:lnTo>
                      <a:pt x="19054" y="2447"/>
                    </a:lnTo>
                    <a:lnTo>
                      <a:pt x="19530" y="2447"/>
                    </a:lnTo>
                    <a:lnTo>
                      <a:pt x="19530" y="2277"/>
                    </a:lnTo>
                    <a:lnTo>
                      <a:pt x="19669" y="2277"/>
                    </a:lnTo>
                    <a:lnTo>
                      <a:pt x="19669" y="2106"/>
                    </a:lnTo>
                    <a:lnTo>
                      <a:pt x="19669" y="2277"/>
                    </a:lnTo>
                    <a:lnTo>
                      <a:pt x="19669" y="2106"/>
                    </a:lnTo>
                    <a:lnTo>
                      <a:pt x="19837" y="2106"/>
                    </a:lnTo>
                    <a:lnTo>
                      <a:pt x="19669" y="2106"/>
                    </a:lnTo>
                    <a:lnTo>
                      <a:pt x="19837" y="2106"/>
                    </a:lnTo>
                    <a:lnTo>
                      <a:pt x="19837" y="1793"/>
                    </a:lnTo>
                    <a:lnTo>
                      <a:pt x="20005" y="1793"/>
                    </a:lnTo>
                    <a:lnTo>
                      <a:pt x="20005" y="1622"/>
                    </a:lnTo>
                    <a:lnTo>
                      <a:pt x="20005" y="1793"/>
                    </a:lnTo>
                    <a:lnTo>
                      <a:pt x="20005" y="1622"/>
                    </a:lnTo>
                    <a:lnTo>
                      <a:pt x="20173" y="1622"/>
                    </a:lnTo>
                    <a:lnTo>
                      <a:pt x="20005" y="1622"/>
                    </a:lnTo>
                    <a:lnTo>
                      <a:pt x="20005" y="1451"/>
                    </a:lnTo>
                    <a:lnTo>
                      <a:pt x="19669" y="1451"/>
                    </a:lnTo>
                    <a:lnTo>
                      <a:pt x="19669" y="1622"/>
                    </a:lnTo>
                    <a:lnTo>
                      <a:pt x="19530" y="1622"/>
                    </a:lnTo>
                    <a:lnTo>
                      <a:pt x="19530" y="1451"/>
                    </a:lnTo>
                    <a:lnTo>
                      <a:pt x="19530" y="1622"/>
                    </a:lnTo>
                    <a:lnTo>
                      <a:pt x="19194" y="1622"/>
                    </a:lnTo>
                    <a:lnTo>
                      <a:pt x="19362" y="1451"/>
                    </a:lnTo>
                    <a:lnTo>
                      <a:pt x="19669" y="1451"/>
                    </a:lnTo>
                    <a:lnTo>
                      <a:pt x="19837" y="1309"/>
                    </a:lnTo>
                    <a:lnTo>
                      <a:pt x="20005" y="1309"/>
                    </a:lnTo>
                    <a:lnTo>
                      <a:pt x="20005" y="968"/>
                    </a:lnTo>
                    <a:lnTo>
                      <a:pt x="19837" y="968"/>
                    </a:lnTo>
                    <a:lnTo>
                      <a:pt x="19669" y="797"/>
                    </a:lnTo>
                    <a:lnTo>
                      <a:pt x="19669" y="968"/>
                    </a:lnTo>
                    <a:lnTo>
                      <a:pt x="19669" y="797"/>
                    </a:lnTo>
                    <a:lnTo>
                      <a:pt x="19530" y="797"/>
                    </a:lnTo>
                    <a:lnTo>
                      <a:pt x="19530" y="171"/>
                    </a:lnTo>
                    <a:lnTo>
                      <a:pt x="19669" y="171"/>
                    </a:lnTo>
                    <a:lnTo>
                      <a:pt x="19669" y="0"/>
                    </a:lnTo>
                    <a:lnTo>
                      <a:pt x="19194" y="0"/>
                    </a:lnTo>
                    <a:lnTo>
                      <a:pt x="19194" y="171"/>
                    </a:lnTo>
                    <a:lnTo>
                      <a:pt x="19194" y="0"/>
                    </a:lnTo>
                    <a:lnTo>
                      <a:pt x="19362" y="0"/>
                    </a:lnTo>
                    <a:lnTo>
                      <a:pt x="19194" y="171"/>
                    </a:lnTo>
                    <a:lnTo>
                      <a:pt x="19194" y="313"/>
                    </a:lnTo>
                    <a:lnTo>
                      <a:pt x="19054" y="313"/>
                    </a:lnTo>
                    <a:lnTo>
                      <a:pt x="19194" y="313"/>
                    </a:lnTo>
                    <a:lnTo>
                      <a:pt x="19194" y="171"/>
                    </a:lnTo>
                    <a:lnTo>
                      <a:pt x="18886" y="171"/>
                    </a:lnTo>
                    <a:lnTo>
                      <a:pt x="18886" y="313"/>
                    </a:lnTo>
                    <a:lnTo>
                      <a:pt x="18242" y="313"/>
                    </a:lnTo>
                    <a:lnTo>
                      <a:pt x="18242" y="484"/>
                    </a:lnTo>
                    <a:lnTo>
                      <a:pt x="17935" y="484"/>
                    </a:lnTo>
                    <a:lnTo>
                      <a:pt x="17935" y="655"/>
                    </a:lnTo>
                    <a:lnTo>
                      <a:pt x="17767" y="655"/>
                    </a:lnTo>
                    <a:lnTo>
                      <a:pt x="17599" y="484"/>
                    </a:lnTo>
                    <a:lnTo>
                      <a:pt x="17599" y="655"/>
                    </a:lnTo>
                    <a:lnTo>
                      <a:pt x="16955" y="655"/>
                    </a:lnTo>
                    <a:lnTo>
                      <a:pt x="16955" y="968"/>
                    </a:lnTo>
                    <a:lnTo>
                      <a:pt x="16816" y="968"/>
                    </a:lnTo>
                    <a:lnTo>
                      <a:pt x="16816" y="1138"/>
                    </a:lnTo>
                    <a:lnTo>
                      <a:pt x="16648" y="1138"/>
                    </a:lnTo>
                    <a:lnTo>
                      <a:pt x="16648" y="1309"/>
                    </a:lnTo>
                    <a:lnTo>
                      <a:pt x="16648" y="1138"/>
                    </a:lnTo>
                    <a:lnTo>
                      <a:pt x="16816" y="1138"/>
                    </a:lnTo>
                    <a:lnTo>
                      <a:pt x="16648" y="1138"/>
                    </a:lnTo>
                    <a:lnTo>
                      <a:pt x="16648" y="1309"/>
                    </a:lnTo>
                    <a:lnTo>
                      <a:pt x="16480" y="1309"/>
                    </a:lnTo>
                    <a:lnTo>
                      <a:pt x="16480" y="1451"/>
                    </a:lnTo>
                    <a:lnTo>
                      <a:pt x="16480" y="1309"/>
                    </a:lnTo>
                    <a:lnTo>
                      <a:pt x="16648" y="1309"/>
                    </a:lnTo>
                    <a:lnTo>
                      <a:pt x="16648" y="1138"/>
                    </a:lnTo>
                    <a:lnTo>
                      <a:pt x="16955" y="1138"/>
                    </a:lnTo>
                    <a:lnTo>
                      <a:pt x="16955" y="1309"/>
                    </a:lnTo>
                    <a:lnTo>
                      <a:pt x="16816" y="1309"/>
                    </a:lnTo>
                    <a:lnTo>
                      <a:pt x="16816" y="1451"/>
                    </a:lnTo>
                    <a:lnTo>
                      <a:pt x="16648" y="1451"/>
                    </a:lnTo>
                    <a:lnTo>
                      <a:pt x="16648" y="1622"/>
                    </a:lnTo>
                    <a:lnTo>
                      <a:pt x="16480" y="1622"/>
                    </a:lnTo>
                    <a:lnTo>
                      <a:pt x="16648" y="1622"/>
                    </a:lnTo>
                    <a:lnTo>
                      <a:pt x="16648" y="1793"/>
                    </a:lnTo>
                    <a:lnTo>
                      <a:pt x="16816" y="1793"/>
                    </a:lnTo>
                    <a:lnTo>
                      <a:pt x="16648" y="1793"/>
                    </a:lnTo>
                    <a:lnTo>
                      <a:pt x="16648" y="1935"/>
                    </a:lnTo>
                    <a:lnTo>
                      <a:pt x="16648" y="1793"/>
                    </a:lnTo>
                    <a:lnTo>
                      <a:pt x="16480" y="1793"/>
                    </a:lnTo>
                    <a:lnTo>
                      <a:pt x="16648" y="1793"/>
                    </a:lnTo>
                    <a:lnTo>
                      <a:pt x="16480" y="1793"/>
                    </a:lnTo>
                    <a:lnTo>
                      <a:pt x="16480" y="1622"/>
                    </a:lnTo>
                    <a:lnTo>
                      <a:pt x="16312" y="1622"/>
                    </a:lnTo>
                    <a:lnTo>
                      <a:pt x="16312" y="1451"/>
                    </a:lnTo>
                    <a:lnTo>
                      <a:pt x="16312" y="1622"/>
                    </a:lnTo>
                    <a:lnTo>
                      <a:pt x="16172" y="1622"/>
                    </a:lnTo>
                    <a:lnTo>
                      <a:pt x="16172" y="1793"/>
                    </a:lnTo>
                    <a:lnTo>
                      <a:pt x="16312" y="1793"/>
                    </a:lnTo>
                    <a:lnTo>
                      <a:pt x="16004" y="1793"/>
                    </a:lnTo>
                    <a:lnTo>
                      <a:pt x="16004" y="2106"/>
                    </a:lnTo>
                    <a:lnTo>
                      <a:pt x="15836" y="2106"/>
                    </a:lnTo>
                    <a:lnTo>
                      <a:pt x="15836" y="2277"/>
                    </a:lnTo>
                    <a:lnTo>
                      <a:pt x="15668" y="2447"/>
                    </a:lnTo>
                    <a:lnTo>
                      <a:pt x="15668" y="2590"/>
                    </a:lnTo>
                    <a:lnTo>
                      <a:pt x="15836" y="2590"/>
                    </a:lnTo>
                    <a:lnTo>
                      <a:pt x="15836" y="2447"/>
                    </a:lnTo>
                    <a:lnTo>
                      <a:pt x="15836" y="2590"/>
                    </a:lnTo>
                    <a:lnTo>
                      <a:pt x="15836" y="2277"/>
                    </a:lnTo>
                    <a:lnTo>
                      <a:pt x="16004" y="2277"/>
                    </a:lnTo>
                    <a:lnTo>
                      <a:pt x="16004" y="2447"/>
                    </a:lnTo>
                    <a:lnTo>
                      <a:pt x="16004" y="2277"/>
                    </a:lnTo>
                    <a:lnTo>
                      <a:pt x="16312" y="2277"/>
                    </a:lnTo>
                    <a:lnTo>
                      <a:pt x="16480" y="2447"/>
                    </a:lnTo>
                    <a:lnTo>
                      <a:pt x="16648" y="2447"/>
                    </a:lnTo>
                    <a:lnTo>
                      <a:pt x="16816" y="2590"/>
                    </a:lnTo>
                    <a:lnTo>
                      <a:pt x="16816" y="2760"/>
                    </a:lnTo>
                    <a:lnTo>
                      <a:pt x="16955" y="2760"/>
                    </a:lnTo>
                    <a:lnTo>
                      <a:pt x="16955" y="2590"/>
                    </a:lnTo>
                    <a:lnTo>
                      <a:pt x="17291" y="2590"/>
                    </a:lnTo>
                    <a:lnTo>
                      <a:pt x="17291" y="2760"/>
                    </a:lnTo>
                    <a:lnTo>
                      <a:pt x="17431" y="2760"/>
                    </a:lnTo>
                    <a:lnTo>
                      <a:pt x="17291" y="2760"/>
                    </a:lnTo>
                    <a:lnTo>
                      <a:pt x="17431" y="2760"/>
                    </a:lnTo>
                    <a:lnTo>
                      <a:pt x="17431" y="3074"/>
                    </a:lnTo>
                    <a:lnTo>
                      <a:pt x="17599" y="3074"/>
                    </a:lnTo>
                    <a:lnTo>
                      <a:pt x="17431" y="3074"/>
                    </a:lnTo>
                    <a:lnTo>
                      <a:pt x="17291" y="2931"/>
                    </a:lnTo>
                    <a:lnTo>
                      <a:pt x="17291" y="2760"/>
                    </a:lnTo>
                    <a:lnTo>
                      <a:pt x="16955" y="2760"/>
                    </a:lnTo>
                    <a:lnTo>
                      <a:pt x="16955" y="2931"/>
                    </a:lnTo>
                    <a:lnTo>
                      <a:pt x="17123" y="2931"/>
                    </a:lnTo>
                    <a:lnTo>
                      <a:pt x="17123" y="3074"/>
                    </a:lnTo>
                    <a:lnTo>
                      <a:pt x="17291" y="3244"/>
                    </a:lnTo>
                    <a:lnTo>
                      <a:pt x="16955" y="3244"/>
                    </a:lnTo>
                    <a:lnTo>
                      <a:pt x="16955" y="3074"/>
                    </a:lnTo>
                    <a:lnTo>
                      <a:pt x="16816" y="3074"/>
                    </a:lnTo>
                    <a:lnTo>
                      <a:pt x="16955" y="3074"/>
                    </a:lnTo>
                    <a:lnTo>
                      <a:pt x="16480" y="3074"/>
                    </a:lnTo>
                    <a:lnTo>
                      <a:pt x="16480" y="3244"/>
                    </a:lnTo>
                    <a:lnTo>
                      <a:pt x="16312" y="3244"/>
                    </a:lnTo>
                    <a:lnTo>
                      <a:pt x="16312" y="3074"/>
                    </a:lnTo>
                    <a:lnTo>
                      <a:pt x="16172" y="3074"/>
                    </a:lnTo>
                    <a:lnTo>
                      <a:pt x="16312" y="3074"/>
                    </a:lnTo>
                    <a:lnTo>
                      <a:pt x="16312" y="2931"/>
                    </a:lnTo>
                    <a:lnTo>
                      <a:pt x="16312" y="3074"/>
                    </a:lnTo>
                    <a:lnTo>
                      <a:pt x="16312" y="2931"/>
                    </a:lnTo>
                    <a:lnTo>
                      <a:pt x="16004" y="2931"/>
                    </a:lnTo>
                    <a:lnTo>
                      <a:pt x="16004" y="2760"/>
                    </a:lnTo>
                    <a:lnTo>
                      <a:pt x="15528" y="2760"/>
                    </a:lnTo>
                    <a:lnTo>
                      <a:pt x="15528" y="2590"/>
                    </a:lnTo>
                    <a:lnTo>
                      <a:pt x="15193" y="2590"/>
                    </a:lnTo>
                    <a:lnTo>
                      <a:pt x="15193" y="2447"/>
                    </a:lnTo>
                    <a:lnTo>
                      <a:pt x="15361" y="2447"/>
                    </a:lnTo>
                    <a:lnTo>
                      <a:pt x="15053" y="2447"/>
                    </a:lnTo>
                    <a:lnTo>
                      <a:pt x="15053" y="2590"/>
                    </a:lnTo>
                    <a:lnTo>
                      <a:pt x="14885" y="2590"/>
                    </a:lnTo>
                    <a:lnTo>
                      <a:pt x="14885" y="2760"/>
                    </a:lnTo>
                    <a:lnTo>
                      <a:pt x="14885" y="2590"/>
                    </a:lnTo>
                    <a:lnTo>
                      <a:pt x="14717" y="2590"/>
                    </a:lnTo>
                    <a:lnTo>
                      <a:pt x="14717" y="2447"/>
                    </a:lnTo>
                    <a:lnTo>
                      <a:pt x="14074" y="2447"/>
                    </a:lnTo>
                    <a:lnTo>
                      <a:pt x="14074" y="2590"/>
                    </a:lnTo>
                    <a:lnTo>
                      <a:pt x="13598" y="2590"/>
                    </a:lnTo>
                    <a:lnTo>
                      <a:pt x="13430" y="2760"/>
                    </a:lnTo>
                    <a:lnTo>
                      <a:pt x="13290" y="2760"/>
                    </a:lnTo>
                    <a:lnTo>
                      <a:pt x="13290" y="2931"/>
                    </a:lnTo>
                    <a:lnTo>
                      <a:pt x="12815" y="2931"/>
                    </a:lnTo>
                    <a:lnTo>
                      <a:pt x="12815" y="3074"/>
                    </a:lnTo>
                    <a:lnTo>
                      <a:pt x="12479" y="3074"/>
                    </a:lnTo>
                    <a:lnTo>
                      <a:pt x="12311" y="3244"/>
                    </a:lnTo>
                    <a:lnTo>
                      <a:pt x="12479" y="3244"/>
                    </a:lnTo>
                    <a:lnTo>
                      <a:pt x="12311" y="3244"/>
                    </a:lnTo>
                    <a:lnTo>
                      <a:pt x="12479" y="3244"/>
                    </a:lnTo>
                    <a:lnTo>
                      <a:pt x="12479" y="3415"/>
                    </a:lnTo>
                    <a:lnTo>
                      <a:pt x="12311" y="3244"/>
                    </a:lnTo>
                    <a:lnTo>
                      <a:pt x="12311" y="3415"/>
                    </a:lnTo>
                    <a:lnTo>
                      <a:pt x="12311" y="3244"/>
                    </a:lnTo>
                    <a:lnTo>
                      <a:pt x="12171" y="3244"/>
                    </a:lnTo>
                    <a:lnTo>
                      <a:pt x="12171" y="3557"/>
                    </a:lnTo>
                    <a:lnTo>
                      <a:pt x="12003" y="3415"/>
                    </a:lnTo>
                    <a:lnTo>
                      <a:pt x="11695" y="3415"/>
                    </a:lnTo>
                    <a:lnTo>
                      <a:pt x="11695" y="3557"/>
                    </a:lnTo>
                    <a:lnTo>
                      <a:pt x="11360" y="3557"/>
                    </a:lnTo>
                    <a:lnTo>
                      <a:pt x="11360" y="3728"/>
                    </a:lnTo>
                    <a:lnTo>
                      <a:pt x="11192" y="3728"/>
                    </a:lnTo>
                    <a:lnTo>
                      <a:pt x="11192" y="3557"/>
                    </a:lnTo>
                    <a:lnTo>
                      <a:pt x="10716" y="3557"/>
                    </a:lnTo>
                    <a:lnTo>
                      <a:pt x="10716" y="3728"/>
                    </a:lnTo>
                    <a:lnTo>
                      <a:pt x="10240" y="3728"/>
                    </a:lnTo>
                    <a:lnTo>
                      <a:pt x="10240" y="3899"/>
                    </a:lnTo>
                    <a:lnTo>
                      <a:pt x="10073" y="3899"/>
                    </a:lnTo>
                    <a:lnTo>
                      <a:pt x="10073" y="4070"/>
                    </a:lnTo>
                    <a:lnTo>
                      <a:pt x="9765" y="4070"/>
                    </a:lnTo>
                    <a:lnTo>
                      <a:pt x="9765" y="4212"/>
                    </a:lnTo>
                    <a:lnTo>
                      <a:pt x="9597" y="4212"/>
                    </a:lnTo>
                    <a:lnTo>
                      <a:pt x="9597" y="4070"/>
                    </a:lnTo>
                    <a:lnTo>
                      <a:pt x="9597" y="4212"/>
                    </a:lnTo>
                    <a:lnTo>
                      <a:pt x="9597" y="4070"/>
                    </a:lnTo>
                    <a:lnTo>
                      <a:pt x="9765" y="4070"/>
                    </a:lnTo>
                    <a:lnTo>
                      <a:pt x="9121" y="4070"/>
                    </a:lnTo>
                    <a:lnTo>
                      <a:pt x="9121" y="4212"/>
                    </a:lnTo>
                    <a:lnTo>
                      <a:pt x="8646" y="4212"/>
                    </a:lnTo>
                    <a:lnTo>
                      <a:pt x="8646" y="4383"/>
                    </a:lnTo>
                    <a:lnTo>
                      <a:pt x="8338" y="4383"/>
                    </a:lnTo>
                    <a:lnTo>
                      <a:pt x="8338" y="4553"/>
                    </a:lnTo>
                    <a:lnTo>
                      <a:pt x="8170" y="4553"/>
                    </a:lnTo>
                    <a:lnTo>
                      <a:pt x="8170" y="4696"/>
                    </a:lnTo>
                    <a:lnTo>
                      <a:pt x="7834" y="4696"/>
                    </a:lnTo>
                    <a:lnTo>
                      <a:pt x="7834" y="4866"/>
                    </a:lnTo>
                    <a:lnTo>
                      <a:pt x="7526" y="4866"/>
                    </a:lnTo>
                    <a:lnTo>
                      <a:pt x="7526" y="5037"/>
                    </a:lnTo>
                    <a:lnTo>
                      <a:pt x="7359" y="5037"/>
                    </a:lnTo>
                    <a:lnTo>
                      <a:pt x="7359" y="5208"/>
                    </a:lnTo>
                    <a:lnTo>
                      <a:pt x="7051" y="5208"/>
                    </a:lnTo>
                    <a:lnTo>
                      <a:pt x="6883" y="5350"/>
                    </a:lnTo>
                    <a:lnTo>
                      <a:pt x="6715" y="5350"/>
                    </a:lnTo>
                    <a:lnTo>
                      <a:pt x="6715" y="5208"/>
                    </a:lnTo>
                    <a:lnTo>
                      <a:pt x="6575" y="5350"/>
                    </a:lnTo>
                    <a:lnTo>
                      <a:pt x="6575" y="5521"/>
                    </a:lnTo>
                    <a:lnTo>
                      <a:pt x="6407" y="5521"/>
                    </a:lnTo>
                    <a:lnTo>
                      <a:pt x="6407" y="5834"/>
                    </a:lnTo>
                    <a:lnTo>
                      <a:pt x="6239" y="5834"/>
                    </a:lnTo>
                    <a:lnTo>
                      <a:pt x="6239" y="6005"/>
                    </a:lnTo>
                    <a:lnTo>
                      <a:pt x="6099" y="6005"/>
                    </a:lnTo>
                    <a:lnTo>
                      <a:pt x="6099" y="6175"/>
                    </a:lnTo>
                    <a:lnTo>
                      <a:pt x="5932" y="6175"/>
                    </a:lnTo>
                    <a:lnTo>
                      <a:pt x="5932" y="6346"/>
                    </a:lnTo>
                    <a:lnTo>
                      <a:pt x="5764" y="6346"/>
                    </a:lnTo>
                    <a:lnTo>
                      <a:pt x="5764" y="6659"/>
                    </a:lnTo>
                    <a:lnTo>
                      <a:pt x="5596" y="6659"/>
                    </a:lnTo>
                    <a:lnTo>
                      <a:pt x="5596" y="6830"/>
                    </a:lnTo>
                    <a:lnTo>
                      <a:pt x="5288" y="6830"/>
                    </a:lnTo>
                    <a:lnTo>
                      <a:pt x="5288" y="6972"/>
                    </a:lnTo>
                    <a:lnTo>
                      <a:pt x="5596" y="6972"/>
                    </a:lnTo>
                    <a:lnTo>
                      <a:pt x="5456" y="7143"/>
                    </a:lnTo>
                    <a:lnTo>
                      <a:pt x="4980" y="7143"/>
                    </a:lnTo>
                    <a:lnTo>
                      <a:pt x="4980" y="7314"/>
                    </a:lnTo>
                    <a:lnTo>
                      <a:pt x="4812" y="7314"/>
                    </a:lnTo>
                    <a:lnTo>
                      <a:pt x="4645" y="7485"/>
                    </a:lnTo>
                    <a:lnTo>
                      <a:pt x="4477" y="7627"/>
                    </a:lnTo>
                    <a:lnTo>
                      <a:pt x="4337" y="7627"/>
                    </a:lnTo>
                    <a:lnTo>
                      <a:pt x="4337" y="7798"/>
                    </a:lnTo>
                    <a:lnTo>
                      <a:pt x="4169" y="7798"/>
                    </a:lnTo>
                    <a:lnTo>
                      <a:pt x="4001" y="7968"/>
                    </a:lnTo>
                    <a:lnTo>
                      <a:pt x="3861" y="7968"/>
                    </a:lnTo>
                    <a:lnTo>
                      <a:pt x="3861" y="8111"/>
                    </a:lnTo>
                    <a:lnTo>
                      <a:pt x="3693" y="8111"/>
                    </a:lnTo>
                    <a:lnTo>
                      <a:pt x="3693" y="8281"/>
                    </a:lnTo>
                    <a:lnTo>
                      <a:pt x="3525" y="8281"/>
                    </a:lnTo>
                    <a:lnTo>
                      <a:pt x="3693" y="8281"/>
                    </a:lnTo>
                    <a:lnTo>
                      <a:pt x="3693" y="8452"/>
                    </a:lnTo>
                    <a:lnTo>
                      <a:pt x="3861" y="8452"/>
                    </a:lnTo>
                    <a:lnTo>
                      <a:pt x="4169" y="8765"/>
                    </a:lnTo>
                    <a:lnTo>
                      <a:pt x="4169" y="9249"/>
                    </a:lnTo>
                    <a:lnTo>
                      <a:pt x="4337" y="9249"/>
                    </a:lnTo>
                    <a:lnTo>
                      <a:pt x="4337" y="9107"/>
                    </a:lnTo>
                    <a:lnTo>
                      <a:pt x="4477" y="8936"/>
                    </a:lnTo>
                    <a:lnTo>
                      <a:pt x="4645" y="8936"/>
                    </a:lnTo>
                    <a:lnTo>
                      <a:pt x="4645" y="9107"/>
                    </a:lnTo>
                    <a:lnTo>
                      <a:pt x="4812" y="9107"/>
                    </a:lnTo>
                    <a:lnTo>
                      <a:pt x="4980" y="9249"/>
                    </a:lnTo>
                    <a:lnTo>
                      <a:pt x="5288" y="9249"/>
                    </a:lnTo>
                    <a:lnTo>
                      <a:pt x="5288" y="9420"/>
                    </a:lnTo>
                    <a:lnTo>
                      <a:pt x="5596" y="9420"/>
                    </a:lnTo>
                    <a:lnTo>
                      <a:pt x="5596" y="9591"/>
                    </a:lnTo>
                    <a:lnTo>
                      <a:pt x="5596" y="9420"/>
                    </a:lnTo>
                    <a:lnTo>
                      <a:pt x="5596" y="9904"/>
                    </a:lnTo>
                    <a:lnTo>
                      <a:pt x="5764" y="9904"/>
                    </a:lnTo>
                    <a:lnTo>
                      <a:pt x="5764" y="10074"/>
                    </a:lnTo>
                    <a:lnTo>
                      <a:pt x="5596" y="9904"/>
                    </a:lnTo>
                    <a:lnTo>
                      <a:pt x="5596" y="10245"/>
                    </a:lnTo>
                    <a:lnTo>
                      <a:pt x="5764" y="10245"/>
                    </a:lnTo>
                    <a:lnTo>
                      <a:pt x="5764" y="10074"/>
                    </a:lnTo>
                    <a:lnTo>
                      <a:pt x="5764" y="10245"/>
                    </a:lnTo>
                    <a:lnTo>
                      <a:pt x="5596" y="10245"/>
                    </a:lnTo>
                    <a:lnTo>
                      <a:pt x="5596" y="10387"/>
                    </a:lnTo>
                    <a:lnTo>
                      <a:pt x="5456" y="10387"/>
                    </a:lnTo>
                    <a:lnTo>
                      <a:pt x="5456" y="10729"/>
                    </a:lnTo>
                    <a:lnTo>
                      <a:pt x="4980" y="10729"/>
                    </a:lnTo>
                    <a:lnTo>
                      <a:pt x="4980" y="10558"/>
                    </a:lnTo>
                    <a:lnTo>
                      <a:pt x="4337" y="10558"/>
                    </a:lnTo>
                    <a:lnTo>
                      <a:pt x="4169" y="10729"/>
                    </a:lnTo>
                    <a:lnTo>
                      <a:pt x="4001" y="10729"/>
                    </a:lnTo>
                    <a:lnTo>
                      <a:pt x="4001" y="10871"/>
                    </a:lnTo>
                    <a:lnTo>
                      <a:pt x="3861" y="10871"/>
                    </a:lnTo>
                    <a:lnTo>
                      <a:pt x="3693" y="10729"/>
                    </a:lnTo>
                    <a:lnTo>
                      <a:pt x="3525" y="10729"/>
                    </a:lnTo>
                    <a:lnTo>
                      <a:pt x="3525" y="10387"/>
                    </a:lnTo>
                    <a:lnTo>
                      <a:pt x="3050" y="10387"/>
                    </a:lnTo>
                    <a:lnTo>
                      <a:pt x="3050" y="10245"/>
                    </a:lnTo>
                    <a:lnTo>
                      <a:pt x="3050" y="10387"/>
                    </a:lnTo>
                    <a:lnTo>
                      <a:pt x="2714" y="10387"/>
                    </a:lnTo>
                    <a:lnTo>
                      <a:pt x="2714" y="11383"/>
                    </a:lnTo>
                    <a:lnTo>
                      <a:pt x="2574" y="11383"/>
                    </a:lnTo>
                    <a:lnTo>
                      <a:pt x="2574" y="11526"/>
                    </a:lnTo>
                    <a:lnTo>
                      <a:pt x="2406" y="11526"/>
                    </a:lnTo>
                    <a:lnTo>
                      <a:pt x="2406" y="11696"/>
                    </a:lnTo>
                    <a:lnTo>
                      <a:pt x="2098" y="11696"/>
                    </a:lnTo>
                    <a:lnTo>
                      <a:pt x="2098" y="11867"/>
                    </a:lnTo>
                    <a:lnTo>
                      <a:pt x="1931" y="11867"/>
                    </a:lnTo>
                    <a:lnTo>
                      <a:pt x="1931" y="12009"/>
                    </a:lnTo>
                    <a:lnTo>
                      <a:pt x="1763" y="12009"/>
                    </a:lnTo>
                    <a:lnTo>
                      <a:pt x="1595" y="12180"/>
                    </a:lnTo>
                    <a:lnTo>
                      <a:pt x="1595" y="12351"/>
                    </a:lnTo>
                    <a:lnTo>
                      <a:pt x="1287" y="12351"/>
                    </a:lnTo>
                    <a:lnTo>
                      <a:pt x="1287" y="12493"/>
                    </a:lnTo>
                    <a:lnTo>
                      <a:pt x="979" y="12493"/>
                    </a:lnTo>
                    <a:lnTo>
                      <a:pt x="811" y="12351"/>
                    </a:lnTo>
                    <a:lnTo>
                      <a:pt x="811" y="12835"/>
                    </a:lnTo>
                    <a:lnTo>
                      <a:pt x="476" y="12835"/>
                    </a:lnTo>
                    <a:lnTo>
                      <a:pt x="476" y="13148"/>
                    </a:lnTo>
                    <a:lnTo>
                      <a:pt x="336" y="13148"/>
                    </a:lnTo>
                    <a:lnTo>
                      <a:pt x="336" y="13319"/>
                    </a:lnTo>
                    <a:lnTo>
                      <a:pt x="168" y="13319"/>
                    </a:lnTo>
                    <a:lnTo>
                      <a:pt x="168" y="13802"/>
                    </a:lnTo>
                    <a:lnTo>
                      <a:pt x="476" y="13802"/>
                    </a:lnTo>
                    <a:lnTo>
                      <a:pt x="476" y="13973"/>
                    </a:lnTo>
                    <a:lnTo>
                      <a:pt x="979" y="13973"/>
                    </a:lnTo>
                    <a:lnTo>
                      <a:pt x="979" y="14457"/>
                    </a:lnTo>
                    <a:lnTo>
                      <a:pt x="1455" y="14457"/>
                    </a:lnTo>
                    <a:lnTo>
                      <a:pt x="1455" y="14628"/>
                    </a:lnTo>
                    <a:lnTo>
                      <a:pt x="1595" y="14628"/>
                    </a:lnTo>
                    <a:lnTo>
                      <a:pt x="1595" y="14770"/>
                    </a:lnTo>
                    <a:lnTo>
                      <a:pt x="1455" y="14770"/>
                    </a:lnTo>
                    <a:lnTo>
                      <a:pt x="1595" y="14770"/>
                    </a:lnTo>
                    <a:lnTo>
                      <a:pt x="1595" y="14941"/>
                    </a:lnTo>
                    <a:lnTo>
                      <a:pt x="1931" y="14941"/>
                    </a:lnTo>
                    <a:lnTo>
                      <a:pt x="1931" y="15282"/>
                    </a:lnTo>
                    <a:lnTo>
                      <a:pt x="2098" y="15282"/>
                    </a:lnTo>
                    <a:lnTo>
                      <a:pt x="2098" y="15766"/>
                    </a:lnTo>
                    <a:lnTo>
                      <a:pt x="1763" y="15766"/>
                    </a:lnTo>
                    <a:lnTo>
                      <a:pt x="1763" y="15908"/>
                    </a:lnTo>
                    <a:lnTo>
                      <a:pt x="1455" y="15908"/>
                    </a:lnTo>
                    <a:lnTo>
                      <a:pt x="1455" y="16079"/>
                    </a:lnTo>
                    <a:lnTo>
                      <a:pt x="1287" y="16079"/>
                    </a:lnTo>
                    <a:lnTo>
                      <a:pt x="1287" y="16563"/>
                    </a:lnTo>
                    <a:lnTo>
                      <a:pt x="1119" y="16563"/>
                    </a:lnTo>
                    <a:lnTo>
                      <a:pt x="1119" y="16734"/>
                    </a:lnTo>
                    <a:lnTo>
                      <a:pt x="979" y="16734"/>
                    </a:lnTo>
                    <a:lnTo>
                      <a:pt x="979" y="16904"/>
                    </a:lnTo>
                    <a:lnTo>
                      <a:pt x="811" y="16904"/>
                    </a:lnTo>
                    <a:lnTo>
                      <a:pt x="811" y="17047"/>
                    </a:lnTo>
                    <a:lnTo>
                      <a:pt x="644" y="17047"/>
                    </a:lnTo>
                    <a:lnTo>
                      <a:pt x="644" y="17217"/>
                    </a:lnTo>
                    <a:lnTo>
                      <a:pt x="811" y="17217"/>
                    </a:lnTo>
                    <a:lnTo>
                      <a:pt x="644" y="17388"/>
                    </a:lnTo>
                    <a:lnTo>
                      <a:pt x="476" y="17388"/>
                    </a:lnTo>
                    <a:lnTo>
                      <a:pt x="476" y="17530"/>
                    </a:lnTo>
                    <a:lnTo>
                      <a:pt x="336" y="17530"/>
                    </a:lnTo>
                    <a:lnTo>
                      <a:pt x="476" y="17530"/>
                    </a:lnTo>
                    <a:lnTo>
                      <a:pt x="336" y="17530"/>
                    </a:lnTo>
                    <a:lnTo>
                      <a:pt x="336" y="17872"/>
                    </a:lnTo>
                    <a:lnTo>
                      <a:pt x="168" y="17872"/>
                    </a:lnTo>
                    <a:lnTo>
                      <a:pt x="168" y="18043"/>
                    </a:lnTo>
                    <a:lnTo>
                      <a:pt x="0" y="18185"/>
                    </a:lnTo>
                    <a:lnTo>
                      <a:pt x="0" y="18356"/>
                    </a:lnTo>
                    <a:lnTo>
                      <a:pt x="168" y="18356"/>
                    </a:lnTo>
                    <a:lnTo>
                      <a:pt x="168" y="18669"/>
                    </a:lnTo>
                    <a:lnTo>
                      <a:pt x="336" y="18669"/>
                    </a:lnTo>
                    <a:lnTo>
                      <a:pt x="336" y="18840"/>
                    </a:lnTo>
                    <a:lnTo>
                      <a:pt x="336" y="18669"/>
                    </a:lnTo>
                    <a:lnTo>
                      <a:pt x="476" y="18669"/>
                    </a:lnTo>
                    <a:lnTo>
                      <a:pt x="476" y="19010"/>
                    </a:lnTo>
                    <a:lnTo>
                      <a:pt x="336" y="19010"/>
                    </a:lnTo>
                    <a:lnTo>
                      <a:pt x="336" y="19323"/>
                    </a:lnTo>
                    <a:lnTo>
                      <a:pt x="476" y="19323"/>
                    </a:lnTo>
                    <a:lnTo>
                      <a:pt x="476" y="19494"/>
                    </a:lnTo>
                    <a:lnTo>
                      <a:pt x="644" y="19494"/>
                    </a:lnTo>
                    <a:lnTo>
                      <a:pt x="644" y="19665"/>
                    </a:lnTo>
                    <a:lnTo>
                      <a:pt x="811" y="19665"/>
                    </a:lnTo>
                    <a:lnTo>
                      <a:pt x="811" y="19807"/>
                    </a:lnTo>
                    <a:lnTo>
                      <a:pt x="1455" y="19807"/>
                    </a:lnTo>
                    <a:lnTo>
                      <a:pt x="1595" y="19665"/>
                    </a:lnTo>
                    <a:lnTo>
                      <a:pt x="1763" y="19665"/>
                    </a:lnTo>
                    <a:lnTo>
                      <a:pt x="1763" y="19807"/>
                    </a:lnTo>
                    <a:lnTo>
                      <a:pt x="1931" y="19807"/>
                    </a:lnTo>
                    <a:lnTo>
                      <a:pt x="2098" y="19978"/>
                    </a:lnTo>
                    <a:lnTo>
                      <a:pt x="2238" y="19978"/>
                    </a:lnTo>
                    <a:lnTo>
                      <a:pt x="2238" y="20632"/>
                    </a:lnTo>
                    <a:lnTo>
                      <a:pt x="2406" y="20632"/>
                    </a:lnTo>
                    <a:lnTo>
                      <a:pt x="2406" y="20945"/>
                    </a:lnTo>
                    <a:lnTo>
                      <a:pt x="2574" y="20945"/>
                    </a:lnTo>
                    <a:lnTo>
                      <a:pt x="2714" y="20803"/>
                    </a:lnTo>
                    <a:lnTo>
                      <a:pt x="2714" y="20945"/>
                    </a:lnTo>
                    <a:lnTo>
                      <a:pt x="2882" y="20945"/>
                    </a:lnTo>
                    <a:lnTo>
                      <a:pt x="2882" y="20803"/>
                    </a:lnTo>
                    <a:lnTo>
                      <a:pt x="3358" y="20803"/>
                    </a:lnTo>
                    <a:lnTo>
                      <a:pt x="3358" y="21458"/>
                    </a:lnTo>
                    <a:lnTo>
                      <a:pt x="3525" y="21458"/>
                    </a:lnTo>
                    <a:lnTo>
                      <a:pt x="3525" y="21600"/>
                    </a:lnTo>
                    <a:lnTo>
                      <a:pt x="4001" y="21600"/>
                    </a:lnTo>
                    <a:lnTo>
                      <a:pt x="4169" y="21458"/>
                    </a:lnTo>
                    <a:lnTo>
                      <a:pt x="5120" y="21458"/>
                    </a:lnTo>
                    <a:lnTo>
                      <a:pt x="5120" y="21600"/>
                    </a:lnTo>
                    <a:lnTo>
                      <a:pt x="5596" y="21600"/>
                    </a:lnTo>
                    <a:lnTo>
                      <a:pt x="5764" y="21458"/>
                    </a:lnTo>
                    <a:lnTo>
                      <a:pt x="5764" y="21287"/>
                    </a:lnTo>
                    <a:lnTo>
                      <a:pt x="5932" y="21287"/>
                    </a:lnTo>
                    <a:lnTo>
                      <a:pt x="6099" y="21116"/>
                    </a:lnTo>
                    <a:lnTo>
                      <a:pt x="6575" y="21116"/>
                    </a:lnTo>
                    <a:lnTo>
                      <a:pt x="6575" y="21287"/>
                    </a:lnTo>
                    <a:lnTo>
                      <a:pt x="7051" y="21287"/>
                    </a:lnTo>
                    <a:lnTo>
                      <a:pt x="7219" y="21116"/>
                    </a:lnTo>
                    <a:lnTo>
                      <a:pt x="7359" y="21116"/>
                    </a:lnTo>
                    <a:lnTo>
                      <a:pt x="7359" y="20945"/>
                    </a:lnTo>
                    <a:lnTo>
                      <a:pt x="7834" y="20945"/>
                    </a:lnTo>
                    <a:lnTo>
                      <a:pt x="7834" y="20803"/>
                    </a:lnTo>
                    <a:lnTo>
                      <a:pt x="8002" y="20803"/>
                    </a:lnTo>
                    <a:lnTo>
                      <a:pt x="7834" y="20803"/>
                    </a:lnTo>
                    <a:lnTo>
                      <a:pt x="7834" y="20632"/>
                    </a:lnTo>
                    <a:lnTo>
                      <a:pt x="7694" y="20632"/>
                    </a:lnTo>
                    <a:lnTo>
                      <a:pt x="7694" y="20462"/>
                    </a:lnTo>
                    <a:lnTo>
                      <a:pt x="7834" y="20462"/>
                    </a:lnTo>
                    <a:lnTo>
                      <a:pt x="7834" y="20319"/>
                    </a:lnTo>
                    <a:lnTo>
                      <a:pt x="7694" y="20149"/>
                    </a:lnTo>
                    <a:lnTo>
                      <a:pt x="7834" y="20149"/>
                    </a:lnTo>
                    <a:lnTo>
                      <a:pt x="7834" y="19978"/>
                    </a:lnTo>
                    <a:lnTo>
                      <a:pt x="8170" y="19978"/>
                    </a:lnTo>
                    <a:lnTo>
                      <a:pt x="8170" y="19665"/>
                    </a:lnTo>
                    <a:lnTo>
                      <a:pt x="8953" y="19665"/>
                    </a:lnTo>
                    <a:lnTo>
                      <a:pt x="8953" y="19494"/>
                    </a:lnTo>
                    <a:lnTo>
                      <a:pt x="8813" y="19494"/>
                    </a:lnTo>
                    <a:lnTo>
                      <a:pt x="8813" y="19181"/>
                    </a:lnTo>
                    <a:lnTo>
                      <a:pt x="9289" y="19181"/>
                    </a:lnTo>
                    <a:lnTo>
                      <a:pt x="9289" y="19010"/>
                    </a:lnTo>
                    <a:lnTo>
                      <a:pt x="9457" y="19010"/>
                    </a:lnTo>
                    <a:lnTo>
                      <a:pt x="9457" y="19181"/>
                    </a:lnTo>
                    <a:lnTo>
                      <a:pt x="9765" y="19181"/>
                    </a:lnTo>
                    <a:lnTo>
                      <a:pt x="9765" y="18840"/>
                    </a:lnTo>
                    <a:lnTo>
                      <a:pt x="10240" y="18840"/>
                    </a:lnTo>
                    <a:lnTo>
                      <a:pt x="10240" y="18669"/>
                    </a:lnTo>
                    <a:lnTo>
                      <a:pt x="10408" y="18669"/>
                    </a:lnTo>
                    <a:lnTo>
                      <a:pt x="10408" y="18185"/>
                    </a:lnTo>
                    <a:lnTo>
                      <a:pt x="10576" y="18185"/>
                    </a:lnTo>
                    <a:lnTo>
                      <a:pt x="10716" y="18356"/>
                    </a:lnTo>
                    <a:lnTo>
                      <a:pt x="10884" y="18185"/>
                    </a:lnTo>
                    <a:lnTo>
                      <a:pt x="10884" y="18356"/>
                    </a:lnTo>
                    <a:lnTo>
                      <a:pt x="10884" y="18185"/>
                    </a:lnTo>
                    <a:lnTo>
                      <a:pt x="11052" y="18185"/>
                    </a:lnTo>
                    <a:lnTo>
                      <a:pt x="11052" y="18356"/>
                    </a:lnTo>
                    <a:lnTo>
                      <a:pt x="11192" y="18356"/>
                    </a:lnTo>
                    <a:lnTo>
                      <a:pt x="11192" y="18185"/>
                    </a:lnTo>
                    <a:lnTo>
                      <a:pt x="11527" y="18185"/>
                    </a:lnTo>
                    <a:lnTo>
                      <a:pt x="11527" y="18043"/>
                    </a:lnTo>
                    <a:lnTo>
                      <a:pt x="11695" y="17872"/>
                    </a:lnTo>
                    <a:lnTo>
                      <a:pt x="12311" y="17872"/>
                    </a:lnTo>
                    <a:lnTo>
                      <a:pt x="12311" y="18043"/>
                    </a:lnTo>
                    <a:lnTo>
                      <a:pt x="12479" y="18043"/>
                    </a:lnTo>
                    <a:lnTo>
                      <a:pt x="12647" y="17872"/>
                    </a:lnTo>
                    <a:lnTo>
                      <a:pt x="12647" y="17701"/>
                    </a:lnTo>
                    <a:lnTo>
                      <a:pt x="12815" y="17701"/>
                    </a:lnTo>
                    <a:lnTo>
                      <a:pt x="12815" y="17872"/>
                    </a:lnTo>
                    <a:lnTo>
                      <a:pt x="13122" y="17872"/>
                    </a:lnTo>
                    <a:lnTo>
                      <a:pt x="13290" y="18043"/>
                    </a:lnTo>
                    <a:lnTo>
                      <a:pt x="13290" y="18185"/>
                    </a:lnTo>
                    <a:lnTo>
                      <a:pt x="13430" y="18185"/>
                    </a:lnTo>
                    <a:lnTo>
                      <a:pt x="13430" y="18356"/>
                    </a:lnTo>
                    <a:lnTo>
                      <a:pt x="13290" y="18356"/>
                    </a:lnTo>
                    <a:lnTo>
                      <a:pt x="13290" y="18669"/>
                    </a:lnTo>
                    <a:lnTo>
                      <a:pt x="13430" y="18669"/>
                    </a:lnTo>
                    <a:lnTo>
                      <a:pt x="13430" y="19181"/>
                    </a:lnTo>
                    <a:lnTo>
                      <a:pt x="13598" y="19181"/>
                    </a:lnTo>
                    <a:lnTo>
                      <a:pt x="13430" y="19323"/>
                    </a:lnTo>
                    <a:lnTo>
                      <a:pt x="13430" y="19665"/>
                    </a:lnTo>
                    <a:lnTo>
                      <a:pt x="13598" y="19665"/>
                    </a:lnTo>
                    <a:lnTo>
                      <a:pt x="13598" y="19494"/>
                    </a:lnTo>
                    <a:lnTo>
                      <a:pt x="14074" y="19494"/>
                    </a:lnTo>
                    <a:lnTo>
                      <a:pt x="14074" y="19323"/>
                    </a:lnTo>
                    <a:lnTo>
                      <a:pt x="14241" y="19323"/>
                    </a:lnTo>
                    <a:lnTo>
                      <a:pt x="14241" y="19181"/>
                    </a:lnTo>
                    <a:lnTo>
                      <a:pt x="14717" y="19181"/>
                    </a:lnTo>
                    <a:lnTo>
                      <a:pt x="14717" y="19323"/>
                    </a:lnTo>
                    <a:lnTo>
                      <a:pt x="14885" y="19181"/>
                    </a:lnTo>
                    <a:lnTo>
                      <a:pt x="15053" y="19181"/>
                    </a:lnTo>
                    <a:lnTo>
                      <a:pt x="15053" y="19010"/>
                    </a:lnTo>
                    <a:lnTo>
                      <a:pt x="15193" y="19010"/>
                    </a:lnTo>
                    <a:lnTo>
                      <a:pt x="15193" y="19181"/>
                    </a:lnTo>
                    <a:lnTo>
                      <a:pt x="15361" y="19323"/>
                    </a:lnTo>
                    <a:lnTo>
                      <a:pt x="15361" y="19181"/>
                    </a:lnTo>
                    <a:lnTo>
                      <a:pt x="15361" y="19323"/>
                    </a:lnTo>
                    <a:lnTo>
                      <a:pt x="15668" y="19323"/>
                    </a:lnTo>
                    <a:lnTo>
                      <a:pt x="15668" y="19494"/>
                    </a:lnTo>
                    <a:lnTo>
                      <a:pt x="15836" y="19494"/>
                    </a:lnTo>
                    <a:lnTo>
                      <a:pt x="15836" y="19181"/>
                    </a:lnTo>
                    <a:lnTo>
                      <a:pt x="16172" y="19181"/>
                    </a:lnTo>
                    <a:lnTo>
                      <a:pt x="16172" y="18840"/>
                    </a:lnTo>
                    <a:lnTo>
                      <a:pt x="16312" y="18840"/>
                    </a:lnTo>
                    <a:lnTo>
                      <a:pt x="16172" y="18840"/>
                    </a:lnTo>
                    <a:lnTo>
                      <a:pt x="16172" y="18669"/>
                    </a:lnTo>
                    <a:lnTo>
                      <a:pt x="16312" y="18669"/>
                    </a:lnTo>
                    <a:lnTo>
                      <a:pt x="16312" y="18526"/>
                    </a:lnTo>
                    <a:lnTo>
                      <a:pt x="16312" y="18669"/>
                    </a:lnTo>
                    <a:lnTo>
                      <a:pt x="16312" y="18526"/>
                    </a:lnTo>
                    <a:lnTo>
                      <a:pt x="16480" y="18526"/>
                    </a:lnTo>
                    <a:lnTo>
                      <a:pt x="16480" y="18356"/>
                    </a:lnTo>
                    <a:lnTo>
                      <a:pt x="16648" y="18356"/>
                    </a:lnTo>
                    <a:lnTo>
                      <a:pt x="16480" y="18356"/>
                    </a:lnTo>
                    <a:lnTo>
                      <a:pt x="16648" y="18185"/>
                    </a:lnTo>
                    <a:lnTo>
                      <a:pt x="16648" y="17872"/>
                    </a:lnTo>
                    <a:lnTo>
                      <a:pt x="16816" y="17701"/>
                    </a:lnTo>
                    <a:lnTo>
                      <a:pt x="16816" y="17872"/>
                    </a:lnTo>
                    <a:lnTo>
                      <a:pt x="16955" y="17701"/>
                    </a:lnTo>
                    <a:lnTo>
                      <a:pt x="16955" y="17530"/>
                    </a:lnTo>
                    <a:lnTo>
                      <a:pt x="17123" y="17388"/>
                    </a:lnTo>
                    <a:lnTo>
                      <a:pt x="17291" y="17388"/>
                    </a:lnTo>
                    <a:lnTo>
                      <a:pt x="17291" y="17047"/>
                    </a:lnTo>
                    <a:lnTo>
                      <a:pt x="17431" y="17047"/>
                    </a:lnTo>
                    <a:lnTo>
                      <a:pt x="17431" y="16563"/>
                    </a:lnTo>
                    <a:lnTo>
                      <a:pt x="17599" y="16563"/>
                    </a:lnTo>
                    <a:lnTo>
                      <a:pt x="17599" y="16421"/>
                    </a:lnTo>
                    <a:lnTo>
                      <a:pt x="17599" y="16563"/>
                    </a:lnTo>
                    <a:lnTo>
                      <a:pt x="17767" y="16563"/>
                    </a:lnTo>
                    <a:lnTo>
                      <a:pt x="17767" y="16421"/>
                    </a:lnTo>
                    <a:lnTo>
                      <a:pt x="18075" y="16421"/>
                    </a:lnTo>
                    <a:lnTo>
                      <a:pt x="18075" y="16734"/>
                    </a:lnTo>
                    <a:lnTo>
                      <a:pt x="19054" y="16734"/>
                    </a:lnTo>
                    <a:lnTo>
                      <a:pt x="19054" y="16904"/>
                    </a:lnTo>
                    <a:lnTo>
                      <a:pt x="19194" y="16904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rgbClr val="DCDEE0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77" name="Shape 2975"/>
              <p:cNvSpPr/>
              <p:nvPr/>
            </p:nvSpPr>
            <p:spPr>
              <a:xfrm>
                <a:off x="9846633" y="4058667"/>
                <a:ext cx="899777" cy="11785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429"/>
                    </a:moveTo>
                    <a:lnTo>
                      <a:pt x="21600" y="10588"/>
                    </a:lnTo>
                    <a:lnTo>
                      <a:pt x="21184" y="10588"/>
                    </a:lnTo>
                    <a:lnTo>
                      <a:pt x="21184" y="10721"/>
                    </a:lnTo>
                    <a:lnTo>
                      <a:pt x="20803" y="10721"/>
                    </a:lnTo>
                    <a:lnTo>
                      <a:pt x="20803" y="10588"/>
                    </a:lnTo>
                    <a:lnTo>
                      <a:pt x="20387" y="10588"/>
                    </a:lnTo>
                    <a:lnTo>
                      <a:pt x="20387" y="10721"/>
                    </a:lnTo>
                    <a:lnTo>
                      <a:pt x="20213" y="10588"/>
                    </a:lnTo>
                    <a:lnTo>
                      <a:pt x="20005" y="10588"/>
                    </a:lnTo>
                    <a:lnTo>
                      <a:pt x="20005" y="10429"/>
                    </a:lnTo>
                    <a:lnTo>
                      <a:pt x="19589" y="10429"/>
                    </a:lnTo>
                    <a:lnTo>
                      <a:pt x="19589" y="10271"/>
                    </a:lnTo>
                    <a:lnTo>
                      <a:pt x="19416" y="10271"/>
                    </a:lnTo>
                    <a:lnTo>
                      <a:pt x="19416" y="10429"/>
                    </a:lnTo>
                    <a:lnTo>
                      <a:pt x="19208" y="10429"/>
                    </a:lnTo>
                    <a:lnTo>
                      <a:pt x="19000" y="10588"/>
                    </a:lnTo>
                    <a:lnTo>
                      <a:pt x="19000" y="10271"/>
                    </a:lnTo>
                    <a:lnTo>
                      <a:pt x="18826" y="10271"/>
                    </a:lnTo>
                    <a:lnTo>
                      <a:pt x="18826" y="10429"/>
                    </a:lnTo>
                    <a:lnTo>
                      <a:pt x="18618" y="10429"/>
                    </a:lnTo>
                    <a:lnTo>
                      <a:pt x="18618" y="10271"/>
                    </a:lnTo>
                    <a:lnTo>
                      <a:pt x="18410" y="10271"/>
                    </a:lnTo>
                    <a:lnTo>
                      <a:pt x="18618" y="10112"/>
                    </a:lnTo>
                    <a:lnTo>
                      <a:pt x="18410" y="10112"/>
                    </a:lnTo>
                    <a:lnTo>
                      <a:pt x="18410" y="9979"/>
                    </a:lnTo>
                    <a:lnTo>
                      <a:pt x="18618" y="10112"/>
                    </a:lnTo>
                    <a:lnTo>
                      <a:pt x="18618" y="9821"/>
                    </a:lnTo>
                    <a:lnTo>
                      <a:pt x="18826" y="9821"/>
                    </a:lnTo>
                    <a:lnTo>
                      <a:pt x="18826" y="9662"/>
                    </a:lnTo>
                    <a:lnTo>
                      <a:pt x="18618" y="9662"/>
                    </a:lnTo>
                    <a:lnTo>
                      <a:pt x="18618" y="9529"/>
                    </a:lnTo>
                    <a:lnTo>
                      <a:pt x="18826" y="9529"/>
                    </a:lnTo>
                    <a:lnTo>
                      <a:pt x="18826" y="9662"/>
                    </a:lnTo>
                    <a:lnTo>
                      <a:pt x="19000" y="9662"/>
                    </a:lnTo>
                    <a:lnTo>
                      <a:pt x="18826" y="9529"/>
                    </a:lnTo>
                    <a:lnTo>
                      <a:pt x="18826" y="9371"/>
                    </a:lnTo>
                    <a:lnTo>
                      <a:pt x="18618" y="9371"/>
                    </a:lnTo>
                    <a:lnTo>
                      <a:pt x="18618" y="9212"/>
                    </a:lnTo>
                    <a:lnTo>
                      <a:pt x="18826" y="9212"/>
                    </a:lnTo>
                    <a:lnTo>
                      <a:pt x="18826" y="9053"/>
                    </a:lnTo>
                    <a:lnTo>
                      <a:pt x="19000" y="9053"/>
                    </a:lnTo>
                    <a:lnTo>
                      <a:pt x="19000" y="8921"/>
                    </a:lnTo>
                    <a:lnTo>
                      <a:pt x="19208" y="8921"/>
                    </a:lnTo>
                    <a:lnTo>
                      <a:pt x="19000" y="8921"/>
                    </a:lnTo>
                    <a:lnTo>
                      <a:pt x="19000" y="8762"/>
                    </a:lnTo>
                    <a:lnTo>
                      <a:pt x="19208" y="8603"/>
                    </a:lnTo>
                    <a:lnTo>
                      <a:pt x="19416" y="8603"/>
                    </a:lnTo>
                    <a:lnTo>
                      <a:pt x="19416" y="8312"/>
                    </a:lnTo>
                    <a:lnTo>
                      <a:pt x="19589" y="8312"/>
                    </a:lnTo>
                    <a:lnTo>
                      <a:pt x="19208" y="8312"/>
                    </a:lnTo>
                    <a:lnTo>
                      <a:pt x="19208" y="8021"/>
                    </a:lnTo>
                    <a:lnTo>
                      <a:pt x="18826" y="8021"/>
                    </a:lnTo>
                    <a:lnTo>
                      <a:pt x="19000" y="7862"/>
                    </a:lnTo>
                    <a:lnTo>
                      <a:pt x="18826" y="7862"/>
                    </a:lnTo>
                    <a:lnTo>
                      <a:pt x="19000" y="7703"/>
                    </a:lnTo>
                    <a:lnTo>
                      <a:pt x="18826" y="7703"/>
                    </a:lnTo>
                    <a:lnTo>
                      <a:pt x="19000" y="7703"/>
                    </a:lnTo>
                    <a:lnTo>
                      <a:pt x="19000" y="7544"/>
                    </a:lnTo>
                    <a:lnTo>
                      <a:pt x="18826" y="7544"/>
                    </a:lnTo>
                    <a:lnTo>
                      <a:pt x="18826" y="7253"/>
                    </a:lnTo>
                    <a:lnTo>
                      <a:pt x="18618" y="7094"/>
                    </a:lnTo>
                    <a:lnTo>
                      <a:pt x="18410" y="7094"/>
                    </a:lnTo>
                    <a:lnTo>
                      <a:pt x="18410" y="6485"/>
                    </a:lnTo>
                    <a:lnTo>
                      <a:pt x="18618" y="6485"/>
                    </a:lnTo>
                    <a:lnTo>
                      <a:pt x="18618" y="6353"/>
                    </a:lnTo>
                    <a:lnTo>
                      <a:pt x="18410" y="6353"/>
                    </a:lnTo>
                    <a:lnTo>
                      <a:pt x="18618" y="6353"/>
                    </a:lnTo>
                    <a:lnTo>
                      <a:pt x="18410" y="6353"/>
                    </a:lnTo>
                    <a:lnTo>
                      <a:pt x="18410" y="6194"/>
                    </a:lnTo>
                    <a:lnTo>
                      <a:pt x="18410" y="6353"/>
                    </a:lnTo>
                    <a:lnTo>
                      <a:pt x="18410" y="6035"/>
                    </a:lnTo>
                    <a:lnTo>
                      <a:pt x="18202" y="6035"/>
                    </a:lnTo>
                    <a:lnTo>
                      <a:pt x="18202" y="5903"/>
                    </a:lnTo>
                    <a:lnTo>
                      <a:pt x="18029" y="5903"/>
                    </a:lnTo>
                    <a:lnTo>
                      <a:pt x="18029" y="5744"/>
                    </a:lnTo>
                    <a:lnTo>
                      <a:pt x="18202" y="5744"/>
                    </a:lnTo>
                    <a:lnTo>
                      <a:pt x="18029" y="5585"/>
                    </a:lnTo>
                    <a:lnTo>
                      <a:pt x="17613" y="5585"/>
                    </a:lnTo>
                    <a:lnTo>
                      <a:pt x="17439" y="5426"/>
                    </a:lnTo>
                    <a:lnTo>
                      <a:pt x="18029" y="5426"/>
                    </a:lnTo>
                    <a:lnTo>
                      <a:pt x="18029" y="5135"/>
                    </a:lnTo>
                    <a:lnTo>
                      <a:pt x="18202" y="5135"/>
                    </a:lnTo>
                    <a:lnTo>
                      <a:pt x="18202" y="4976"/>
                    </a:lnTo>
                    <a:lnTo>
                      <a:pt x="18410" y="4976"/>
                    </a:lnTo>
                    <a:lnTo>
                      <a:pt x="18410" y="4844"/>
                    </a:lnTo>
                    <a:lnTo>
                      <a:pt x="18618" y="4844"/>
                    </a:lnTo>
                    <a:lnTo>
                      <a:pt x="18826" y="4685"/>
                    </a:lnTo>
                    <a:lnTo>
                      <a:pt x="18618" y="3626"/>
                    </a:lnTo>
                    <a:lnTo>
                      <a:pt x="18618" y="3335"/>
                    </a:lnTo>
                    <a:lnTo>
                      <a:pt x="18410" y="2118"/>
                    </a:lnTo>
                    <a:lnTo>
                      <a:pt x="18410" y="1959"/>
                    </a:lnTo>
                    <a:lnTo>
                      <a:pt x="18202" y="1668"/>
                    </a:lnTo>
                    <a:lnTo>
                      <a:pt x="17439" y="609"/>
                    </a:lnTo>
                    <a:lnTo>
                      <a:pt x="17439" y="450"/>
                    </a:lnTo>
                    <a:lnTo>
                      <a:pt x="17613" y="291"/>
                    </a:lnTo>
                    <a:lnTo>
                      <a:pt x="17231" y="291"/>
                    </a:lnTo>
                    <a:lnTo>
                      <a:pt x="17231" y="450"/>
                    </a:lnTo>
                    <a:lnTo>
                      <a:pt x="17023" y="450"/>
                    </a:lnTo>
                    <a:lnTo>
                      <a:pt x="17023" y="741"/>
                    </a:lnTo>
                    <a:lnTo>
                      <a:pt x="16642" y="741"/>
                    </a:lnTo>
                    <a:lnTo>
                      <a:pt x="16642" y="900"/>
                    </a:lnTo>
                    <a:lnTo>
                      <a:pt x="16642" y="741"/>
                    </a:lnTo>
                    <a:lnTo>
                      <a:pt x="16434" y="741"/>
                    </a:lnTo>
                    <a:lnTo>
                      <a:pt x="16642" y="741"/>
                    </a:lnTo>
                    <a:lnTo>
                      <a:pt x="16434" y="609"/>
                    </a:lnTo>
                    <a:lnTo>
                      <a:pt x="15845" y="609"/>
                    </a:lnTo>
                    <a:lnTo>
                      <a:pt x="15637" y="741"/>
                    </a:lnTo>
                    <a:lnTo>
                      <a:pt x="15637" y="900"/>
                    </a:lnTo>
                    <a:lnTo>
                      <a:pt x="15429" y="900"/>
                    </a:lnTo>
                    <a:lnTo>
                      <a:pt x="15255" y="1059"/>
                    </a:lnTo>
                    <a:lnTo>
                      <a:pt x="15047" y="1059"/>
                    </a:lnTo>
                    <a:lnTo>
                      <a:pt x="15047" y="900"/>
                    </a:lnTo>
                    <a:lnTo>
                      <a:pt x="14839" y="900"/>
                    </a:lnTo>
                    <a:lnTo>
                      <a:pt x="14839" y="741"/>
                    </a:lnTo>
                    <a:lnTo>
                      <a:pt x="14839" y="900"/>
                    </a:lnTo>
                    <a:lnTo>
                      <a:pt x="14458" y="900"/>
                    </a:lnTo>
                    <a:lnTo>
                      <a:pt x="14458" y="1059"/>
                    </a:lnTo>
                    <a:lnTo>
                      <a:pt x="14250" y="1059"/>
                    </a:lnTo>
                    <a:lnTo>
                      <a:pt x="14042" y="900"/>
                    </a:lnTo>
                    <a:lnTo>
                      <a:pt x="13660" y="900"/>
                    </a:lnTo>
                    <a:lnTo>
                      <a:pt x="13660" y="609"/>
                    </a:lnTo>
                    <a:lnTo>
                      <a:pt x="13279" y="609"/>
                    </a:lnTo>
                    <a:lnTo>
                      <a:pt x="13279" y="450"/>
                    </a:lnTo>
                    <a:lnTo>
                      <a:pt x="13071" y="450"/>
                    </a:lnTo>
                    <a:lnTo>
                      <a:pt x="13071" y="609"/>
                    </a:lnTo>
                    <a:lnTo>
                      <a:pt x="12482" y="609"/>
                    </a:lnTo>
                    <a:lnTo>
                      <a:pt x="12482" y="450"/>
                    </a:lnTo>
                    <a:lnTo>
                      <a:pt x="12482" y="609"/>
                    </a:lnTo>
                    <a:lnTo>
                      <a:pt x="12482" y="450"/>
                    </a:lnTo>
                    <a:lnTo>
                      <a:pt x="12274" y="450"/>
                    </a:lnTo>
                    <a:lnTo>
                      <a:pt x="12274" y="609"/>
                    </a:lnTo>
                    <a:lnTo>
                      <a:pt x="12065" y="609"/>
                    </a:lnTo>
                    <a:lnTo>
                      <a:pt x="12065" y="741"/>
                    </a:lnTo>
                    <a:lnTo>
                      <a:pt x="12065" y="609"/>
                    </a:lnTo>
                    <a:lnTo>
                      <a:pt x="11892" y="609"/>
                    </a:lnTo>
                    <a:lnTo>
                      <a:pt x="11892" y="159"/>
                    </a:lnTo>
                    <a:lnTo>
                      <a:pt x="11476" y="159"/>
                    </a:lnTo>
                    <a:lnTo>
                      <a:pt x="11476" y="0"/>
                    </a:lnTo>
                    <a:lnTo>
                      <a:pt x="10887" y="0"/>
                    </a:lnTo>
                    <a:lnTo>
                      <a:pt x="10887" y="450"/>
                    </a:lnTo>
                    <a:lnTo>
                      <a:pt x="10679" y="450"/>
                    </a:lnTo>
                    <a:lnTo>
                      <a:pt x="10679" y="291"/>
                    </a:lnTo>
                    <a:lnTo>
                      <a:pt x="10297" y="291"/>
                    </a:lnTo>
                    <a:lnTo>
                      <a:pt x="10297" y="450"/>
                    </a:lnTo>
                    <a:lnTo>
                      <a:pt x="10089" y="450"/>
                    </a:lnTo>
                    <a:lnTo>
                      <a:pt x="10089" y="291"/>
                    </a:lnTo>
                    <a:lnTo>
                      <a:pt x="9500" y="291"/>
                    </a:lnTo>
                    <a:lnTo>
                      <a:pt x="9500" y="609"/>
                    </a:lnTo>
                    <a:lnTo>
                      <a:pt x="9292" y="609"/>
                    </a:lnTo>
                    <a:lnTo>
                      <a:pt x="9292" y="450"/>
                    </a:lnTo>
                    <a:lnTo>
                      <a:pt x="9118" y="450"/>
                    </a:lnTo>
                    <a:lnTo>
                      <a:pt x="9118" y="609"/>
                    </a:lnTo>
                    <a:lnTo>
                      <a:pt x="8910" y="609"/>
                    </a:lnTo>
                    <a:lnTo>
                      <a:pt x="8910" y="741"/>
                    </a:lnTo>
                    <a:lnTo>
                      <a:pt x="8321" y="741"/>
                    </a:lnTo>
                    <a:lnTo>
                      <a:pt x="8321" y="1059"/>
                    </a:lnTo>
                    <a:lnTo>
                      <a:pt x="7905" y="1059"/>
                    </a:lnTo>
                    <a:lnTo>
                      <a:pt x="7905" y="1218"/>
                    </a:lnTo>
                    <a:lnTo>
                      <a:pt x="7524" y="1218"/>
                    </a:lnTo>
                    <a:lnTo>
                      <a:pt x="7524" y="1350"/>
                    </a:lnTo>
                    <a:lnTo>
                      <a:pt x="7108" y="1350"/>
                    </a:lnTo>
                    <a:lnTo>
                      <a:pt x="7108" y="1509"/>
                    </a:lnTo>
                    <a:lnTo>
                      <a:pt x="6934" y="1509"/>
                    </a:lnTo>
                    <a:lnTo>
                      <a:pt x="6934" y="1668"/>
                    </a:lnTo>
                    <a:lnTo>
                      <a:pt x="6726" y="1668"/>
                    </a:lnTo>
                    <a:lnTo>
                      <a:pt x="6726" y="1800"/>
                    </a:lnTo>
                    <a:lnTo>
                      <a:pt x="6518" y="1800"/>
                    </a:lnTo>
                    <a:lnTo>
                      <a:pt x="6726" y="1800"/>
                    </a:lnTo>
                    <a:lnTo>
                      <a:pt x="6726" y="2118"/>
                    </a:lnTo>
                    <a:lnTo>
                      <a:pt x="6518" y="2118"/>
                    </a:lnTo>
                    <a:lnTo>
                      <a:pt x="6518" y="2276"/>
                    </a:lnTo>
                    <a:lnTo>
                      <a:pt x="6310" y="2276"/>
                    </a:lnTo>
                    <a:lnTo>
                      <a:pt x="6310" y="2409"/>
                    </a:lnTo>
                    <a:lnTo>
                      <a:pt x="6137" y="2409"/>
                    </a:lnTo>
                    <a:lnTo>
                      <a:pt x="6137" y="2726"/>
                    </a:lnTo>
                    <a:lnTo>
                      <a:pt x="5929" y="2859"/>
                    </a:lnTo>
                    <a:lnTo>
                      <a:pt x="6137" y="2859"/>
                    </a:lnTo>
                    <a:lnTo>
                      <a:pt x="6137" y="3018"/>
                    </a:lnTo>
                    <a:lnTo>
                      <a:pt x="5929" y="3176"/>
                    </a:lnTo>
                    <a:lnTo>
                      <a:pt x="5547" y="3176"/>
                    </a:lnTo>
                    <a:lnTo>
                      <a:pt x="5339" y="3018"/>
                    </a:lnTo>
                    <a:lnTo>
                      <a:pt x="4923" y="3018"/>
                    </a:lnTo>
                    <a:lnTo>
                      <a:pt x="4750" y="3176"/>
                    </a:lnTo>
                    <a:lnTo>
                      <a:pt x="4750" y="3335"/>
                    </a:lnTo>
                    <a:lnTo>
                      <a:pt x="4542" y="3468"/>
                    </a:lnTo>
                    <a:lnTo>
                      <a:pt x="4542" y="3785"/>
                    </a:lnTo>
                    <a:lnTo>
                      <a:pt x="4334" y="3785"/>
                    </a:lnTo>
                    <a:lnTo>
                      <a:pt x="4334" y="3918"/>
                    </a:lnTo>
                    <a:lnTo>
                      <a:pt x="4161" y="3918"/>
                    </a:lnTo>
                    <a:lnTo>
                      <a:pt x="4161" y="4076"/>
                    </a:lnTo>
                    <a:lnTo>
                      <a:pt x="3952" y="4076"/>
                    </a:lnTo>
                    <a:lnTo>
                      <a:pt x="3952" y="4235"/>
                    </a:lnTo>
                    <a:lnTo>
                      <a:pt x="3744" y="4235"/>
                    </a:lnTo>
                    <a:lnTo>
                      <a:pt x="3744" y="4526"/>
                    </a:lnTo>
                    <a:lnTo>
                      <a:pt x="3536" y="4526"/>
                    </a:lnTo>
                    <a:lnTo>
                      <a:pt x="3536" y="4685"/>
                    </a:lnTo>
                    <a:lnTo>
                      <a:pt x="3363" y="4685"/>
                    </a:lnTo>
                    <a:lnTo>
                      <a:pt x="3363" y="4844"/>
                    </a:lnTo>
                    <a:lnTo>
                      <a:pt x="3155" y="4844"/>
                    </a:lnTo>
                    <a:lnTo>
                      <a:pt x="3155" y="4976"/>
                    </a:lnTo>
                    <a:lnTo>
                      <a:pt x="2774" y="4976"/>
                    </a:lnTo>
                    <a:lnTo>
                      <a:pt x="2774" y="5294"/>
                    </a:lnTo>
                    <a:lnTo>
                      <a:pt x="2358" y="5585"/>
                    </a:lnTo>
                    <a:lnTo>
                      <a:pt x="2150" y="5744"/>
                    </a:lnTo>
                    <a:lnTo>
                      <a:pt x="2150" y="5903"/>
                    </a:lnTo>
                    <a:lnTo>
                      <a:pt x="1768" y="6194"/>
                    </a:lnTo>
                    <a:lnTo>
                      <a:pt x="1768" y="6485"/>
                    </a:lnTo>
                    <a:lnTo>
                      <a:pt x="1560" y="6644"/>
                    </a:lnTo>
                    <a:lnTo>
                      <a:pt x="1560" y="6803"/>
                    </a:lnTo>
                    <a:lnTo>
                      <a:pt x="1387" y="6962"/>
                    </a:lnTo>
                    <a:lnTo>
                      <a:pt x="763" y="6962"/>
                    </a:lnTo>
                    <a:lnTo>
                      <a:pt x="589" y="7094"/>
                    </a:lnTo>
                    <a:lnTo>
                      <a:pt x="589" y="7544"/>
                    </a:lnTo>
                    <a:lnTo>
                      <a:pt x="381" y="7544"/>
                    </a:lnTo>
                    <a:lnTo>
                      <a:pt x="589" y="7544"/>
                    </a:lnTo>
                    <a:lnTo>
                      <a:pt x="381" y="7544"/>
                    </a:lnTo>
                    <a:lnTo>
                      <a:pt x="381" y="7703"/>
                    </a:lnTo>
                    <a:lnTo>
                      <a:pt x="589" y="7703"/>
                    </a:lnTo>
                    <a:lnTo>
                      <a:pt x="589" y="8153"/>
                    </a:lnTo>
                    <a:lnTo>
                      <a:pt x="381" y="8153"/>
                    </a:lnTo>
                    <a:lnTo>
                      <a:pt x="381" y="8312"/>
                    </a:lnTo>
                    <a:lnTo>
                      <a:pt x="173" y="8312"/>
                    </a:lnTo>
                    <a:lnTo>
                      <a:pt x="173" y="8471"/>
                    </a:lnTo>
                    <a:lnTo>
                      <a:pt x="0" y="8471"/>
                    </a:lnTo>
                    <a:lnTo>
                      <a:pt x="0" y="8762"/>
                    </a:lnTo>
                    <a:lnTo>
                      <a:pt x="173" y="8762"/>
                    </a:lnTo>
                    <a:lnTo>
                      <a:pt x="173" y="8921"/>
                    </a:lnTo>
                    <a:lnTo>
                      <a:pt x="589" y="8921"/>
                    </a:lnTo>
                    <a:lnTo>
                      <a:pt x="589" y="9053"/>
                    </a:lnTo>
                    <a:lnTo>
                      <a:pt x="763" y="9053"/>
                    </a:lnTo>
                    <a:lnTo>
                      <a:pt x="763" y="9821"/>
                    </a:lnTo>
                    <a:lnTo>
                      <a:pt x="589" y="9821"/>
                    </a:lnTo>
                    <a:lnTo>
                      <a:pt x="589" y="9979"/>
                    </a:lnTo>
                    <a:lnTo>
                      <a:pt x="381" y="9979"/>
                    </a:lnTo>
                    <a:lnTo>
                      <a:pt x="381" y="10271"/>
                    </a:lnTo>
                    <a:lnTo>
                      <a:pt x="971" y="10271"/>
                    </a:lnTo>
                    <a:lnTo>
                      <a:pt x="971" y="10112"/>
                    </a:lnTo>
                    <a:lnTo>
                      <a:pt x="1179" y="10112"/>
                    </a:lnTo>
                    <a:lnTo>
                      <a:pt x="1179" y="10429"/>
                    </a:lnTo>
                    <a:lnTo>
                      <a:pt x="1387" y="10429"/>
                    </a:lnTo>
                    <a:lnTo>
                      <a:pt x="1387" y="10588"/>
                    </a:lnTo>
                    <a:lnTo>
                      <a:pt x="1560" y="10588"/>
                    </a:lnTo>
                    <a:lnTo>
                      <a:pt x="1387" y="10588"/>
                    </a:lnTo>
                    <a:lnTo>
                      <a:pt x="1560" y="10588"/>
                    </a:lnTo>
                    <a:lnTo>
                      <a:pt x="1560" y="10721"/>
                    </a:lnTo>
                    <a:lnTo>
                      <a:pt x="1768" y="10879"/>
                    </a:lnTo>
                    <a:lnTo>
                      <a:pt x="1976" y="10879"/>
                    </a:lnTo>
                    <a:lnTo>
                      <a:pt x="1768" y="10721"/>
                    </a:lnTo>
                    <a:lnTo>
                      <a:pt x="1976" y="10588"/>
                    </a:lnTo>
                    <a:lnTo>
                      <a:pt x="1976" y="10879"/>
                    </a:lnTo>
                    <a:lnTo>
                      <a:pt x="2150" y="10879"/>
                    </a:lnTo>
                    <a:lnTo>
                      <a:pt x="2150" y="11038"/>
                    </a:lnTo>
                    <a:lnTo>
                      <a:pt x="2566" y="11038"/>
                    </a:lnTo>
                    <a:lnTo>
                      <a:pt x="2566" y="11171"/>
                    </a:lnTo>
                    <a:lnTo>
                      <a:pt x="3155" y="11171"/>
                    </a:lnTo>
                    <a:lnTo>
                      <a:pt x="3155" y="11329"/>
                    </a:lnTo>
                    <a:lnTo>
                      <a:pt x="3363" y="11329"/>
                    </a:lnTo>
                    <a:lnTo>
                      <a:pt x="3155" y="11329"/>
                    </a:lnTo>
                    <a:lnTo>
                      <a:pt x="3155" y="11488"/>
                    </a:lnTo>
                    <a:lnTo>
                      <a:pt x="3363" y="11488"/>
                    </a:lnTo>
                    <a:lnTo>
                      <a:pt x="3363" y="11647"/>
                    </a:lnTo>
                    <a:lnTo>
                      <a:pt x="3536" y="11647"/>
                    </a:lnTo>
                    <a:lnTo>
                      <a:pt x="3536" y="11488"/>
                    </a:lnTo>
                    <a:lnTo>
                      <a:pt x="3536" y="11779"/>
                    </a:lnTo>
                    <a:lnTo>
                      <a:pt x="3363" y="11938"/>
                    </a:lnTo>
                    <a:lnTo>
                      <a:pt x="3363" y="12097"/>
                    </a:lnTo>
                    <a:lnTo>
                      <a:pt x="3744" y="12097"/>
                    </a:lnTo>
                    <a:lnTo>
                      <a:pt x="3744" y="12388"/>
                    </a:lnTo>
                    <a:lnTo>
                      <a:pt x="3536" y="12388"/>
                    </a:lnTo>
                    <a:lnTo>
                      <a:pt x="3536" y="12547"/>
                    </a:lnTo>
                    <a:lnTo>
                      <a:pt x="3363" y="12547"/>
                    </a:lnTo>
                    <a:lnTo>
                      <a:pt x="3363" y="12706"/>
                    </a:lnTo>
                    <a:lnTo>
                      <a:pt x="3155" y="12706"/>
                    </a:lnTo>
                    <a:lnTo>
                      <a:pt x="3155" y="13156"/>
                    </a:lnTo>
                    <a:lnTo>
                      <a:pt x="2947" y="13156"/>
                    </a:lnTo>
                    <a:lnTo>
                      <a:pt x="3155" y="13156"/>
                    </a:lnTo>
                    <a:lnTo>
                      <a:pt x="3155" y="13288"/>
                    </a:lnTo>
                    <a:lnTo>
                      <a:pt x="2947" y="13288"/>
                    </a:lnTo>
                    <a:lnTo>
                      <a:pt x="2947" y="13447"/>
                    </a:lnTo>
                    <a:lnTo>
                      <a:pt x="3155" y="13447"/>
                    </a:lnTo>
                    <a:lnTo>
                      <a:pt x="3155" y="13897"/>
                    </a:lnTo>
                    <a:lnTo>
                      <a:pt x="2947" y="13897"/>
                    </a:lnTo>
                    <a:lnTo>
                      <a:pt x="2774" y="14056"/>
                    </a:lnTo>
                    <a:lnTo>
                      <a:pt x="2566" y="14056"/>
                    </a:lnTo>
                    <a:lnTo>
                      <a:pt x="2566" y="14215"/>
                    </a:lnTo>
                    <a:lnTo>
                      <a:pt x="2358" y="14215"/>
                    </a:lnTo>
                    <a:lnTo>
                      <a:pt x="2358" y="14347"/>
                    </a:lnTo>
                    <a:lnTo>
                      <a:pt x="2150" y="14347"/>
                    </a:lnTo>
                    <a:lnTo>
                      <a:pt x="2150" y="14665"/>
                    </a:lnTo>
                    <a:lnTo>
                      <a:pt x="1768" y="14665"/>
                    </a:lnTo>
                    <a:lnTo>
                      <a:pt x="1560" y="14797"/>
                    </a:lnTo>
                    <a:lnTo>
                      <a:pt x="1560" y="14956"/>
                    </a:lnTo>
                    <a:lnTo>
                      <a:pt x="1387" y="14956"/>
                    </a:lnTo>
                    <a:lnTo>
                      <a:pt x="1387" y="15115"/>
                    </a:lnTo>
                    <a:lnTo>
                      <a:pt x="1179" y="15115"/>
                    </a:lnTo>
                    <a:lnTo>
                      <a:pt x="1179" y="15406"/>
                    </a:lnTo>
                    <a:lnTo>
                      <a:pt x="1387" y="15406"/>
                    </a:lnTo>
                    <a:lnTo>
                      <a:pt x="1387" y="15565"/>
                    </a:lnTo>
                    <a:lnTo>
                      <a:pt x="1560" y="15565"/>
                    </a:lnTo>
                    <a:lnTo>
                      <a:pt x="1768" y="15724"/>
                    </a:lnTo>
                    <a:lnTo>
                      <a:pt x="1768" y="15856"/>
                    </a:lnTo>
                    <a:lnTo>
                      <a:pt x="2150" y="15856"/>
                    </a:lnTo>
                    <a:lnTo>
                      <a:pt x="2150" y="16174"/>
                    </a:lnTo>
                    <a:lnTo>
                      <a:pt x="1976" y="16174"/>
                    </a:lnTo>
                    <a:lnTo>
                      <a:pt x="1976" y="16332"/>
                    </a:lnTo>
                    <a:lnTo>
                      <a:pt x="1768" y="16332"/>
                    </a:lnTo>
                    <a:lnTo>
                      <a:pt x="1768" y="16624"/>
                    </a:lnTo>
                    <a:lnTo>
                      <a:pt x="1560" y="16624"/>
                    </a:lnTo>
                    <a:lnTo>
                      <a:pt x="1768" y="16782"/>
                    </a:lnTo>
                    <a:lnTo>
                      <a:pt x="1768" y="16915"/>
                    </a:lnTo>
                    <a:lnTo>
                      <a:pt x="1976" y="16915"/>
                    </a:lnTo>
                    <a:lnTo>
                      <a:pt x="1976" y="17074"/>
                    </a:lnTo>
                    <a:lnTo>
                      <a:pt x="1768" y="17074"/>
                    </a:lnTo>
                    <a:lnTo>
                      <a:pt x="1976" y="17074"/>
                    </a:lnTo>
                    <a:lnTo>
                      <a:pt x="1976" y="17841"/>
                    </a:lnTo>
                    <a:lnTo>
                      <a:pt x="2150" y="17974"/>
                    </a:lnTo>
                    <a:lnTo>
                      <a:pt x="2150" y="18132"/>
                    </a:lnTo>
                    <a:lnTo>
                      <a:pt x="2358" y="18132"/>
                    </a:lnTo>
                    <a:lnTo>
                      <a:pt x="2566" y="18291"/>
                    </a:lnTo>
                    <a:lnTo>
                      <a:pt x="2947" y="18291"/>
                    </a:lnTo>
                    <a:lnTo>
                      <a:pt x="2947" y="18132"/>
                    </a:lnTo>
                    <a:lnTo>
                      <a:pt x="3155" y="18132"/>
                    </a:lnTo>
                    <a:lnTo>
                      <a:pt x="3155" y="17974"/>
                    </a:lnTo>
                    <a:lnTo>
                      <a:pt x="3363" y="17974"/>
                    </a:lnTo>
                    <a:lnTo>
                      <a:pt x="3363" y="17841"/>
                    </a:lnTo>
                    <a:lnTo>
                      <a:pt x="3536" y="17841"/>
                    </a:lnTo>
                    <a:lnTo>
                      <a:pt x="3363" y="17682"/>
                    </a:lnTo>
                    <a:lnTo>
                      <a:pt x="3744" y="17682"/>
                    </a:lnTo>
                    <a:lnTo>
                      <a:pt x="3744" y="17232"/>
                    </a:lnTo>
                    <a:lnTo>
                      <a:pt x="3952" y="17232"/>
                    </a:lnTo>
                    <a:lnTo>
                      <a:pt x="3952" y="17365"/>
                    </a:lnTo>
                    <a:lnTo>
                      <a:pt x="4161" y="17365"/>
                    </a:lnTo>
                    <a:lnTo>
                      <a:pt x="4161" y="17524"/>
                    </a:lnTo>
                    <a:lnTo>
                      <a:pt x="4334" y="17524"/>
                    </a:lnTo>
                    <a:lnTo>
                      <a:pt x="4334" y="17232"/>
                    </a:lnTo>
                    <a:lnTo>
                      <a:pt x="4161" y="17232"/>
                    </a:lnTo>
                    <a:lnTo>
                      <a:pt x="4161" y="17074"/>
                    </a:lnTo>
                    <a:lnTo>
                      <a:pt x="3952" y="17074"/>
                    </a:lnTo>
                    <a:lnTo>
                      <a:pt x="4161" y="17074"/>
                    </a:lnTo>
                    <a:lnTo>
                      <a:pt x="4161" y="16915"/>
                    </a:lnTo>
                    <a:lnTo>
                      <a:pt x="4542" y="16915"/>
                    </a:lnTo>
                    <a:lnTo>
                      <a:pt x="4542" y="17232"/>
                    </a:lnTo>
                    <a:lnTo>
                      <a:pt x="4750" y="17232"/>
                    </a:lnTo>
                    <a:lnTo>
                      <a:pt x="4750" y="17365"/>
                    </a:lnTo>
                    <a:lnTo>
                      <a:pt x="4923" y="17365"/>
                    </a:lnTo>
                    <a:lnTo>
                      <a:pt x="4923" y="17524"/>
                    </a:lnTo>
                    <a:lnTo>
                      <a:pt x="5131" y="17365"/>
                    </a:lnTo>
                    <a:lnTo>
                      <a:pt x="5131" y="17524"/>
                    </a:lnTo>
                    <a:lnTo>
                      <a:pt x="5547" y="17524"/>
                    </a:lnTo>
                    <a:lnTo>
                      <a:pt x="5547" y="17682"/>
                    </a:lnTo>
                    <a:lnTo>
                      <a:pt x="5721" y="17682"/>
                    </a:lnTo>
                    <a:lnTo>
                      <a:pt x="5721" y="17524"/>
                    </a:lnTo>
                    <a:lnTo>
                      <a:pt x="5929" y="17524"/>
                    </a:lnTo>
                    <a:lnTo>
                      <a:pt x="5929" y="17365"/>
                    </a:lnTo>
                    <a:lnTo>
                      <a:pt x="6726" y="17365"/>
                    </a:lnTo>
                    <a:lnTo>
                      <a:pt x="6726" y="17524"/>
                    </a:lnTo>
                    <a:lnTo>
                      <a:pt x="6934" y="17524"/>
                    </a:lnTo>
                    <a:lnTo>
                      <a:pt x="7108" y="17682"/>
                    </a:lnTo>
                    <a:lnTo>
                      <a:pt x="7108" y="17841"/>
                    </a:lnTo>
                    <a:lnTo>
                      <a:pt x="7316" y="17841"/>
                    </a:lnTo>
                    <a:lnTo>
                      <a:pt x="7316" y="18132"/>
                    </a:lnTo>
                    <a:lnTo>
                      <a:pt x="7524" y="18132"/>
                    </a:lnTo>
                    <a:lnTo>
                      <a:pt x="7524" y="18291"/>
                    </a:lnTo>
                    <a:lnTo>
                      <a:pt x="7316" y="18291"/>
                    </a:lnTo>
                    <a:lnTo>
                      <a:pt x="7316" y="18424"/>
                    </a:lnTo>
                    <a:lnTo>
                      <a:pt x="7108" y="18424"/>
                    </a:lnTo>
                    <a:lnTo>
                      <a:pt x="7108" y="18741"/>
                    </a:lnTo>
                    <a:lnTo>
                      <a:pt x="6934" y="18900"/>
                    </a:lnTo>
                    <a:lnTo>
                      <a:pt x="6726" y="18900"/>
                    </a:lnTo>
                    <a:lnTo>
                      <a:pt x="6726" y="19191"/>
                    </a:lnTo>
                    <a:lnTo>
                      <a:pt x="6934" y="19191"/>
                    </a:lnTo>
                    <a:lnTo>
                      <a:pt x="6726" y="19350"/>
                    </a:lnTo>
                    <a:lnTo>
                      <a:pt x="6934" y="19350"/>
                    </a:lnTo>
                    <a:lnTo>
                      <a:pt x="6934" y="19959"/>
                    </a:lnTo>
                    <a:lnTo>
                      <a:pt x="7108" y="19959"/>
                    </a:lnTo>
                    <a:lnTo>
                      <a:pt x="6934" y="19959"/>
                    </a:lnTo>
                    <a:lnTo>
                      <a:pt x="6934" y="20091"/>
                    </a:lnTo>
                    <a:lnTo>
                      <a:pt x="7108" y="20091"/>
                    </a:lnTo>
                    <a:lnTo>
                      <a:pt x="7108" y="20250"/>
                    </a:lnTo>
                    <a:lnTo>
                      <a:pt x="7524" y="20250"/>
                    </a:lnTo>
                    <a:lnTo>
                      <a:pt x="7524" y="20409"/>
                    </a:lnTo>
                    <a:lnTo>
                      <a:pt x="7697" y="20409"/>
                    </a:lnTo>
                    <a:lnTo>
                      <a:pt x="7697" y="20250"/>
                    </a:lnTo>
                    <a:lnTo>
                      <a:pt x="8113" y="20250"/>
                    </a:lnTo>
                    <a:lnTo>
                      <a:pt x="8113" y="20409"/>
                    </a:lnTo>
                    <a:lnTo>
                      <a:pt x="8321" y="20409"/>
                    </a:lnTo>
                    <a:lnTo>
                      <a:pt x="8321" y="20250"/>
                    </a:lnTo>
                    <a:lnTo>
                      <a:pt x="8321" y="20409"/>
                    </a:lnTo>
                    <a:lnTo>
                      <a:pt x="8494" y="20409"/>
                    </a:lnTo>
                    <a:lnTo>
                      <a:pt x="8494" y="20541"/>
                    </a:lnTo>
                    <a:lnTo>
                      <a:pt x="8702" y="20541"/>
                    </a:lnTo>
                    <a:lnTo>
                      <a:pt x="8702" y="20409"/>
                    </a:lnTo>
                    <a:lnTo>
                      <a:pt x="9292" y="20409"/>
                    </a:lnTo>
                    <a:lnTo>
                      <a:pt x="9292" y="20541"/>
                    </a:lnTo>
                    <a:lnTo>
                      <a:pt x="9292" y="20409"/>
                    </a:lnTo>
                    <a:lnTo>
                      <a:pt x="9500" y="20409"/>
                    </a:lnTo>
                    <a:lnTo>
                      <a:pt x="9500" y="20250"/>
                    </a:lnTo>
                    <a:lnTo>
                      <a:pt x="9708" y="20250"/>
                    </a:lnTo>
                    <a:lnTo>
                      <a:pt x="9708" y="20091"/>
                    </a:lnTo>
                    <a:lnTo>
                      <a:pt x="10679" y="20091"/>
                    </a:lnTo>
                    <a:lnTo>
                      <a:pt x="10679" y="19959"/>
                    </a:lnTo>
                    <a:lnTo>
                      <a:pt x="11476" y="19959"/>
                    </a:lnTo>
                    <a:lnTo>
                      <a:pt x="11476" y="19800"/>
                    </a:lnTo>
                    <a:lnTo>
                      <a:pt x="11684" y="19800"/>
                    </a:lnTo>
                    <a:lnTo>
                      <a:pt x="11684" y="19959"/>
                    </a:lnTo>
                    <a:lnTo>
                      <a:pt x="11892" y="19800"/>
                    </a:lnTo>
                    <a:lnTo>
                      <a:pt x="11892" y="19641"/>
                    </a:lnTo>
                    <a:lnTo>
                      <a:pt x="12065" y="19641"/>
                    </a:lnTo>
                    <a:lnTo>
                      <a:pt x="12065" y="19482"/>
                    </a:lnTo>
                    <a:lnTo>
                      <a:pt x="12274" y="19482"/>
                    </a:lnTo>
                    <a:lnTo>
                      <a:pt x="12274" y="19350"/>
                    </a:lnTo>
                    <a:lnTo>
                      <a:pt x="12482" y="19350"/>
                    </a:lnTo>
                    <a:lnTo>
                      <a:pt x="12482" y="19191"/>
                    </a:lnTo>
                    <a:lnTo>
                      <a:pt x="12482" y="19350"/>
                    </a:lnTo>
                    <a:lnTo>
                      <a:pt x="12863" y="19350"/>
                    </a:lnTo>
                    <a:lnTo>
                      <a:pt x="12863" y="19482"/>
                    </a:lnTo>
                    <a:lnTo>
                      <a:pt x="13071" y="19482"/>
                    </a:lnTo>
                    <a:lnTo>
                      <a:pt x="13071" y="19641"/>
                    </a:lnTo>
                    <a:lnTo>
                      <a:pt x="13660" y="19641"/>
                    </a:lnTo>
                    <a:lnTo>
                      <a:pt x="13660" y="19800"/>
                    </a:lnTo>
                    <a:lnTo>
                      <a:pt x="14250" y="19800"/>
                    </a:lnTo>
                    <a:lnTo>
                      <a:pt x="14250" y="19959"/>
                    </a:lnTo>
                    <a:lnTo>
                      <a:pt x="14839" y="19959"/>
                    </a:lnTo>
                    <a:lnTo>
                      <a:pt x="14839" y="19800"/>
                    </a:lnTo>
                    <a:lnTo>
                      <a:pt x="15255" y="19800"/>
                    </a:lnTo>
                    <a:lnTo>
                      <a:pt x="15255" y="19959"/>
                    </a:lnTo>
                    <a:lnTo>
                      <a:pt x="15429" y="19959"/>
                    </a:lnTo>
                    <a:lnTo>
                      <a:pt x="15637" y="20091"/>
                    </a:lnTo>
                    <a:lnTo>
                      <a:pt x="15845" y="20091"/>
                    </a:lnTo>
                    <a:lnTo>
                      <a:pt x="15845" y="19959"/>
                    </a:lnTo>
                    <a:lnTo>
                      <a:pt x="16053" y="19959"/>
                    </a:lnTo>
                    <a:lnTo>
                      <a:pt x="16053" y="20250"/>
                    </a:lnTo>
                    <a:lnTo>
                      <a:pt x="16226" y="20250"/>
                    </a:lnTo>
                    <a:lnTo>
                      <a:pt x="16226" y="20409"/>
                    </a:lnTo>
                    <a:lnTo>
                      <a:pt x="16053" y="20409"/>
                    </a:lnTo>
                    <a:lnTo>
                      <a:pt x="16053" y="20541"/>
                    </a:lnTo>
                    <a:lnTo>
                      <a:pt x="16226" y="20541"/>
                    </a:lnTo>
                    <a:lnTo>
                      <a:pt x="16226" y="20700"/>
                    </a:lnTo>
                    <a:lnTo>
                      <a:pt x="16053" y="20700"/>
                    </a:lnTo>
                    <a:lnTo>
                      <a:pt x="16053" y="20859"/>
                    </a:lnTo>
                    <a:lnTo>
                      <a:pt x="16226" y="20859"/>
                    </a:lnTo>
                    <a:lnTo>
                      <a:pt x="16226" y="20700"/>
                    </a:lnTo>
                    <a:lnTo>
                      <a:pt x="16642" y="20700"/>
                    </a:lnTo>
                    <a:lnTo>
                      <a:pt x="16642" y="20541"/>
                    </a:lnTo>
                    <a:lnTo>
                      <a:pt x="17023" y="20541"/>
                    </a:lnTo>
                    <a:lnTo>
                      <a:pt x="17023" y="20700"/>
                    </a:lnTo>
                    <a:lnTo>
                      <a:pt x="17231" y="20859"/>
                    </a:lnTo>
                    <a:lnTo>
                      <a:pt x="17231" y="21018"/>
                    </a:lnTo>
                    <a:lnTo>
                      <a:pt x="17613" y="21018"/>
                    </a:lnTo>
                    <a:lnTo>
                      <a:pt x="17613" y="21150"/>
                    </a:lnTo>
                    <a:lnTo>
                      <a:pt x="18029" y="21150"/>
                    </a:lnTo>
                    <a:lnTo>
                      <a:pt x="18029" y="21309"/>
                    </a:lnTo>
                    <a:lnTo>
                      <a:pt x="18410" y="21309"/>
                    </a:lnTo>
                    <a:lnTo>
                      <a:pt x="18410" y="21468"/>
                    </a:lnTo>
                    <a:lnTo>
                      <a:pt x="18618" y="21468"/>
                    </a:lnTo>
                    <a:lnTo>
                      <a:pt x="18618" y="21600"/>
                    </a:lnTo>
                    <a:lnTo>
                      <a:pt x="19208" y="21600"/>
                    </a:lnTo>
                    <a:lnTo>
                      <a:pt x="19208" y="21309"/>
                    </a:lnTo>
                    <a:lnTo>
                      <a:pt x="19000" y="21309"/>
                    </a:lnTo>
                    <a:lnTo>
                      <a:pt x="19000" y="21150"/>
                    </a:lnTo>
                    <a:lnTo>
                      <a:pt x="19208" y="21150"/>
                    </a:lnTo>
                    <a:lnTo>
                      <a:pt x="19208" y="21018"/>
                    </a:lnTo>
                    <a:lnTo>
                      <a:pt x="19416" y="21018"/>
                    </a:lnTo>
                    <a:lnTo>
                      <a:pt x="19416" y="20859"/>
                    </a:lnTo>
                    <a:lnTo>
                      <a:pt x="19589" y="20859"/>
                    </a:lnTo>
                    <a:lnTo>
                      <a:pt x="19589" y="20700"/>
                    </a:lnTo>
                    <a:lnTo>
                      <a:pt x="19797" y="20700"/>
                    </a:lnTo>
                    <a:lnTo>
                      <a:pt x="19797" y="20541"/>
                    </a:lnTo>
                    <a:lnTo>
                      <a:pt x="19589" y="20541"/>
                    </a:lnTo>
                    <a:lnTo>
                      <a:pt x="19589" y="20409"/>
                    </a:lnTo>
                    <a:lnTo>
                      <a:pt x="19416" y="20409"/>
                    </a:lnTo>
                    <a:lnTo>
                      <a:pt x="19589" y="20409"/>
                    </a:lnTo>
                    <a:lnTo>
                      <a:pt x="19416" y="20250"/>
                    </a:lnTo>
                    <a:lnTo>
                      <a:pt x="19589" y="20250"/>
                    </a:lnTo>
                    <a:lnTo>
                      <a:pt x="19416" y="20250"/>
                    </a:lnTo>
                    <a:lnTo>
                      <a:pt x="19589" y="20250"/>
                    </a:lnTo>
                    <a:lnTo>
                      <a:pt x="19589" y="20091"/>
                    </a:lnTo>
                    <a:lnTo>
                      <a:pt x="19416" y="20091"/>
                    </a:lnTo>
                    <a:lnTo>
                      <a:pt x="19589" y="20091"/>
                    </a:lnTo>
                    <a:lnTo>
                      <a:pt x="19416" y="20091"/>
                    </a:lnTo>
                    <a:lnTo>
                      <a:pt x="19416" y="19959"/>
                    </a:lnTo>
                    <a:lnTo>
                      <a:pt x="19416" y="20091"/>
                    </a:lnTo>
                    <a:lnTo>
                      <a:pt x="19208" y="20091"/>
                    </a:lnTo>
                    <a:lnTo>
                      <a:pt x="19208" y="19959"/>
                    </a:lnTo>
                    <a:lnTo>
                      <a:pt x="19000" y="19959"/>
                    </a:lnTo>
                    <a:lnTo>
                      <a:pt x="19000" y="19800"/>
                    </a:lnTo>
                    <a:lnTo>
                      <a:pt x="18826" y="19641"/>
                    </a:lnTo>
                    <a:lnTo>
                      <a:pt x="19000" y="19641"/>
                    </a:lnTo>
                    <a:lnTo>
                      <a:pt x="18826" y="19641"/>
                    </a:lnTo>
                    <a:lnTo>
                      <a:pt x="19000" y="19482"/>
                    </a:lnTo>
                    <a:lnTo>
                      <a:pt x="19208" y="19482"/>
                    </a:lnTo>
                    <a:lnTo>
                      <a:pt x="19208" y="19350"/>
                    </a:lnTo>
                    <a:lnTo>
                      <a:pt x="19000" y="19350"/>
                    </a:lnTo>
                    <a:lnTo>
                      <a:pt x="19208" y="19350"/>
                    </a:lnTo>
                    <a:lnTo>
                      <a:pt x="19208" y="19191"/>
                    </a:lnTo>
                    <a:lnTo>
                      <a:pt x="19416" y="19191"/>
                    </a:lnTo>
                    <a:lnTo>
                      <a:pt x="19416" y="19350"/>
                    </a:lnTo>
                    <a:lnTo>
                      <a:pt x="19416" y="19191"/>
                    </a:lnTo>
                    <a:lnTo>
                      <a:pt x="19416" y="19350"/>
                    </a:lnTo>
                    <a:lnTo>
                      <a:pt x="19797" y="19350"/>
                    </a:lnTo>
                    <a:lnTo>
                      <a:pt x="19797" y="19191"/>
                    </a:lnTo>
                    <a:lnTo>
                      <a:pt x="19589" y="19191"/>
                    </a:lnTo>
                    <a:lnTo>
                      <a:pt x="19589" y="18582"/>
                    </a:lnTo>
                    <a:lnTo>
                      <a:pt x="19416" y="18424"/>
                    </a:lnTo>
                    <a:lnTo>
                      <a:pt x="19416" y="18582"/>
                    </a:lnTo>
                    <a:lnTo>
                      <a:pt x="19416" y="18424"/>
                    </a:lnTo>
                    <a:lnTo>
                      <a:pt x="18618" y="18424"/>
                    </a:lnTo>
                    <a:lnTo>
                      <a:pt x="18618" y="18291"/>
                    </a:lnTo>
                    <a:lnTo>
                      <a:pt x="18410" y="18291"/>
                    </a:lnTo>
                    <a:lnTo>
                      <a:pt x="18618" y="18291"/>
                    </a:lnTo>
                    <a:lnTo>
                      <a:pt x="18410" y="18291"/>
                    </a:lnTo>
                    <a:lnTo>
                      <a:pt x="18410" y="17974"/>
                    </a:lnTo>
                    <a:lnTo>
                      <a:pt x="18202" y="17974"/>
                    </a:lnTo>
                    <a:lnTo>
                      <a:pt x="18410" y="17841"/>
                    </a:lnTo>
                    <a:lnTo>
                      <a:pt x="18410" y="17682"/>
                    </a:lnTo>
                    <a:lnTo>
                      <a:pt x="18202" y="17682"/>
                    </a:lnTo>
                    <a:lnTo>
                      <a:pt x="18202" y="17524"/>
                    </a:lnTo>
                    <a:lnTo>
                      <a:pt x="18410" y="17365"/>
                    </a:lnTo>
                    <a:lnTo>
                      <a:pt x="18202" y="17365"/>
                    </a:lnTo>
                    <a:lnTo>
                      <a:pt x="18202" y="17232"/>
                    </a:lnTo>
                    <a:lnTo>
                      <a:pt x="18410" y="17232"/>
                    </a:lnTo>
                    <a:lnTo>
                      <a:pt x="18202" y="17232"/>
                    </a:lnTo>
                    <a:lnTo>
                      <a:pt x="18410" y="17232"/>
                    </a:lnTo>
                    <a:lnTo>
                      <a:pt x="18410" y="17074"/>
                    </a:lnTo>
                    <a:lnTo>
                      <a:pt x="18202" y="17074"/>
                    </a:lnTo>
                    <a:lnTo>
                      <a:pt x="18410" y="17074"/>
                    </a:lnTo>
                    <a:lnTo>
                      <a:pt x="18410" y="16915"/>
                    </a:lnTo>
                    <a:lnTo>
                      <a:pt x="18618" y="16915"/>
                    </a:lnTo>
                    <a:lnTo>
                      <a:pt x="18618" y="16782"/>
                    </a:lnTo>
                    <a:lnTo>
                      <a:pt x="18826" y="16782"/>
                    </a:lnTo>
                    <a:lnTo>
                      <a:pt x="18618" y="16782"/>
                    </a:lnTo>
                    <a:lnTo>
                      <a:pt x="18618" y="16465"/>
                    </a:lnTo>
                    <a:lnTo>
                      <a:pt x="18410" y="16465"/>
                    </a:lnTo>
                    <a:lnTo>
                      <a:pt x="18618" y="16465"/>
                    </a:lnTo>
                    <a:lnTo>
                      <a:pt x="18618" y="16332"/>
                    </a:lnTo>
                    <a:lnTo>
                      <a:pt x="19000" y="16332"/>
                    </a:lnTo>
                    <a:lnTo>
                      <a:pt x="19000" y="16015"/>
                    </a:lnTo>
                    <a:lnTo>
                      <a:pt x="19208" y="16015"/>
                    </a:lnTo>
                    <a:lnTo>
                      <a:pt x="19416" y="15856"/>
                    </a:lnTo>
                    <a:lnTo>
                      <a:pt x="19589" y="15856"/>
                    </a:lnTo>
                    <a:lnTo>
                      <a:pt x="19589" y="15724"/>
                    </a:lnTo>
                    <a:lnTo>
                      <a:pt x="19797" y="15724"/>
                    </a:lnTo>
                    <a:lnTo>
                      <a:pt x="19589" y="15724"/>
                    </a:lnTo>
                    <a:lnTo>
                      <a:pt x="19589" y="15406"/>
                    </a:lnTo>
                    <a:lnTo>
                      <a:pt x="19797" y="15274"/>
                    </a:lnTo>
                    <a:lnTo>
                      <a:pt x="19797" y="15115"/>
                    </a:lnTo>
                    <a:lnTo>
                      <a:pt x="20005" y="15115"/>
                    </a:lnTo>
                    <a:lnTo>
                      <a:pt x="20213" y="14956"/>
                    </a:lnTo>
                    <a:lnTo>
                      <a:pt x="20005" y="14956"/>
                    </a:lnTo>
                    <a:lnTo>
                      <a:pt x="20005" y="14797"/>
                    </a:lnTo>
                    <a:lnTo>
                      <a:pt x="20213" y="14797"/>
                    </a:lnTo>
                    <a:lnTo>
                      <a:pt x="20005" y="14797"/>
                    </a:lnTo>
                    <a:lnTo>
                      <a:pt x="20213" y="14665"/>
                    </a:lnTo>
                    <a:lnTo>
                      <a:pt x="20005" y="14665"/>
                    </a:lnTo>
                    <a:lnTo>
                      <a:pt x="20005" y="14506"/>
                    </a:lnTo>
                    <a:lnTo>
                      <a:pt x="20213" y="14506"/>
                    </a:lnTo>
                    <a:lnTo>
                      <a:pt x="20213" y="14347"/>
                    </a:lnTo>
                    <a:lnTo>
                      <a:pt x="20005" y="14347"/>
                    </a:lnTo>
                    <a:lnTo>
                      <a:pt x="20213" y="14347"/>
                    </a:lnTo>
                    <a:lnTo>
                      <a:pt x="20213" y="14215"/>
                    </a:lnTo>
                    <a:lnTo>
                      <a:pt x="20387" y="14215"/>
                    </a:lnTo>
                    <a:lnTo>
                      <a:pt x="20387" y="13897"/>
                    </a:lnTo>
                    <a:lnTo>
                      <a:pt x="20213" y="13897"/>
                    </a:lnTo>
                    <a:lnTo>
                      <a:pt x="20213" y="13738"/>
                    </a:lnTo>
                    <a:lnTo>
                      <a:pt x="20005" y="13738"/>
                    </a:lnTo>
                    <a:lnTo>
                      <a:pt x="20005" y="13447"/>
                    </a:lnTo>
                    <a:lnTo>
                      <a:pt x="19589" y="13447"/>
                    </a:lnTo>
                    <a:lnTo>
                      <a:pt x="19589" y="13156"/>
                    </a:lnTo>
                    <a:lnTo>
                      <a:pt x="19416" y="13156"/>
                    </a:lnTo>
                    <a:lnTo>
                      <a:pt x="19416" y="12997"/>
                    </a:lnTo>
                    <a:lnTo>
                      <a:pt x="19797" y="12997"/>
                    </a:lnTo>
                    <a:lnTo>
                      <a:pt x="19797" y="12706"/>
                    </a:lnTo>
                    <a:lnTo>
                      <a:pt x="19589" y="12706"/>
                    </a:lnTo>
                    <a:lnTo>
                      <a:pt x="19589" y="12547"/>
                    </a:lnTo>
                    <a:lnTo>
                      <a:pt x="20005" y="12547"/>
                    </a:lnTo>
                    <a:lnTo>
                      <a:pt x="20005" y="12388"/>
                    </a:lnTo>
                    <a:lnTo>
                      <a:pt x="19797" y="12388"/>
                    </a:lnTo>
                    <a:lnTo>
                      <a:pt x="19797" y="11647"/>
                    </a:lnTo>
                    <a:lnTo>
                      <a:pt x="20005" y="11647"/>
                    </a:lnTo>
                    <a:lnTo>
                      <a:pt x="20005" y="11488"/>
                    </a:lnTo>
                    <a:lnTo>
                      <a:pt x="19797" y="11488"/>
                    </a:lnTo>
                    <a:lnTo>
                      <a:pt x="19797" y="11171"/>
                    </a:lnTo>
                    <a:lnTo>
                      <a:pt x="20005" y="11171"/>
                    </a:lnTo>
                    <a:lnTo>
                      <a:pt x="20005" y="11329"/>
                    </a:lnTo>
                    <a:lnTo>
                      <a:pt x="20005" y="11171"/>
                    </a:lnTo>
                    <a:lnTo>
                      <a:pt x="20005" y="11329"/>
                    </a:lnTo>
                    <a:lnTo>
                      <a:pt x="20387" y="11329"/>
                    </a:lnTo>
                    <a:lnTo>
                      <a:pt x="20387" y="11171"/>
                    </a:lnTo>
                    <a:lnTo>
                      <a:pt x="20595" y="11171"/>
                    </a:lnTo>
                    <a:lnTo>
                      <a:pt x="20595" y="11329"/>
                    </a:lnTo>
                    <a:lnTo>
                      <a:pt x="20803" y="11329"/>
                    </a:lnTo>
                    <a:lnTo>
                      <a:pt x="20803" y="11171"/>
                    </a:lnTo>
                    <a:lnTo>
                      <a:pt x="20976" y="11171"/>
                    </a:lnTo>
                    <a:lnTo>
                      <a:pt x="20976" y="11038"/>
                    </a:lnTo>
                    <a:lnTo>
                      <a:pt x="21184" y="11171"/>
                    </a:lnTo>
                    <a:lnTo>
                      <a:pt x="21184" y="11038"/>
                    </a:lnTo>
                    <a:lnTo>
                      <a:pt x="21600" y="11038"/>
                    </a:lnTo>
                    <a:lnTo>
                      <a:pt x="21600" y="10429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8" name="Shape 2976"/>
              <p:cNvSpPr/>
              <p:nvPr/>
            </p:nvSpPr>
            <p:spPr>
              <a:xfrm>
                <a:off x="12727939" y="4965664"/>
                <a:ext cx="478053" cy="7250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769" y="16437"/>
                    </a:moveTo>
                    <a:lnTo>
                      <a:pt x="13769" y="16222"/>
                    </a:lnTo>
                    <a:lnTo>
                      <a:pt x="13378" y="16222"/>
                    </a:lnTo>
                    <a:lnTo>
                      <a:pt x="13378" y="15963"/>
                    </a:lnTo>
                    <a:lnTo>
                      <a:pt x="13051" y="15705"/>
                    </a:lnTo>
                    <a:lnTo>
                      <a:pt x="12660" y="15705"/>
                    </a:lnTo>
                    <a:lnTo>
                      <a:pt x="12660" y="15490"/>
                    </a:lnTo>
                    <a:lnTo>
                      <a:pt x="12268" y="15490"/>
                    </a:lnTo>
                    <a:lnTo>
                      <a:pt x="11877" y="15232"/>
                    </a:lnTo>
                    <a:lnTo>
                      <a:pt x="11550" y="15232"/>
                    </a:lnTo>
                    <a:lnTo>
                      <a:pt x="11550" y="14500"/>
                    </a:lnTo>
                    <a:lnTo>
                      <a:pt x="11159" y="14500"/>
                    </a:lnTo>
                    <a:lnTo>
                      <a:pt x="11159" y="13511"/>
                    </a:lnTo>
                    <a:lnTo>
                      <a:pt x="10767" y="13511"/>
                    </a:lnTo>
                    <a:lnTo>
                      <a:pt x="10767" y="13253"/>
                    </a:lnTo>
                    <a:lnTo>
                      <a:pt x="10441" y="13037"/>
                    </a:lnTo>
                    <a:lnTo>
                      <a:pt x="10441" y="12521"/>
                    </a:lnTo>
                    <a:lnTo>
                      <a:pt x="10050" y="12521"/>
                    </a:lnTo>
                    <a:lnTo>
                      <a:pt x="10050" y="12048"/>
                    </a:lnTo>
                    <a:lnTo>
                      <a:pt x="9658" y="12048"/>
                    </a:lnTo>
                    <a:lnTo>
                      <a:pt x="9658" y="11790"/>
                    </a:lnTo>
                    <a:lnTo>
                      <a:pt x="9266" y="11790"/>
                    </a:lnTo>
                    <a:lnTo>
                      <a:pt x="9266" y="11316"/>
                    </a:lnTo>
                    <a:lnTo>
                      <a:pt x="8940" y="11316"/>
                    </a:lnTo>
                    <a:lnTo>
                      <a:pt x="8940" y="11058"/>
                    </a:lnTo>
                    <a:lnTo>
                      <a:pt x="8549" y="10800"/>
                    </a:lnTo>
                    <a:lnTo>
                      <a:pt x="8549" y="10542"/>
                    </a:lnTo>
                    <a:lnTo>
                      <a:pt x="8157" y="10542"/>
                    </a:lnTo>
                    <a:lnTo>
                      <a:pt x="7831" y="10327"/>
                    </a:lnTo>
                    <a:lnTo>
                      <a:pt x="7831" y="9810"/>
                    </a:lnTo>
                    <a:lnTo>
                      <a:pt x="7439" y="9810"/>
                    </a:lnTo>
                    <a:lnTo>
                      <a:pt x="7439" y="8821"/>
                    </a:lnTo>
                    <a:lnTo>
                      <a:pt x="7048" y="8821"/>
                    </a:lnTo>
                    <a:lnTo>
                      <a:pt x="7048" y="8606"/>
                    </a:lnTo>
                    <a:lnTo>
                      <a:pt x="6656" y="8606"/>
                    </a:lnTo>
                    <a:lnTo>
                      <a:pt x="6656" y="8347"/>
                    </a:lnTo>
                    <a:lnTo>
                      <a:pt x="6330" y="8347"/>
                    </a:lnTo>
                    <a:lnTo>
                      <a:pt x="6330" y="8089"/>
                    </a:lnTo>
                    <a:lnTo>
                      <a:pt x="5938" y="8089"/>
                    </a:lnTo>
                    <a:lnTo>
                      <a:pt x="5938" y="7874"/>
                    </a:lnTo>
                    <a:lnTo>
                      <a:pt x="5221" y="7874"/>
                    </a:lnTo>
                    <a:lnTo>
                      <a:pt x="4829" y="7616"/>
                    </a:lnTo>
                    <a:lnTo>
                      <a:pt x="4437" y="7874"/>
                    </a:lnTo>
                    <a:lnTo>
                      <a:pt x="4437" y="7616"/>
                    </a:lnTo>
                    <a:lnTo>
                      <a:pt x="4829" y="7616"/>
                    </a:lnTo>
                    <a:lnTo>
                      <a:pt x="4829" y="7358"/>
                    </a:lnTo>
                    <a:lnTo>
                      <a:pt x="4046" y="7358"/>
                    </a:lnTo>
                    <a:lnTo>
                      <a:pt x="4046" y="7143"/>
                    </a:lnTo>
                    <a:lnTo>
                      <a:pt x="3720" y="7143"/>
                    </a:lnTo>
                    <a:lnTo>
                      <a:pt x="3720" y="6884"/>
                    </a:lnTo>
                    <a:lnTo>
                      <a:pt x="3328" y="6884"/>
                    </a:lnTo>
                    <a:lnTo>
                      <a:pt x="3328" y="6368"/>
                    </a:lnTo>
                    <a:lnTo>
                      <a:pt x="2937" y="6368"/>
                    </a:lnTo>
                    <a:lnTo>
                      <a:pt x="2937" y="5422"/>
                    </a:lnTo>
                    <a:lnTo>
                      <a:pt x="2610" y="5422"/>
                    </a:lnTo>
                    <a:lnTo>
                      <a:pt x="2610" y="4905"/>
                    </a:lnTo>
                    <a:lnTo>
                      <a:pt x="2219" y="4647"/>
                    </a:lnTo>
                    <a:lnTo>
                      <a:pt x="2219" y="4174"/>
                    </a:lnTo>
                    <a:lnTo>
                      <a:pt x="1827" y="4174"/>
                    </a:lnTo>
                    <a:lnTo>
                      <a:pt x="1827" y="3916"/>
                    </a:lnTo>
                    <a:lnTo>
                      <a:pt x="1436" y="3916"/>
                    </a:lnTo>
                    <a:lnTo>
                      <a:pt x="1436" y="3700"/>
                    </a:lnTo>
                    <a:lnTo>
                      <a:pt x="1109" y="3700"/>
                    </a:lnTo>
                    <a:lnTo>
                      <a:pt x="1109" y="3442"/>
                    </a:lnTo>
                    <a:lnTo>
                      <a:pt x="718" y="3442"/>
                    </a:lnTo>
                    <a:lnTo>
                      <a:pt x="1109" y="3442"/>
                    </a:lnTo>
                    <a:lnTo>
                      <a:pt x="1109" y="2926"/>
                    </a:lnTo>
                    <a:lnTo>
                      <a:pt x="1436" y="2926"/>
                    </a:lnTo>
                    <a:lnTo>
                      <a:pt x="1436" y="2711"/>
                    </a:lnTo>
                    <a:lnTo>
                      <a:pt x="1827" y="2711"/>
                    </a:lnTo>
                    <a:lnTo>
                      <a:pt x="1436" y="2711"/>
                    </a:lnTo>
                    <a:lnTo>
                      <a:pt x="1827" y="2711"/>
                    </a:lnTo>
                    <a:lnTo>
                      <a:pt x="1827" y="2926"/>
                    </a:lnTo>
                    <a:lnTo>
                      <a:pt x="2610" y="2926"/>
                    </a:lnTo>
                    <a:lnTo>
                      <a:pt x="2610" y="2194"/>
                    </a:lnTo>
                    <a:lnTo>
                      <a:pt x="2219" y="2194"/>
                    </a:lnTo>
                    <a:lnTo>
                      <a:pt x="2219" y="2453"/>
                    </a:lnTo>
                    <a:lnTo>
                      <a:pt x="2219" y="2194"/>
                    </a:lnTo>
                    <a:lnTo>
                      <a:pt x="1827" y="2194"/>
                    </a:lnTo>
                    <a:lnTo>
                      <a:pt x="1827" y="1979"/>
                    </a:lnTo>
                    <a:lnTo>
                      <a:pt x="2610" y="1979"/>
                    </a:lnTo>
                    <a:lnTo>
                      <a:pt x="2610" y="1721"/>
                    </a:lnTo>
                    <a:lnTo>
                      <a:pt x="2219" y="1463"/>
                    </a:lnTo>
                    <a:lnTo>
                      <a:pt x="2219" y="1979"/>
                    </a:lnTo>
                    <a:lnTo>
                      <a:pt x="1827" y="1721"/>
                    </a:lnTo>
                    <a:lnTo>
                      <a:pt x="1827" y="1205"/>
                    </a:lnTo>
                    <a:lnTo>
                      <a:pt x="1436" y="1205"/>
                    </a:lnTo>
                    <a:lnTo>
                      <a:pt x="1436" y="990"/>
                    </a:lnTo>
                    <a:lnTo>
                      <a:pt x="718" y="990"/>
                    </a:lnTo>
                    <a:lnTo>
                      <a:pt x="326" y="731"/>
                    </a:lnTo>
                    <a:lnTo>
                      <a:pt x="0" y="731"/>
                    </a:lnTo>
                    <a:lnTo>
                      <a:pt x="326" y="731"/>
                    </a:lnTo>
                    <a:lnTo>
                      <a:pt x="326" y="473"/>
                    </a:lnTo>
                    <a:lnTo>
                      <a:pt x="718" y="473"/>
                    </a:lnTo>
                    <a:lnTo>
                      <a:pt x="718" y="0"/>
                    </a:lnTo>
                    <a:lnTo>
                      <a:pt x="1109" y="0"/>
                    </a:lnTo>
                    <a:lnTo>
                      <a:pt x="1109" y="258"/>
                    </a:lnTo>
                    <a:lnTo>
                      <a:pt x="1436" y="258"/>
                    </a:lnTo>
                    <a:lnTo>
                      <a:pt x="1436" y="473"/>
                    </a:lnTo>
                    <a:lnTo>
                      <a:pt x="2219" y="473"/>
                    </a:lnTo>
                    <a:lnTo>
                      <a:pt x="2219" y="1205"/>
                    </a:lnTo>
                    <a:lnTo>
                      <a:pt x="2610" y="1205"/>
                    </a:lnTo>
                    <a:lnTo>
                      <a:pt x="2610" y="1463"/>
                    </a:lnTo>
                    <a:lnTo>
                      <a:pt x="2937" y="1463"/>
                    </a:lnTo>
                    <a:lnTo>
                      <a:pt x="2937" y="1721"/>
                    </a:lnTo>
                    <a:lnTo>
                      <a:pt x="3328" y="1721"/>
                    </a:lnTo>
                    <a:lnTo>
                      <a:pt x="3328" y="1979"/>
                    </a:lnTo>
                    <a:lnTo>
                      <a:pt x="3720" y="1979"/>
                    </a:lnTo>
                    <a:lnTo>
                      <a:pt x="3720" y="2194"/>
                    </a:lnTo>
                    <a:lnTo>
                      <a:pt x="4046" y="1979"/>
                    </a:lnTo>
                    <a:lnTo>
                      <a:pt x="4046" y="2194"/>
                    </a:lnTo>
                    <a:lnTo>
                      <a:pt x="4437" y="2194"/>
                    </a:lnTo>
                    <a:lnTo>
                      <a:pt x="4437" y="2453"/>
                    </a:lnTo>
                    <a:lnTo>
                      <a:pt x="4829" y="2453"/>
                    </a:lnTo>
                    <a:lnTo>
                      <a:pt x="4829" y="2711"/>
                    </a:lnTo>
                    <a:lnTo>
                      <a:pt x="5221" y="2926"/>
                    </a:lnTo>
                    <a:lnTo>
                      <a:pt x="5547" y="3184"/>
                    </a:lnTo>
                    <a:lnTo>
                      <a:pt x="5547" y="3442"/>
                    </a:lnTo>
                    <a:lnTo>
                      <a:pt x="5938" y="3442"/>
                    </a:lnTo>
                    <a:lnTo>
                      <a:pt x="5938" y="3700"/>
                    </a:lnTo>
                    <a:lnTo>
                      <a:pt x="6330" y="3916"/>
                    </a:lnTo>
                    <a:lnTo>
                      <a:pt x="6330" y="4174"/>
                    </a:lnTo>
                    <a:lnTo>
                      <a:pt x="6656" y="4174"/>
                    </a:lnTo>
                    <a:lnTo>
                      <a:pt x="6656" y="5422"/>
                    </a:lnTo>
                    <a:lnTo>
                      <a:pt x="7048" y="5422"/>
                    </a:lnTo>
                    <a:lnTo>
                      <a:pt x="7048" y="5637"/>
                    </a:lnTo>
                    <a:lnTo>
                      <a:pt x="7439" y="5637"/>
                    </a:lnTo>
                    <a:lnTo>
                      <a:pt x="7048" y="5637"/>
                    </a:lnTo>
                    <a:lnTo>
                      <a:pt x="7048" y="5422"/>
                    </a:lnTo>
                    <a:lnTo>
                      <a:pt x="6656" y="5422"/>
                    </a:lnTo>
                    <a:lnTo>
                      <a:pt x="7048" y="5422"/>
                    </a:lnTo>
                    <a:lnTo>
                      <a:pt x="7048" y="5637"/>
                    </a:lnTo>
                    <a:lnTo>
                      <a:pt x="7439" y="5637"/>
                    </a:lnTo>
                    <a:lnTo>
                      <a:pt x="7439" y="6153"/>
                    </a:lnTo>
                    <a:lnTo>
                      <a:pt x="7831" y="6153"/>
                    </a:lnTo>
                    <a:lnTo>
                      <a:pt x="7831" y="5895"/>
                    </a:lnTo>
                    <a:lnTo>
                      <a:pt x="7831" y="6153"/>
                    </a:lnTo>
                    <a:lnTo>
                      <a:pt x="8157" y="6153"/>
                    </a:lnTo>
                    <a:lnTo>
                      <a:pt x="8157" y="6368"/>
                    </a:lnTo>
                    <a:lnTo>
                      <a:pt x="8940" y="6368"/>
                    </a:lnTo>
                    <a:lnTo>
                      <a:pt x="9266" y="6626"/>
                    </a:lnTo>
                    <a:lnTo>
                      <a:pt x="9266" y="6884"/>
                    </a:lnTo>
                    <a:lnTo>
                      <a:pt x="9658" y="6884"/>
                    </a:lnTo>
                    <a:lnTo>
                      <a:pt x="9658" y="7143"/>
                    </a:lnTo>
                    <a:lnTo>
                      <a:pt x="9266" y="7143"/>
                    </a:lnTo>
                    <a:lnTo>
                      <a:pt x="9658" y="7143"/>
                    </a:lnTo>
                    <a:lnTo>
                      <a:pt x="9658" y="7358"/>
                    </a:lnTo>
                    <a:lnTo>
                      <a:pt x="10050" y="7358"/>
                    </a:lnTo>
                    <a:lnTo>
                      <a:pt x="10441" y="7616"/>
                    </a:lnTo>
                    <a:lnTo>
                      <a:pt x="10767" y="7874"/>
                    </a:lnTo>
                    <a:lnTo>
                      <a:pt x="10767" y="8089"/>
                    </a:lnTo>
                    <a:lnTo>
                      <a:pt x="11550" y="8089"/>
                    </a:lnTo>
                    <a:lnTo>
                      <a:pt x="11550" y="8606"/>
                    </a:lnTo>
                    <a:lnTo>
                      <a:pt x="11877" y="8606"/>
                    </a:lnTo>
                    <a:lnTo>
                      <a:pt x="11877" y="8821"/>
                    </a:lnTo>
                    <a:lnTo>
                      <a:pt x="12268" y="8821"/>
                    </a:lnTo>
                    <a:lnTo>
                      <a:pt x="12268" y="9079"/>
                    </a:lnTo>
                    <a:lnTo>
                      <a:pt x="12660" y="9079"/>
                    </a:lnTo>
                    <a:lnTo>
                      <a:pt x="12660" y="9337"/>
                    </a:lnTo>
                    <a:lnTo>
                      <a:pt x="13051" y="9337"/>
                    </a:lnTo>
                    <a:lnTo>
                      <a:pt x="13051" y="9595"/>
                    </a:lnTo>
                    <a:lnTo>
                      <a:pt x="13378" y="9595"/>
                    </a:lnTo>
                    <a:lnTo>
                      <a:pt x="13378" y="9810"/>
                    </a:lnTo>
                    <a:lnTo>
                      <a:pt x="14161" y="9810"/>
                    </a:lnTo>
                    <a:lnTo>
                      <a:pt x="14161" y="10069"/>
                    </a:lnTo>
                    <a:lnTo>
                      <a:pt x="14487" y="10327"/>
                    </a:lnTo>
                    <a:lnTo>
                      <a:pt x="14879" y="10327"/>
                    </a:lnTo>
                    <a:lnTo>
                      <a:pt x="14879" y="10542"/>
                    </a:lnTo>
                    <a:lnTo>
                      <a:pt x="15270" y="10542"/>
                    </a:lnTo>
                    <a:lnTo>
                      <a:pt x="15270" y="10800"/>
                    </a:lnTo>
                    <a:lnTo>
                      <a:pt x="15662" y="10800"/>
                    </a:lnTo>
                    <a:lnTo>
                      <a:pt x="15662" y="11058"/>
                    </a:lnTo>
                    <a:lnTo>
                      <a:pt x="15988" y="11058"/>
                    </a:lnTo>
                    <a:lnTo>
                      <a:pt x="15988" y="11316"/>
                    </a:lnTo>
                    <a:lnTo>
                      <a:pt x="16379" y="11316"/>
                    </a:lnTo>
                    <a:lnTo>
                      <a:pt x="16379" y="11531"/>
                    </a:lnTo>
                    <a:lnTo>
                      <a:pt x="16771" y="11531"/>
                    </a:lnTo>
                    <a:lnTo>
                      <a:pt x="16771" y="11790"/>
                    </a:lnTo>
                    <a:lnTo>
                      <a:pt x="18272" y="11790"/>
                    </a:lnTo>
                    <a:lnTo>
                      <a:pt x="18272" y="12263"/>
                    </a:lnTo>
                    <a:lnTo>
                      <a:pt x="18598" y="12263"/>
                    </a:lnTo>
                    <a:lnTo>
                      <a:pt x="18598" y="12521"/>
                    </a:lnTo>
                    <a:lnTo>
                      <a:pt x="18598" y="12263"/>
                    </a:lnTo>
                    <a:lnTo>
                      <a:pt x="18272" y="12263"/>
                    </a:lnTo>
                    <a:lnTo>
                      <a:pt x="18272" y="12048"/>
                    </a:lnTo>
                    <a:lnTo>
                      <a:pt x="17489" y="12048"/>
                    </a:lnTo>
                    <a:lnTo>
                      <a:pt x="17489" y="11790"/>
                    </a:lnTo>
                    <a:lnTo>
                      <a:pt x="16379" y="11790"/>
                    </a:lnTo>
                    <a:lnTo>
                      <a:pt x="16379" y="11531"/>
                    </a:lnTo>
                    <a:lnTo>
                      <a:pt x="15270" y="11531"/>
                    </a:lnTo>
                    <a:lnTo>
                      <a:pt x="15270" y="11790"/>
                    </a:lnTo>
                    <a:lnTo>
                      <a:pt x="14487" y="11790"/>
                    </a:lnTo>
                    <a:lnTo>
                      <a:pt x="14487" y="12048"/>
                    </a:lnTo>
                    <a:lnTo>
                      <a:pt x="14161" y="12048"/>
                    </a:lnTo>
                    <a:lnTo>
                      <a:pt x="13769" y="12263"/>
                    </a:lnTo>
                    <a:lnTo>
                      <a:pt x="13378" y="12521"/>
                    </a:lnTo>
                    <a:lnTo>
                      <a:pt x="13378" y="13253"/>
                    </a:lnTo>
                    <a:lnTo>
                      <a:pt x="13769" y="13253"/>
                    </a:lnTo>
                    <a:lnTo>
                      <a:pt x="13769" y="13984"/>
                    </a:lnTo>
                    <a:lnTo>
                      <a:pt x="14161" y="14242"/>
                    </a:lnTo>
                    <a:lnTo>
                      <a:pt x="14161" y="14974"/>
                    </a:lnTo>
                    <a:lnTo>
                      <a:pt x="14487" y="15232"/>
                    </a:lnTo>
                    <a:lnTo>
                      <a:pt x="14487" y="15963"/>
                    </a:lnTo>
                    <a:lnTo>
                      <a:pt x="14879" y="15963"/>
                    </a:lnTo>
                    <a:lnTo>
                      <a:pt x="14879" y="16437"/>
                    </a:lnTo>
                    <a:lnTo>
                      <a:pt x="15270" y="16437"/>
                    </a:lnTo>
                    <a:lnTo>
                      <a:pt x="15270" y="16953"/>
                    </a:lnTo>
                    <a:lnTo>
                      <a:pt x="15662" y="16953"/>
                    </a:lnTo>
                    <a:lnTo>
                      <a:pt x="15988" y="17211"/>
                    </a:lnTo>
                    <a:lnTo>
                      <a:pt x="16379" y="17211"/>
                    </a:lnTo>
                    <a:lnTo>
                      <a:pt x="16771" y="17426"/>
                    </a:lnTo>
                    <a:lnTo>
                      <a:pt x="16771" y="17211"/>
                    </a:lnTo>
                    <a:lnTo>
                      <a:pt x="17097" y="17211"/>
                    </a:lnTo>
                    <a:lnTo>
                      <a:pt x="17097" y="17426"/>
                    </a:lnTo>
                    <a:lnTo>
                      <a:pt x="17880" y="17426"/>
                    </a:lnTo>
                    <a:lnTo>
                      <a:pt x="17880" y="17943"/>
                    </a:lnTo>
                    <a:lnTo>
                      <a:pt x="18272" y="17943"/>
                    </a:lnTo>
                    <a:lnTo>
                      <a:pt x="18272" y="18158"/>
                    </a:lnTo>
                    <a:lnTo>
                      <a:pt x="18990" y="18158"/>
                    </a:lnTo>
                    <a:lnTo>
                      <a:pt x="18990" y="18416"/>
                    </a:lnTo>
                    <a:lnTo>
                      <a:pt x="19381" y="18416"/>
                    </a:lnTo>
                    <a:lnTo>
                      <a:pt x="19381" y="18158"/>
                    </a:lnTo>
                    <a:lnTo>
                      <a:pt x="19708" y="18158"/>
                    </a:lnTo>
                    <a:lnTo>
                      <a:pt x="19708" y="17943"/>
                    </a:lnTo>
                    <a:lnTo>
                      <a:pt x="19708" y="18158"/>
                    </a:lnTo>
                    <a:lnTo>
                      <a:pt x="20099" y="18158"/>
                    </a:lnTo>
                    <a:lnTo>
                      <a:pt x="20099" y="18416"/>
                    </a:lnTo>
                    <a:lnTo>
                      <a:pt x="20882" y="18932"/>
                    </a:lnTo>
                    <a:lnTo>
                      <a:pt x="21208" y="18932"/>
                    </a:lnTo>
                    <a:lnTo>
                      <a:pt x="21208" y="19879"/>
                    </a:lnTo>
                    <a:lnTo>
                      <a:pt x="21600" y="20137"/>
                    </a:lnTo>
                    <a:lnTo>
                      <a:pt x="21208" y="20137"/>
                    </a:lnTo>
                    <a:lnTo>
                      <a:pt x="21208" y="19664"/>
                    </a:lnTo>
                    <a:lnTo>
                      <a:pt x="20882" y="19664"/>
                    </a:lnTo>
                    <a:lnTo>
                      <a:pt x="20882" y="19406"/>
                    </a:lnTo>
                    <a:lnTo>
                      <a:pt x="20491" y="19406"/>
                    </a:lnTo>
                    <a:lnTo>
                      <a:pt x="20491" y="19147"/>
                    </a:lnTo>
                    <a:lnTo>
                      <a:pt x="20099" y="19147"/>
                    </a:lnTo>
                    <a:lnTo>
                      <a:pt x="20099" y="18932"/>
                    </a:lnTo>
                    <a:lnTo>
                      <a:pt x="19381" y="18932"/>
                    </a:lnTo>
                    <a:lnTo>
                      <a:pt x="19381" y="19147"/>
                    </a:lnTo>
                    <a:lnTo>
                      <a:pt x="18598" y="19147"/>
                    </a:lnTo>
                    <a:lnTo>
                      <a:pt x="18598" y="19406"/>
                    </a:lnTo>
                    <a:lnTo>
                      <a:pt x="18272" y="19406"/>
                    </a:lnTo>
                    <a:lnTo>
                      <a:pt x="18272" y="19147"/>
                    </a:lnTo>
                    <a:lnTo>
                      <a:pt x="17880" y="18932"/>
                    </a:lnTo>
                    <a:lnTo>
                      <a:pt x="17880" y="19147"/>
                    </a:lnTo>
                    <a:lnTo>
                      <a:pt x="17489" y="19147"/>
                    </a:lnTo>
                    <a:lnTo>
                      <a:pt x="17489" y="19879"/>
                    </a:lnTo>
                    <a:lnTo>
                      <a:pt x="17880" y="20137"/>
                    </a:lnTo>
                    <a:lnTo>
                      <a:pt x="17880" y="20869"/>
                    </a:lnTo>
                    <a:lnTo>
                      <a:pt x="18272" y="20869"/>
                    </a:lnTo>
                    <a:lnTo>
                      <a:pt x="18272" y="21600"/>
                    </a:lnTo>
                    <a:lnTo>
                      <a:pt x="17489" y="21600"/>
                    </a:lnTo>
                    <a:lnTo>
                      <a:pt x="17489" y="21385"/>
                    </a:lnTo>
                    <a:lnTo>
                      <a:pt x="17097" y="21385"/>
                    </a:lnTo>
                    <a:lnTo>
                      <a:pt x="17097" y="21127"/>
                    </a:lnTo>
                    <a:lnTo>
                      <a:pt x="16771" y="20869"/>
                    </a:lnTo>
                    <a:lnTo>
                      <a:pt x="16771" y="20653"/>
                    </a:lnTo>
                    <a:lnTo>
                      <a:pt x="16379" y="20653"/>
                    </a:lnTo>
                    <a:lnTo>
                      <a:pt x="15988" y="20395"/>
                    </a:lnTo>
                    <a:lnTo>
                      <a:pt x="15988" y="19664"/>
                    </a:lnTo>
                    <a:lnTo>
                      <a:pt x="15662" y="19664"/>
                    </a:lnTo>
                    <a:lnTo>
                      <a:pt x="15662" y="18674"/>
                    </a:lnTo>
                    <a:lnTo>
                      <a:pt x="15270" y="18674"/>
                    </a:lnTo>
                    <a:lnTo>
                      <a:pt x="15270" y="18416"/>
                    </a:lnTo>
                    <a:lnTo>
                      <a:pt x="14879" y="18416"/>
                    </a:lnTo>
                    <a:lnTo>
                      <a:pt x="14879" y="18158"/>
                    </a:lnTo>
                    <a:lnTo>
                      <a:pt x="14487" y="18158"/>
                    </a:lnTo>
                    <a:lnTo>
                      <a:pt x="14487" y="17943"/>
                    </a:lnTo>
                    <a:lnTo>
                      <a:pt x="14161" y="17684"/>
                    </a:lnTo>
                    <a:lnTo>
                      <a:pt x="14161" y="16437"/>
                    </a:lnTo>
                    <a:lnTo>
                      <a:pt x="13769" y="16437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79" name="Shape 2977"/>
              <p:cNvSpPr/>
              <p:nvPr/>
            </p:nvSpPr>
            <p:spPr>
              <a:xfrm>
                <a:off x="9078285" y="4949777"/>
                <a:ext cx="751018" cy="5762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780" y="2436"/>
                    </a:moveTo>
                    <a:lnTo>
                      <a:pt x="3572" y="2436"/>
                    </a:lnTo>
                    <a:lnTo>
                      <a:pt x="3780" y="2761"/>
                    </a:lnTo>
                    <a:lnTo>
                      <a:pt x="3572" y="3086"/>
                    </a:lnTo>
                    <a:lnTo>
                      <a:pt x="3572" y="4006"/>
                    </a:lnTo>
                    <a:lnTo>
                      <a:pt x="3323" y="4006"/>
                    </a:lnTo>
                    <a:lnTo>
                      <a:pt x="3323" y="4602"/>
                    </a:lnTo>
                    <a:lnTo>
                      <a:pt x="2617" y="4602"/>
                    </a:lnTo>
                    <a:lnTo>
                      <a:pt x="2118" y="4926"/>
                    </a:lnTo>
                    <a:lnTo>
                      <a:pt x="1911" y="5522"/>
                    </a:lnTo>
                    <a:lnTo>
                      <a:pt x="1412" y="5522"/>
                    </a:lnTo>
                    <a:lnTo>
                      <a:pt x="1412" y="6442"/>
                    </a:lnTo>
                    <a:lnTo>
                      <a:pt x="1205" y="6767"/>
                    </a:lnTo>
                    <a:lnTo>
                      <a:pt x="457" y="7417"/>
                    </a:lnTo>
                    <a:lnTo>
                      <a:pt x="457" y="7687"/>
                    </a:lnTo>
                    <a:lnTo>
                      <a:pt x="706" y="8337"/>
                    </a:lnTo>
                    <a:lnTo>
                      <a:pt x="0" y="8608"/>
                    </a:lnTo>
                    <a:lnTo>
                      <a:pt x="249" y="9257"/>
                    </a:lnTo>
                    <a:lnTo>
                      <a:pt x="0" y="9257"/>
                    </a:lnTo>
                    <a:lnTo>
                      <a:pt x="706" y="10177"/>
                    </a:lnTo>
                    <a:lnTo>
                      <a:pt x="457" y="10502"/>
                    </a:lnTo>
                    <a:lnTo>
                      <a:pt x="457" y="11423"/>
                    </a:lnTo>
                    <a:lnTo>
                      <a:pt x="706" y="11423"/>
                    </a:lnTo>
                    <a:lnTo>
                      <a:pt x="706" y="12343"/>
                    </a:lnTo>
                    <a:lnTo>
                      <a:pt x="955" y="12343"/>
                    </a:lnTo>
                    <a:lnTo>
                      <a:pt x="955" y="12938"/>
                    </a:lnTo>
                    <a:lnTo>
                      <a:pt x="1911" y="13263"/>
                    </a:lnTo>
                    <a:lnTo>
                      <a:pt x="2118" y="13588"/>
                    </a:lnTo>
                    <a:lnTo>
                      <a:pt x="3780" y="14183"/>
                    </a:lnTo>
                    <a:lnTo>
                      <a:pt x="4528" y="14183"/>
                    </a:lnTo>
                    <a:lnTo>
                      <a:pt x="4528" y="14508"/>
                    </a:lnTo>
                    <a:lnTo>
                      <a:pt x="6189" y="15429"/>
                    </a:lnTo>
                    <a:lnTo>
                      <a:pt x="6895" y="17594"/>
                    </a:lnTo>
                    <a:lnTo>
                      <a:pt x="8557" y="17594"/>
                    </a:lnTo>
                    <a:lnTo>
                      <a:pt x="9014" y="18839"/>
                    </a:lnTo>
                    <a:lnTo>
                      <a:pt x="9720" y="18514"/>
                    </a:lnTo>
                    <a:lnTo>
                      <a:pt x="10925" y="18514"/>
                    </a:lnTo>
                    <a:lnTo>
                      <a:pt x="10925" y="18189"/>
                    </a:lnTo>
                    <a:lnTo>
                      <a:pt x="11382" y="18189"/>
                    </a:lnTo>
                    <a:lnTo>
                      <a:pt x="11631" y="18514"/>
                    </a:lnTo>
                    <a:lnTo>
                      <a:pt x="11382" y="18839"/>
                    </a:lnTo>
                    <a:lnTo>
                      <a:pt x="11631" y="18839"/>
                    </a:lnTo>
                    <a:lnTo>
                      <a:pt x="11382" y="19164"/>
                    </a:lnTo>
                    <a:lnTo>
                      <a:pt x="11382" y="19435"/>
                    </a:lnTo>
                    <a:lnTo>
                      <a:pt x="11382" y="19164"/>
                    </a:lnTo>
                    <a:lnTo>
                      <a:pt x="11631" y="19435"/>
                    </a:lnTo>
                    <a:lnTo>
                      <a:pt x="11382" y="19435"/>
                    </a:lnTo>
                    <a:lnTo>
                      <a:pt x="11382" y="19759"/>
                    </a:lnTo>
                    <a:lnTo>
                      <a:pt x="11631" y="19759"/>
                    </a:lnTo>
                    <a:lnTo>
                      <a:pt x="11631" y="20084"/>
                    </a:lnTo>
                    <a:lnTo>
                      <a:pt x="11382" y="20084"/>
                    </a:lnTo>
                    <a:lnTo>
                      <a:pt x="11631" y="20355"/>
                    </a:lnTo>
                    <a:lnTo>
                      <a:pt x="11631" y="20680"/>
                    </a:lnTo>
                    <a:lnTo>
                      <a:pt x="11174" y="21275"/>
                    </a:lnTo>
                    <a:lnTo>
                      <a:pt x="11631" y="21275"/>
                    </a:lnTo>
                    <a:lnTo>
                      <a:pt x="11631" y="21600"/>
                    </a:lnTo>
                    <a:lnTo>
                      <a:pt x="11880" y="21275"/>
                    </a:lnTo>
                    <a:lnTo>
                      <a:pt x="11880" y="21600"/>
                    </a:lnTo>
                    <a:lnTo>
                      <a:pt x="11880" y="21275"/>
                    </a:lnTo>
                    <a:lnTo>
                      <a:pt x="12088" y="21275"/>
                    </a:lnTo>
                    <a:lnTo>
                      <a:pt x="12088" y="21005"/>
                    </a:lnTo>
                    <a:lnTo>
                      <a:pt x="12337" y="21005"/>
                    </a:lnTo>
                    <a:lnTo>
                      <a:pt x="12337" y="20355"/>
                    </a:lnTo>
                    <a:lnTo>
                      <a:pt x="12586" y="20680"/>
                    </a:lnTo>
                    <a:lnTo>
                      <a:pt x="12586" y="20355"/>
                    </a:lnTo>
                    <a:lnTo>
                      <a:pt x="13043" y="20355"/>
                    </a:lnTo>
                    <a:lnTo>
                      <a:pt x="13292" y="20680"/>
                    </a:lnTo>
                    <a:lnTo>
                      <a:pt x="13292" y="20355"/>
                    </a:lnTo>
                    <a:lnTo>
                      <a:pt x="13749" y="20355"/>
                    </a:lnTo>
                    <a:lnTo>
                      <a:pt x="13749" y="20084"/>
                    </a:lnTo>
                    <a:lnTo>
                      <a:pt x="14497" y="20084"/>
                    </a:lnTo>
                    <a:lnTo>
                      <a:pt x="14497" y="19759"/>
                    </a:lnTo>
                    <a:lnTo>
                      <a:pt x="14705" y="20084"/>
                    </a:lnTo>
                    <a:lnTo>
                      <a:pt x="14705" y="19759"/>
                    </a:lnTo>
                    <a:lnTo>
                      <a:pt x="14954" y="19759"/>
                    </a:lnTo>
                    <a:lnTo>
                      <a:pt x="14954" y="20084"/>
                    </a:lnTo>
                    <a:lnTo>
                      <a:pt x="15452" y="20084"/>
                    </a:lnTo>
                    <a:lnTo>
                      <a:pt x="15452" y="19759"/>
                    </a:lnTo>
                    <a:lnTo>
                      <a:pt x="15203" y="19759"/>
                    </a:lnTo>
                    <a:lnTo>
                      <a:pt x="15660" y="19435"/>
                    </a:lnTo>
                    <a:lnTo>
                      <a:pt x="15660" y="19164"/>
                    </a:lnTo>
                    <a:lnTo>
                      <a:pt x="16158" y="19164"/>
                    </a:lnTo>
                    <a:lnTo>
                      <a:pt x="16158" y="18839"/>
                    </a:lnTo>
                    <a:lnTo>
                      <a:pt x="16366" y="18839"/>
                    </a:lnTo>
                    <a:lnTo>
                      <a:pt x="16366" y="18514"/>
                    </a:lnTo>
                    <a:lnTo>
                      <a:pt x="16615" y="18514"/>
                    </a:lnTo>
                    <a:lnTo>
                      <a:pt x="16615" y="18839"/>
                    </a:lnTo>
                    <a:lnTo>
                      <a:pt x="17114" y="18839"/>
                    </a:lnTo>
                    <a:lnTo>
                      <a:pt x="17114" y="18514"/>
                    </a:lnTo>
                    <a:lnTo>
                      <a:pt x="17322" y="18839"/>
                    </a:lnTo>
                    <a:lnTo>
                      <a:pt x="17322" y="18514"/>
                    </a:lnTo>
                    <a:lnTo>
                      <a:pt x="17322" y="19164"/>
                    </a:lnTo>
                    <a:lnTo>
                      <a:pt x="17571" y="19164"/>
                    </a:lnTo>
                    <a:lnTo>
                      <a:pt x="17571" y="18839"/>
                    </a:lnTo>
                    <a:lnTo>
                      <a:pt x="17571" y="19164"/>
                    </a:lnTo>
                    <a:lnTo>
                      <a:pt x="17820" y="19164"/>
                    </a:lnTo>
                    <a:lnTo>
                      <a:pt x="18028" y="18839"/>
                    </a:lnTo>
                    <a:lnTo>
                      <a:pt x="17820" y="18514"/>
                    </a:lnTo>
                    <a:lnTo>
                      <a:pt x="18028" y="18514"/>
                    </a:lnTo>
                    <a:lnTo>
                      <a:pt x="18028" y="18839"/>
                    </a:lnTo>
                    <a:lnTo>
                      <a:pt x="18277" y="18514"/>
                    </a:lnTo>
                    <a:lnTo>
                      <a:pt x="18277" y="18839"/>
                    </a:lnTo>
                    <a:lnTo>
                      <a:pt x="18028" y="18839"/>
                    </a:lnTo>
                    <a:lnTo>
                      <a:pt x="18277" y="18839"/>
                    </a:lnTo>
                    <a:lnTo>
                      <a:pt x="18526" y="18514"/>
                    </a:lnTo>
                    <a:lnTo>
                      <a:pt x="18526" y="19164"/>
                    </a:lnTo>
                    <a:lnTo>
                      <a:pt x="18775" y="19164"/>
                    </a:lnTo>
                    <a:lnTo>
                      <a:pt x="18983" y="18839"/>
                    </a:lnTo>
                    <a:lnTo>
                      <a:pt x="19232" y="18839"/>
                    </a:lnTo>
                    <a:lnTo>
                      <a:pt x="19482" y="18514"/>
                    </a:lnTo>
                    <a:lnTo>
                      <a:pt x="19689" y="18189"/>
                    </a:lnTo>
                    <a:lnTo>
                      <a:pt x="19938" y="18189"/>
                    </a:lnTo>
                    <a:lnTo>
                      <a:pt x="20188" y="18514"/>
                    </a:lnTo>
                    <a:lnTo>
                      <a:pt x="20188" y="18189"/>
                    </a:lnTo>
                    <a:lnTo>
                      <a:pt x="20437" y="17269"/>
                    </a:lnTo>
                    <a:lnTo>
                      <a:pt x="20188" y="17269"/>
                    </a:lnTo>
                    <a:lnTo>
                      <a:pt x="20188" y="16998"/>
                    </a:lnTo>
                    <a:lnTo>
                      <a:pt x="20437" y="16674"/>
                    </a:lnTo>
                    <a:lnTo>
                      <a:pt x="20645" y="16349"/>
                    </a:lnTo>
                    <a:lnTo>
                      <a:pt x="20645" y="16024"/>
                    </a:lnTo>
                    <a:lnTo>
                      <a:pt x="20894" y="16024"/>
                    </a:lnTo>
                    <a:lnTo>
                      <a:pt x="20894" y="15753"/>
                    </a:lnTo>
                    <a:lnTo>
                      <a:pt x="21143" y="15753"/>
                    </a:lnTo>
                    <a:lnTo>
                      <a:pt x="21143" y="15429"/>
                    </a:lnTo>
                    <a:lnTo>
                      <a:pt x="21600" y="15429"/>
                    </a:lnTo>
                    <a:lnTo>
                      <a:pt x="21600" y="14183"/>
                    </a:lnTo>
                    <a:lnTo>
                      <a:pt x="20894" y="14183"/>
                    </a:lnTo>
                    <a:lnTo>
                      <a:pt x="20645" y="13588"/>
                    </a:lnTo>
                    <a:lnTo>
                      <a:pt x="19689" y="13263"/>
                    </a:lnTo>
                    <a:lnTo>
                      <a:pt x="19689" y="12938"/>
                    </a:lnTo>
                    <a:lnTo>
                      <a:pt x="19482" y="11693"/>
                    </a:lnTo>
                    <a:lnTo>
                      <a:pt x="20188" y="10502"/>
                    </a:lnTo>
                    <a:lnTo>
                      <a:pt x="20437" y="10177"/>
                    </a:lnTo>
                    <a:lnTo>
                      <a:pt x="20894" y="9853"/>
                    </a:lnTo>
                    <a:lnTo>
                      <a:pt x="20645" y="9257"/>
                    </a:lnTo>
                    <a:lnTo>
                      <a:pt x="20645" y="8932"/>
                    </a:lnTo>
                    <a:lnTo>
                      <a:pt x="19689" y="8932"/>
                    </a:lnTo>
                    <a:lnTo>
                      <a:pt x="19232" y="7417"/>
                    </a:lnTo>
                    <a:lnTo>
                      <a:pt x="18775" y="7092"/>
                    </a:lnTo>
                    <a:lnTo>
                      <a:pt x="18526" y="6442"/>
                    </a:lnTo>
                    <a:lnTo>
                      <a:pt x="17820" y="6171"/>
                    </a:lnTo>
                    <a:lnTo>
                      <a:pt x="17114" y="5847"/>
                    </a:lnTo>
                    <a:lnTo>
                      <a:pt x="16158" y="6171"/>
                    </a:lnTo>
                    <a:lnTo>
                      <a:pt x="15203" y="5847"/>
                    </a:lnTo>
                    <a:lnTo>
                      <a:pt x="14954" y="5847"/>
                    </a:lnTo>
                    <a:lnTo>
                      <a:pt x="14954" y="4926"/>
                    </a:lnTo>
                    <a:lnTo>
                      <a:pt x="15203" y="4602"/>
                    </a:lnTo>
                    <a:lnTo>
                      <a:pt x="15203" y="4277"/>
                    </a:lnTo>
                    <a:lnTo>
                      <a:pt x="15452" y="4277"/>
                    </a:lnTo>
                    <a:lnTo>
                      <a:pt x="15452" y="4006"/>
                    </a:lnTo>
                    <a:lnTo>
                      <a:pt x="14954" y="2111"/>
                    </a:lnTo>
                    <a:lnTo>
                      <a:pt x="14497" y="2111"/>
                    </a:lnTo>
                    <a:lnTo>
                      <a:pt x="13749" y="1191"/>
                    </a:lnTo>
                    <a:lnTo>
                      <a:pt x="13292" y="1191"/>
                    </a:lnTo>
                    <a:lnTo>
                      <a:pt x="12088" y="2111"/>
                    </a:lnTo>
                    <a:lnTo>
                      <a:pt x="12088" y="2436"/>
                    </a:lnTo>
                    <a:lnTo>
                      <a:pt x="11631" y="2761"/>
                    </a:lnTo>
                    <a:lnTo>
                      <a:pt x="11382" y="2111"/>
                    </a:lnTo>
                    <a:lnTo>
                      <a:pt x="10925" y="2111"/>
                    </a:lnTo>
                    <a:lnTo>
                      <a:pt x="10675" y="2436"/>
                    </a:lnTo>
                    <a:lnTo>
                      <a:pt x="10218" y="2111"/>
                    </a:lnTo>
                    <a:lnTo>
                      <a:pt x="10218" y="1516"/>
                    </a:lnTo>
                    <a:lnTo>
                      <a:pt x="9720" y="1191"/>
                    </a:lnTo>
                    <a:lnTo>
                      <a:pt x="9512" y="1516"/>
                    </a:lnTo>
                    <a:lnTo>
                      <a:pt x="7851" y="1516"/>
                    </a:lnTo>
                    <a:lnTo>
                      <a:pt x="7851" y="1191"/>
                    </a:lnTo>
                    <a:lnTo>
                      <a:pt x="7602" y="1191"/>
                    </a:lnTo>
                    <a:lnTo>
                      <a:pt x="7602" y="920"/>
                    </a:lnTo>
                    <a:lnTo>
                      <a:pt x="7851" y="920"/>
                    </a:lnTo>
                    <a:lnTo>
                      <a:pt x="7602" y="920"/>
                    </a:lnTo>
                    <a:lnTo>
                      <a:pt x="7602" y="595"/>
                    </a:lnTo>
                    <a:lnTo>
                      <a:pt x="7602" y="920"/>
                    </a:lnTo>
                    <a:lnTo>
                      <a:pt x="7352" y="595"/>
                    </a:lnTo>
                    <a:lnTo>
                      <a:pt x="7352" y="920"/>
                    </a:lnTo>
                    <a:lnTo>
                      <a:pt x="7352" y="595"/>
                    </a:lnTo>
                    <a:lnTo>
                      <a:pt x="7352" y="920"/>
                    </a:lnTo>
                    <a:lnTo>
                      <a:pt x="7352" y="595"/>
                    </a:lnTo>
                    <a:lnTo>
                      <a:pt x="7103" y="595"/>
                    </a:lnTo>
                    <a:lnTo>
                      <a:pt x="7103" y="920"/>
                    </a:lnTo>
                    <a:lnTo>
                      <a:pt x="6895" y="920"/>
                    </a:lnTo>
                    <a:lnTo>
                      <a:pt x="6895" y="595"/>
                    </a:lnTo>
                    <a:lnTo>
                      <a:pt x="5691" y="595"/>
                    </a:lnTo>
                    <a:lnTo>
                      <a:pt x="5691" y="271"/>
                    </a:lnTo>
                    <a:lnTo>
                      <a:pt x="4985" y="271"/>
                    </a:lnTo>
                    <a:lnTo>
                      <a:pt x="4985" y="0"/>
                    </a:lnTo>
                    <a:lnTo>
                      <a:pt x="4528" y="0"/>
                    </a:lnTo>
                    <a:lnTo>
                      <a:pt x="4528" y="271"/>
                    </a:lnTo>
                    <a:lnTo>
                      <a:pt x="4278" y="595"/>
                    </a:lnTo>
                    <a:lnTo>
                      <a:pt x="4528" y="595"/>
                    </a:lnTo>
                    <a:lnTo>
                      <a:pt x="4278" y="595"/>
                    </a:lnTo>
                    <a:lnTo>
                      <a:pt x="4528" y="595"/>
                    </a:lnTo>
                    <a:lnTo>
                      <a:pt x="4528" y="1191"/>
                    </a:lnTo>
                    <a:lnTo>
                      <a:pt x="4029" y="1191"/>
                    </a:lnTo>
                    <a:lnTo>
                      <a:pt x="4029" y="1516"/>
                    </a:lnTo>
                    <a:lnTo>
                      <a:pt x="3780" y="1516"/>
                    </a:lnTo>
                    <a:lnTo>
                      <a:pt x="3780" y="1841"/>
                    </a:lnTo>
                    <a:lnTo>
                      <a:pt x="4029" y="1841"/>
                    </a:lnTo>
                    <a:lnTo>
                      <a:pt x="4029" y="2111"/>
                    </a:lnTo>
                    <a:lnTo>
                      <a:pt x="3780" y="243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80" name="Shape 2978"/>
              <p:cNvSpPr/>
              <p:nvPr/>
            </p:nvSpPr>
            <p:spPr>
              <a:xfrm>
                <a:off x="9020514" y="5294956"/>
                <a:ext cx="544489" cy="4376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5113"/>
                    </a:moveTo>
                    <a:lnTo>
                      <a:pt x="344" y="13830"/>
                    </a:lnTo>
                    <a:lnTo>
                      <a:pt x="344" y="13046"/>
                    </a:lnTo>
                    <a:lnTo>
                      <a:pt x="630" y="13046"/>
                    </a:lnTo>
                    <a:lnTo>
                      <a:pt x="630" y="12618"/>
                    </a:lnTo>
                    <a:lnTo>
                      <a:pt x="974" y="12618"/>
                    </a:lnTo>
                    <a:lnTo>
                      <a:pt x="630" y="12261"/>
                    </a:lnTo>
                    <a:lnTo>
                      <a:pt x="974" y="12261"/>
                    </a:lnTo>
                    <a:lnTo>
                      <a:pt x="630" y="12261"/>
                    </a:lnTo>
                    <a:lnTo>
                      <a:pt x="630" y="11406"/>
                    </a:lnTo>
                    <a:lnTo>
                      <a:pt x="344" y="11406"/>
                    </a:lnTo>
                    <a:lnTo>
                      <a:pt x="344" y="10978"/>
                    </a:lnTo>
                    <a:lnTo>
                      <a:pt x="0" y="10978"/>
                    </a:lnTo>
                    <a:lnTo>
                      <a:pt x="0" y="10622"/>
                    </a:lnTo>
                    <a:lnTo>
                      <a:pt x="344" y="10622"/>
                    </a:lnTo>
                    <a:lnTo>
                      <a:pt x="344" y="10194"/>
                    </a:lnTo>
                    <a:lnTo>
                      <a:pt x="0" y="10194"/>
                    </a:lnTo>
                    <a:lnTo>
                      <a:pt x="0" y="8198"/>
                    </a:lnTo>
                    <a:lnTo>
                      <a:pt x="344" y="8198"/>
                    </a:lnTo>
                    <a:lnTo>
                      <a:pt x="344" y="7770"/>
                    </a:lnTo>
                    <a:lnTo>
                      <a:pt x="0" y="7770"/>
                    </a:lnTo>
                    <a:lnTo>
                      <a:pt x="344" y="7343"/>
                    </a:lnTo>
                    <a:lnTo>
                      <a:pt x="344" y="6915"/>
                    </a:lnTo>
                    <a:lnTo>
                      <a:pt x="630" y="6915"/>
                    </a:lnTo>
                    <a:lnTo>
                      <a:pt x="630" y="6131"/>
                    </a:lnTo>
                    <a:lnTo>
                      <a:pt x="1318" y="6131"/>
                    </a:lnTo>
                    <a:lnTo>
                      <a:pt x="1318" y="5703"/>
                    </a:lnTo>
                    <a:lnTo>
                      <a:pt x="1662" y="5703"/>
                    </a:lnTo>
                    <a:lnTo>
                      <a:pt x="1662" y="5347"/>
                    </a:lnTo>
                    <a:lnTo>
                      <a:pt x="1948" y="5347"/>
                    </a:lnTo>
                    <a:lnTo>
                      <a:pt x="2292" y="5703"/>
                    </a:lnTo>
                    <a:lnTo>
                      <a:pt x="2292" y="5347"/>
                    </a:lnTo>
                    <a:lnTo>
                      <a:pt x="2636" y="5347"/>
                    </a:lnTo>
                    <a:lnTo>
                      <a:pt x="2636" y="5703"/>
                    </a:lnTo>
                    <a:lnTo>
                      <a:pt x="2922" y="5703"/>
                    </a:lnTo>
                    <a:lnTo>
                      <a:pt x="2922" y="5347"/>
                    </a:lnTo>
                    <a:lnTo>
                      <a:pt x="3266" y="5347"/>
                    </a:lnTo>
                    <a:lnTo>
                      <a:pt x="2922" y="4919"/>
                    </a:lnTo>
                    <a:lnTo>
                      <a:pt x="2922" y="4063"/>
                    </a:lnTo>
                    <a:lnTo>
                      <a:pt x="2292" y="4063"/>
                    </a:lnTo>
                    <a:lnTo>
                      <a:pt x="2292" y="3707"/>
                    </a:lnTo>
                    <a:lnTo>
                      <a:pt x="2922" y="3707"/>
                    </a:lnTo>
                    <a:lnTo>
                      <a:pt x="2922" y="3279"/>
                    </a:lnTo>
                    <a:lnTo>
                      <a:pt x="3266" y="3279"/>
                    </a:lnTo>
                    <a:lnTo>
                      <a:pt x="3266" y="2851"/>
                    </a:lnTo>
                    <a:lnTo>
                      <a:pt x="3610" y="2851"/>
                    </a:lnTo>
                    <a:lnTo>
                      <a:pt x="3610" y="0"/>
                    </a:lnTo>
                    <a:lnTo>
                      <a:pt x="4927" y="428"/>
                    </a:lnTo>
                    <a:lnTo>
                      <a:pt x="5214" y="855"/>
                    </a:lnTo>
                    <a:lnTo>
                      <a:pt x="7506" y="1640"/>
                    </a:lnTo>
                    <a:lnTo>
                      <a:pt x="8537" y="1640"/>
                    </a:lnTo>
                    <a:lnTo>
                      <a:pt x="8537" y="2067"/>
                    </a:lnTo>
                    <a:lnTo>
                      <a:pt x="10829" y="3279"/>
                    </a:lnTo>
                    <a:lnTo>
                      <a:pt x="11803" y="6131"/>
                    </a:lnTo>
                    <a:lnTo>
                      <a:pt x="14094" y="6131"/>
                    </a:lnTo>
                    <a:lnTo>
                      <a:pt x="14725" y="7770"/>
                    </a:lnTo>
                    <a:lnTo>
                      <a:pt x="15699" y="7343"/>
                    </a:lnTo>
                    <a:lnTo>
                      <a:pt x="17360" y="7343"/>
                    </a:lnTo>
                    <a:lnTo>
                      <a:pt x="17360" y="6915"/>
                    </a:lnTo>
                    <a:lnTo>
                      <a:pt x="17990" y="6915"/>
                    </a:lnTo>
                    <a:lnTo>
                      <a:pt x="18334" y="7343"/>
                    </a:lnTo>
                    <a:lnTo>
                      <a:pt x="17990" y="7770"/>
                    </a:lnTo>
                    <a:lnTo>
                      <a:pt x="18334" y="7770"/>
                    </a:lnTo>
                    <a:lnTo>
                      <a:pt x="17990" y="8198"/>
                    </a:lnTo>
                    <a:lnTo>
                      <a:pt x="17990" y="8554"/>
                    </a:lnTo>
                    <a:lnTo>
                      <a:pt x="17990" y="8198"/>
                    </a:lnTo>
                    <a:lnTo>
                      <a:pt x="18334" y="8554"/>
                    </a:lnTo>
                    <a:lnTo>
                      <a:pt x="17990" y="8554"/>
                    </a:lnTo>
                    <a:lnTo>
                      <a:pt x="17990" y="8982"/>
                    </a:lnTo>
                    <a:lnTo>
                      <a:pt x="18334" y="8982"/>
                    </a:lnTo>
                    <a:lnTo>
                      <a:pt x="18334" y="9410"/>
                    </a:lnTo>
                    <a:lnTo>
                      <a:pt x="17990" y="9410"/>
                    </a:lnTo>
                    <a:lnTo>
                      <a:pt x="18334" y="9766"/>
                    </a:lnTo>
                    <a:lnTo>
                      <a:pt x="18334" y="10194"/>
                    </a:lnTo>
                    <a:lnTo>
                      <a:pt x="17704" y="10978"/>
                    </a:lnTo>
                    <a:lnTo>
                      <a:pt x="18334" y="10978"/>
                    </a:lnTo>
                    <a:lnTo>
                      <a:pt x="18334" y="11406"/>
                    </a:lnTo>
                    <a:lnTo>
                      <a:pt x="18678" y="10978"/>
                    </a:lnTo>
                    <a:lnTo>
                      <a:pt x="18678" y="11406"/>
                    </a:lnTo>
                    <a:lnTo>
                      <a:pt x="18678" y="10978"/>
                    </a:lnTo>
                    <a:lnTo>
                      <a:pt x="18964" y="10978"/>
                    </a:lnTo>
                    <a:lnTo>
                      <a:pt x="18964" y="10622"/>
                    </a:lnTo>
                    <a:lnTo>
                      <a:pt x="19308" y="10622"/>
                    </a:lnTo>
                    <a:lnTo>
                      <a:pt x="19308" y="9766"/>
                    </a:lnTo>
                    <a:lnTo>
                      <a:pt x="19652" y="10194"/>
                    </a:lnTo>
                    <a:lnTo>
                      <a:pt x="19652" y="9766"/>
                    </a:lnTo>
                    <a:lnTo>
                      <a:pt x="20282" y="9766"/>
                    </a:lnTo>
                    <a:lnTo>
                      <a:pt x="20626" y="10194"/>
                    </a:lnTo>
                    <a:lnTo>
                      <a:pt x="20626" y="9766"/>
                    </a:lnTo>
                    <a:lnTo>
                      <a:pt x="20970" y="9766"/>
                    </a:lnTo>
                    <a:lnTo>
                      <a:pt x="20970" y="11834"/>
                    </a:lnTo>
                    <a:lnTo>
                      <a:pt x="21256" y="11834"/>
                    </a:lnTo>
                    <a:lnTo>
                      <a:pt x="20970" y="11834"/>
                    </a:lnTo>
                    <a:lnTo>
                      <a:pt x="21256" y="11834"/>
                    </a:lnTo>
                    <a:lnTo>
                      <a:pt x="21256" y="12618"/>
                    </a:lnTo>
                    <a:lnTo>
                      <a:pt x="20970" y="12618"/>
                    </a:lnTo>
                    <a:lnTo>
                      <a:pt x="20970" y="13046"/>
                    </a:lnTo>
                    <a:lnTo>
                      <a:pt x="21600" y="13046"/>
                    </a:lnTo>
                    <a:lnTo>
                      <a:pt x="21600" y="13473"/>
                    </a:lnTo>
                    <a:lnTo>
                      <a:pt x="21256" y="13473"/>
                    </a:lnTo>
                    <a:lnTo>
                      <a:pt x="21256" y="15469"/>
                    </a:lnTo>
                    <a:lnTo>
                      <a:pt x="21600" y="15469"/>
                    </a:lnTo>
                    <a:lnTo>
                      <a:pt x="21600" y="16325"/>
                    </a:lnTo>
                    <a:lnTo>
                      <a:pt x="21256" y="16325"/>
                    </a:lnTo>
                    <a:lnTo>
                      <a:pt x="21256" y="16681"/>
                    </a:lnTo>
                    <a:lnTo>
                      <a:pt x="21600" y="16681"/>
                    </a:lnTo>
                    <a:lnTo>
                      <a:pt x="21256" y="17109"/>
                    </a:lnTo>
                    <a:lnTo>
                      <a:pt x="21600" y="17964"/>
                    </a:lnTo>
                    <a:lnTo>
                      <a:pt x="20970" y="18321"/>
                    </a:lnTo>
                    <a:lnTo>
                      <a:pt x="20282" y="18321"/>
                    </a:lnTo>
                    <a:lnTo>
                      <a:pt x="20282" y="18749"/>
                    </a:lnTo>
                    <a:lnTo>
                      <a:pt x="19996" y="19176"/>
                    </a:lnTo>
                    <a:lnTo>
                      <a:pt x="19652" y="19176"/>
                    </a:lnTo>
                    <a:lnTo>
                      <a:pt x="19996" y="18749"/>
                    </a:lnTo>
                    <a:lnTo>
                      <a:pt x="19308" y="18749"/>
                    </a:lnTo>
                    <a:lnTo>
                      <a:pt x="18678" y="19176"/>
                    </a:lnTo>
                    <a:lnTo>
                      <a:pt x="18334" y="19176"/>
                    </a:lnTo>
                    <a:lnTo>
                      <a:pt x="18334" y="18749"/>
                    </a:lnTo>
                    <a:lnTo>
                      <a:pt x="18334" y="19176"/>
                    </a:lnTo>
                    <a:lnTo>
                      <a:pt x="17990" y="19176"/>
                    </a:lnTo>
                    <a:lnTo>
                      <a:pt x="17990" y="18749"/>
                    </a:lnTo>
                    <a:lnTo>
                      <a:pt x="17704" y="18749"/>
                    </a:lnTo>
                    <a:lnTo>
                      <a:pt x="17704" y="19533"/>
                    </a:lnTo>
                    <a:lnTo>
                      <a:pt x="17360" y="19533"/>
                    </a:lnTo>
                    <a:lnTo>
                      <a:pt x="17360" y="19176"/>
                    </a:lnTo>
                    <a:lnTo>
                      <a:pt x="16673" y="19176"/>
                    </a:lnTo>
                    <a:lnTo>
                      <a:pt x="15699" y="19960"/>
                    </a:lnTo>
                    <a:lnTo>
                      <a:pt x="15699" y="20388"/>
                    </a:lnTo>
                    <a:lnTo>
                      <a:pt x="15412" y="20745"/>
                    </a:lnTo>
                    <a:lnTo>
                      <a:pt x="15699" y="20745"/>
                    </a:lnTo>
                    <a:lnTo>
                      <a:pt x="15068" y="21172"/>
                    </a:lnTo>
                    <a:lnTo>
                      <a:pt x="15412" y="21172"/>
                    </a:lnTo>
                    <a:lnTo>
                      <a:pt x="15412" y="21600"/>
                    </a:lnTo>
                    <a:lnTo>
                      <a:pt x="15068" y="21600"/>
                    </a:lnTo>
                    <a:lnTo>
                      <a:pt x="15068" y="21172"/>
                    </a:lnTo>
                    <a:lnTo>
                      <a:pt x="14725" y="21600"/>
                    </a:lnTo>
                    <a:lnTo>
                      <a:pt x="14725" y="20745"/>
                    </a:lnTo>
                    <a:lnTo>
                      <a:pt x="14381" y="20745"/>
                    </a:lnTo>
                    <a:lnTo>
                      <a:pt x="14381" y="20388"/>
                    </a:lnTo>
                    <a:lnTo>
                      <a:pt x="14094" y="20388"/>
                    </a:lnTo>
                    <a:lnTo>
                      <a:pt x="13751" y="19960"/>
                    </a:lnTo>
                    <a:lnTo>
                      <a:pt x="13751" y="20388"/>
                    </a:lnTo>
                    <a:lnTo>
                      <a:pt x="13751" y="19960"/>
                    </a:lnTo>
                    <a:lnTo>
                      <a:pt x="13407" y="19960"/>
                    </a:lnTo>
                    <a:lnTo>
                      <a:pt x="13407" y="19533"/>
                    </a:lnTo>
                    <a:lnTo>
                      <a:pt x="13751" y="19533"/>
                    </a:lnTo>
                    <a:lnTo>
                      <a:pt x="13751" y="18749"/>
                    </a:lnTo>
                    <a:lnTo>
                      <a:pt x="13407" y="18749"/>
                    </a:lnTo>
                    <a:lnTo>
                      <a:pt x="13120" y="19176"/>
                    </a:lnTo>
                    <a:lnTo>
                      <a:pt x="13120" y="18749"/>
                    </a:lnTo>
                    <a:lnTo>
                      <a:pt x="13407" y="18749"/>
                    </a:lnTo>
                    <a:lnTo>
                      <a:pt x="13120" y="18321"/>
                    </a:lnTo>
                    <a:lnTo>
                      <a:pt x="12777" y="18321"/>
                    </a:lnTo>
                    <a:lnTo>
                      <a:pt x="12777" y="17964"/>
                    </a:lnTo>
                    <a:lnTo>
                      <a:pt x="12433" y="17964"/>
                    </a:lnTo>
                    <a:lnTo>
                      <a:pt x="12433" y="17537"/>
                    </a:lnTo>
                    <a:lnTo>
                      <a:pt x="12089" y="17537"/>
                    </a:lnTo>
                    <a:lnTo>
                      <a:pt x="12089" y="16681"/>
                    </a:lnTo>
                    <a:lnTo>
                      <a:pt x="11803" y="16681"/>
                    </a:lnTo>
                    <a:lnTo>
                      <a:pt x="11803" y="17109"/>
                    </a:lnTo>
                    <a:lnTo>
                      <a:pt x="11115" y="17109"/>
                    </a:lnTo>
                    <a:lnTo>
                      <a:pt x="11115" y="17537"/>
                    </a:lnTo>
                    <a:lnTo>
                      <a:pt x="10485" y="17537"/>
                    </a:lnTo>
                    <a:lnTo>
                      <a:pt x="10485" y="17964"/>
                    </a:lnTo>
                    <a:lnTo>
                      <a:pt x="10141" y="17964"/>
                    </a:lnTo>
                    <a:lnTo>
                      <a:pt x="10141" y="17537"/>
                    </a:lnTo>
                    <a:lnTo>
                      <a:pt x="9797" y="17537"/>
                    </a:lnTo>
                    <a:lnTo>
                      <a:pt x="9797" y="17964"/>
                    </a:lnTo>
                    <a:lnTo>
                      <a:pt x="9167" y="18321"/>
                    </a:lnTo>
                    <a:lnTo>
                      <a:pt x="9167" y="18749"/>
                    </a:lnTo>
                    <a:lnTo>
                      <a:pt x="8823" y="18321"/>
                    </a:lnTo>
                    <a:lnTo>
                      <a:pt x="8823" y="18749"/>
                    </a:lnTo>
                    <a:lnTo>
                      <a:pt x="8537" y="19176"/>
                    </a:lnTo>
                    <a:lnTo>
                      <a:pt x="7506" y="19176"/>
                    </a:lnTo>
                    <a:lnTo>
                      <a:pt x="7506" y="18749"/>
                    </a:lnTo>
                    <a:lnTo>
                      <a:pt x="7219" y="19176"/>
                    </a:lnTo>
                    <a:lnTo>
                      <a:pt x="7219" y="18749"/>
                    </a:lnTo>
                    <a:lnTo>
                      <a:pt x="6875" y="18749"/>
                    </a:lnTo>
                    <a:lnTo>
                      <a:pt x="6532" y="19176"/>
                    </a:lnTo>
                    <a:lnTo>
                      <a:pt x="6532" y="18749"/>
                    </a:lnTo>
                    <a:lnTo>
                      <a:pt x="6245" y="19176"/>
                    </a:lnTo>
                    <a:lnTo>
                      <a:pt x="6245" y="19533"/>
                    </a:lnTo>
                    <a:lnTo>
                      <a:pt x="5214" y="19533"/>
                    </a:lnTo>
                    <a:lnTo>
                      <a:pt x="5214" y="18749"/>
                    </a:lnTo>
                    <a:lnTo>
                      <a:pt x="4584" y="18749"/>
                    </a:lnTo>
                    <a:lnTo>
                      <a:pt x="4584" y="19176"/>
                    </a:lnTo>
                    <a:lnTo>
                      <a:pt x="4927" y="19533"/>
                    </a:lnTo>
                    <a:lnTo>
                      <a:pt x="4584" y="19533"/>
                    </a:lnTo>
                    <a:lnTo>
                      <a:pt x="4584" y="20388"/>
                    </a:lnTo>
                    <a:lnTo>
                      <a:pt x="3953" y="19176"/>
                    </a:lnTo>
                    <a:lnTo>
                      <a:pt x="1948" y="16325"/>
                    </a:lnTo>
                    <a:lnTo>
                      <a:pt x="1948" y="15897"/>
                    </a:lnTo>
                    <a:lnTo>
                      <a:pt x="1662" y="15469"/>
                    </a:lnTo>
                    <a:lnTo>
                      <a:pt x="1948" y="15113"/>
                    </a:lnTo>
                    <a:lnTo>
                      <a:pt x="1948" y="15469"/>
                    </a:lnTo>
                    <a:lnTo>
                      <a:pt x="2636" y="15469"/>
                    </a:lnTo>
                    <a:lnTo>
                      <a:pt x="2636" y="15113"/>
                    </a:lnTo>
                    <a:lnTo>
                      <a:pt x="2922" y="15113"/>
                    </a:lnTo>
                    <a:lnTo>
                      <a:pt x="2922" y="14685"/>
                    </a:lnTo>
                    <a:lnTo>
                      <a:pt x="2636" y="14685"/>
                    </a:lnTo>
                    <a:lnTo>
                      <a:pt x="2636" y="14257"/>
                    </a:lnTo>
                    <a:lnTo>
                      <a:pt x="2922" y="14257"/>
                    </a:lnTo>
                    <a:lnTo>
                      <a:pt x="2292" y="14257"/>
                    </a:lnTo>
                    <a:lnTo>
                      <a:pt x="2292" y="14685"/>
                    </a:lnTo>
                    <a:lnTo>
                      <a:pt x="1948" y="14685"/>
                    </a:lnTo>
                    <a:lnTo>
                      <a:pt x="1948" y="14257"/>
                    </a:lnTo>
                    <a:lnTo>
                      <a:pt x="1318" y="14257"/>
                    </a:lnTo>
                    <a:lnTo>
                      <a:pt x="1318" y="14685"/>
                    </a:lnTo>
                    <a:lnTo>
                      <a:pt x="0" y="15113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81" name="Shape 2979"/>
              <p:cNvSpPr/>
              <p:nvPr/>
            </p:nvSpPr>
            <p:spPr>
              <a:xfrm>
                <a:off x="9549115" y="5435050"/>
                <a:ext cx="271522" cy="4621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383" y="0"/>
                    </a:moveTo>
                    <a:lnTo>
                      <a:pt x="18383" y="405"/>
                    </a:lnTo>
                    <a:lnTo>
                      <a:pt x="19072" y="405"/>
                    </a:lnTo>
                    <a:lnTo>
                      <a:pt x="19072" y="810"/>
                    </a:lnTo>
                    <a:lnTo>
                      <a:pt x="18383" y="810"/>
                    </a:lnTo>
                    <a:lnTo>
                      <a:pt x="18383" y="1215"/>
                    </a:lnTo>
                    <a:lnTo>
                      <a:pt x="17694" y="1215"/>
                    </a:lnTo>
                    <a:lnTo>
                      <a:pt x="17694" y="1553"/>
                    </a:lnTo>
                    <a:lnTo>
                      <a:pt x="18383" y="1553"/>
                    </a:lnTo>
                    <a:lnTo>
                      <a:pt x="18383" y="2363"/>
                    </a:lnTo>
                    <a:lnTo>
                      <a:pt x="19647" y="2363"/>
                    </a:lnTo>
                    <a:lnTo>
                      <a:pt x="19647" y="2700"/>
                    </a:lnTo>
                    <a:lnTo>
                      <a:pt x="20336" y="2700"/>
                    </a:lnTo>
                    <a:lnTo>
                      <a:pt x="19647" y="3105"/>
                    </a:lnTo>
                    <a:lnTo>
                      <a:pt x="20336" y="3105"/>
                    </a:lnTo>
                    <a:lnTo>
                      <a:pt x="20336" y="3510"/>
                    </a:lnTo>
                    <a:lnTo>
                      <a:pt x="21026" y="3848"/>
                    </a:lnTo>
                    <a:lnTo>
                      <a:pt x="20336" y="3848"/>
                    </a:lnTo>
                    <a:lnTo>
                      <a:pt x="21026" y="3848"/>
                    </a:lnTo>
                    <a:lnTo>
                      <a:pt x="21026" y="4658"/>
                    </a:lnTo>
                    <a:lnTo>
                      <a:pt x="21600" y="4658"/>
                    </a:lnTo>
                    <a:lnTo>
                      <a:pt x="21600" y="5063"/>
                    </a:lnTo>
                    <a:lnTo>
                      <a:pt x="20336" y="5063"/>
                    </a:lnTo>
                    <a:lnTo>
                      <a:pt x="20336" y="5400"/>
                    </a:lnTo>
                    <a:lnTo>
                      <a:pt x="19072" y="5400"/>
                    </a:lnTo>
                    <a:lnTo>
                      <a:pt x="19072" y="5805"/>
                    </a:lnTo>
                    <a:lnTo>
                      <a:pt x="18383" y="5805"/>
                    </a:lnTo>
                    <a:lnTo>
                      <a:pt x="18383" y="6210"/>
                    </a:lnTo>
                    <a:lnTo>
                      <a:pt x="17694" y="6210"/>
                    </a:lnTo>
                    <a:lnTo>
                      <a:pt x="17694" y="6953"/>
                    </a:lnTo>
                    <a:lnTo>
                      <a:pt x="17004" y="6953"/>
                    </a:lnTo>
                    <a:lnTo>
                      <a:pt x="17004" y="8505"/>
                    </a:lnTo>
                    <a:lnTo>
                      <a:pt x="17694" y="8910"/>
                    </a:lnTo>
                    <a:lnTo>
                      <a:pt x="17694" y="9248"/>
                    </a:lnTo>
                    <a:lnTo>
                      <a:pt x="17694" y="8910"/>
                    </a:lnTo>
                    <a:lnTo>
                      <a:pt x="17694" y="9653"/>
                    </a:lnTo>
                    <a:lnTo>
                      <a:pt x="17004" y="9653"/>
                    </a:lnTo>
                    <a:lnTo>
                      <a:pt x="17004" y="11205"/>
                    </a:lnTo>
                    <a:lnTo>
                      <a:pt x="15740" y="11205"/>
                    </a:lnTo>
                    <a:lnTo>
                      <a:pt x="15740" y="11610"/>
                    </a:lnTo>
                    <a:lnTo>
                      <a:pt x="17004" y="11610"/>
                    </a:lnTo>
                    <a:lnTo>
                      <a:pt x="17004" y="11947"/>
                    </a:lnTo>
                    <a:lnTo>
                      <a:pt x="17004" y="11610"/>
                    </a:lnTo>
                    <a:lnTo>
                      <a:pt x="17694" y="11610"/>
                    </a:lnTo>
                    <a:lnTo>
                      <a:pt x="17694" y="11205"/>
                    </a:lnTo>
                    <a:lnTo>
                      <a:pt x="18383" y="11205"/>
                    </a:lnTo>
                    <a:lnTo>
                      <a:pt x="18383" y="11947"/>
                    </a:lnTo>
                    <a:lnTo>
                      <a:pt x="19072" y="11947"/>
                    </a:lnTo>
                    <a:lnTo>
                      <a:pt x="19072" y="11610"/>
                    </a:lnTo>
                    <a:lnTo>
                      <a:pt x="19647" y="11610"/>
                    </a:lnTo>
                    <a:lnTo>
                      <a:pt x="19647" y="12757"/>
                    </a:lnTo>
                    <a:lnTo>
                      <a:pt x="18383" y="12757"/>
                    </a:lnTo>
                    <a:lnTo>
                      <a:pt x="18383" y="13095"/>
                    </a:lnTo>
                    <a:lnTo>
                      <a:pt x="19072" y="13500"/>
                    </a:lnTo>
                    <a:lnTo>
                      <a:pt x="19647" y="13500"/>
                    </a:lnTo>
                    <a:lnTo>
                      <a:pt x="19647" y="13905"/>
                    </a:lnTo>
                    <a:lnTo>
                      <a:pt x="19072" y="13905"/>
                    </a:lnTo>
                    <a:lnTo>
                      <a:pt x="19647" y="13905"/>
                    </a:lnTo>
                    <a:lnTo>
                      <a:pt x="19647" y="14310"/>
                    </a:lnTo>
                    <a:lnTo>
                      <a:pt x="18383" y="14310"/>
                    </a:lnTo>
                    <a:lnTo>
                      <a:pt x="18383" y="15052"/>
                    </a:lnTo>
                    <a:lnTo>
                      <a:pt x="17694" y="15052"/>
                    </a:lnTo>
                    <a:lnTo>
                      <a:pt x="17694" y="15795"/>
                    </a:lnTo>
                    <a:lnTo>
                      <a:pt x="17004" y="15795"/>
                    </a:lnTo>
                    <a:lnTo>
                      <a:pt x="17694" y="15795"/>
                    </a:lnTo>
                    <a:lnTo>
                      <a:pt x="17004" y="15795"/>
                    </a:lnTo>
                    <a:lnTo>
                      <a:pt x="17004" y="16200"/>
                    </a:lnTo>
                    <a:lnTo>
                      <a:pt x="17694" y="16200"/>
                    </a:lnTo>
                    <a:lnTo>
                      <a:pt x="18383" y="16605"/>
                    </a:lnTo>
                    <a:lnTo>
                      <a:pt x="18383" y="17347"/>
                    </a:lnTo>
                    <a:lnTo>
                      <a:pt x="17694" y="17752"/>
                    </a:lnTo>
                    <a:lnTo>
                      <a:pt x="17694" y="18157"/>
                    </a:lnTo>
                    <a:lnTo>
                      <a:pt x="18383" y="18157"/>
                    </a:lnTo>
                    <a:lnTo>
                      <a:pt x="18383" y="18495"/>
                    </a:lnTo>
                    <a:lnTo>
                      <a:pt x="19072" y="18495"/>
                    </a:lnTo>
                    <a:lnTo>
                      <a:pt x="19072" y="18900"/>
                    </a:lnTo>
                    <a:lnTo>
                      <a:pt x="18383" y="19305"/>
                    </a:lnTo>
                    <a:lnTo>
                      <a:pt x="18383" y="19710"/>
                    </a:lnTo>
                    <a:lnTo>
                      <a:pt x="17694" y="20047"/>
                    </a:lnTo>
                    <a:lnTo>
                      <a:pt x="17004" y="20452"/>
                    </a:lnTo>
                    <a:lnTo>
                      <a:pt x="16430" y="20452"/>
                    </a:lnTo>
                    <a:lnTo>
                      <a:pt x="16430" y="21195"/>
                    </a:lnTo>
                    <a:lnTo>
                      <a:pt x="15051" y="21195"/>
                    </a:lnTo>
                    <a:lnTo>
                      <a:pt x="15051" y="21600"/>
                    </a:lnTo>
                    <a:lnTo>
                      <a:pt x="14477" y="21600"/>
                    </a:lnTo>
                    <a:lnTo>
                      <a:pt x="14477" y="21195"/>
                    </a:lnTo>
                    <a:lnTo>
                      <a:pt x="15051" y="20857"/>
                    </a:lnTo>
                    <a:lnTo>
                      <a:pt x="15051" y="20452"/>
                    </a:lnTo>
                    <a:lnTo>
                      <a:pt x="13787" y="20452"/>
                    </a:lnTo>
                    <a:lnTo>
                      <a:pt x="13787" y="20047"/>
                    </a:lnTo>
                    <a:lnTo>
                      <a:pt x="13098" y="20047"/>
                    </a:lnTo>
                    <a:lnTo>
                      <a:pt x="13098" y="19710"/>
                    </a:lnTo>
                    <a:lnTo>
                      <a:pt x="12409" y="19710"/>
                    </a:lnTo>
                    <a:lnTo>
                      <a:pt x="12409" y="20047"/>
                    </a:lnTo>
                    <a:lnTo>
                      <a:pt x="10455" y="20047"/>
                    </a:lnTo>
                    <a:lnTo>
                      <a:pt x="10455" y="19710"/>
                    </a:lnTo>
                    <a:lnTo>
                      <a:pt x="9881" y="19710"/>
                    </a:lnTo>
                    <a:lnTo>
                      <a:pt x="9881" y="19305"/>
                    </a:lnTo>
                    <a:lnTo>
                      <a:pt x="9191" y="19305"/>
                    </a:lnTo>
                    <a:lnTo>
                      <a:pt x="9191" y="18900"/>
                    </a:lnTo>
                    <a:lnTo>
                      <a:pt x="8502" y="18900"/>
                    </a:lnTo>
                    <a:lnTo>
                      <a:pt x="8502" y="18495"/>
                    </a:lnTo>
                    <a:lnTo>
                      <a:pt x="7813" y="18495"/>
                    </a:lnTo>
                    <a:lnTo>
                      <a:pt x="8502" y="18157"/>
                    </a:lnTo>
                    <a:lnTo>
                      <a:pt x="8502" y="17347"/>
                    </a:lnTo>
                    <a:lnTo>
                      <a:pt x="9191" y="17347"/>
                    </a:lnTo>
                    <a:lnTo>
                      <a:pt x="8502" y="17347"/>
                    </a:lnTo>
                    <a:lnTo>
                      <a:pt x="8502" y="17010"/>
                    </a:lnTo>
                    <a:lnTo>
                      <a:pt x="7813" y="17010"/>
                    </a:lnTo>
                    <a:lnTo>
                      <a:pt x="7813" y="16605"/>
                    </a:lnTo>
                    <a:lnTo>
                      <a:pt x="7238" y="16605"/>
                    </a:lnTo>
                    <a:lnTo>
                      <a:pt x="7238" y="16200"/>
                    </a:lnTo>
                    <a:lnTo>
                      <a:pt x="7813" y="16200"/>
                    </a:lnTo>
                    <a:lnTo>
                      <a:pt x="7813" y="15795"/>
                    </a:lnTo>
                    <a:lnTo>
                      <a:pt x="8502" y="15795"/>
                    </a:lnTo>
                    <a:lnTo>
                      <a:pt x="8502" y="15457"/>
                    </a:lnTo>
                    <a:lnTo>
                      <a:pt x="7813" y="15457"/>
                    </a:lnTo>
                    <a:lnTo>
                      <a:pt x="7813" y="15052"/>
                    </a:lnTo>
                    <a:lnTo>
                      <a:pt x="7238" y="15052"/>
                    </a:lnTo>
                    <a:lnTo>
                      <a:pt x="7238" y="14647"/>
                    </a:lnTo>
                    <a:lnTo>
                      <a:pt x="6549" y="14647"/>
                    </a:lnTo>
                    <a:lnTo>
                      <a:pt x="6549" y="14310"/>
                    </a:lnTo>
                    <a:lnTo>
                      <a:pt x="5860" y="14310"/>
                    </a:lnTo>
                    <a:lnTo>
                      <a:pt x="5860" y="13500"/>
                    </a:lnTo>
                    <a:lnTo>
                      <a:pt x="5285" y="13500"/>
                    </a:lnTo>
                    <a:lnTo>
                      <a:pt x="5285" y="12757"/>
                    </a:lnTo>
                    <a:lnTo>
                      <a:pt x="4596" y="12352"/>
                    </a:lnTo>
                    <a:lnTo>
                      <a:pt x="3906" y="12352"/>
                    </a:lnTo>
                    <a:lnTo>
                      <a:pt x="3906" y="11947"/>
                    </a:lnTo>
                    <a:lnTo>
                      <a:pt x="3217" y="11947"/>
                    </a:lnTo>
                    <a:lnTo>
                      <a:pt x="3217" y="11610"/>
                    </a:lnTo>
                    <a:lnTo>
                      <a:pt x="2643" y="11610"/>
                    </a:lnTo>
                    <a:lnTo>
                      <a:pt x="1264" y="10463"/>
                    </a:lnTo>
                    <a:lnTo>
                      <a:pt x="574" y="9653"/>
                    </a:lnTo>
                    <a:lnTo>
                      <a:pt x="1264" y="9248"/>
                    </a:lnTo>
                    <a:lnTo>
                      <a:pt x="574" y="9248"/>
                    </a:lnTo>
                    <a:lnTo>
                      <a:pt x="574" y="8910"/>
                    </a:lnTo>
                    <a:lnTo>
                      <a:pt x="1264" y="8910"/>
                    </a:lnTo>
                    <a:lnTo>
                      <a:pt x="1264" y="8100"/>
                    </a:lnTo>
                    <a:lnTo>
                      <a:pt x="574" y="8100"/>
                    </a:lnTo>
                    <a:lnTo>
                      <a:pt x="574" y="6210"/>
                    </a:lnTo>
                    <a:lnTo>
                      <a:pt x="1264" y="6210"/>
                    </a:lnTo>
                    <a:lnTo>
                      <a:pt x="1264" y="5805"/>
                    </a:lnTo>
                    <a:lnTo>
                      <a:pt x="0" y="5805"/>
                    </a:lnTo>
                    <a:lnTo>
                      <a:pt x="0" y="5400"/>
                    </a:lnTo>
                    <a:lnTo>
                      <a:pt x="574" y="5400"/>
                    </a:lnTo>
                    <a:lnTo>
                      <a:pt x="574" y="4658"/>
                    </a:lnTo>
                    <a:lnTo>
                      <a:pt x="0" y="4658"/>
                    </a:lnTo>
                    <a:lnTo>
                      <a:pt x="574" y="4658"/>
                    </a:lnTo>
                    <a:lnTo>
                      <a:pt x="0" y="4658"/>
                    </a:lnTo>
                    <a:lnTo>
                      <a:pt x="0" y="2700"/>
                    </a:lnTo>
                    <a:lnTo>
                      <a:pt x="574" y="2700"/>
                    </a:lnTo>
                    <a:lnTo>
                      <a:pt x="574" y="2363"/>
                    </a:lnTo>
                    <a:lnTo>
                      <a:pt x="2643" y="2363"/>
                    </a:lnTo>
                    <a:lnTo>
                      <a:pt x="2643" y="1958"/>
                    </a:lnTo>
                    <a:lnTo>
                      <a:pt x="3217" y="2363"/>
                    </a:lnTo>
                    <a:lnTo>
                      <a:pt x="3217" y="1958"/>
                    </a:lnTo>
                    <a:lnTo>
                      <a:pt x="3906" y="1958"/>
                    </a:lnTo>
                    <a:lnTo>
                      <a:pt x="3906" y="2363"/>
                    </a:lnTo>
                    <a:lnTo>
                      <a:pt x="5285" y="2363"/>
                    </a:lnTo>
                    <a:lnTo>
                      <a:pt x="5285" y="1958"/>
                    </a:lnTo>
                    <a:lnTo>
                      <a:pt x="4596" y="1958"/>
                    </a:lnTo>
                    <a:lnTo>
                      <a:pt x="5860" y="1553"/>
                    </a:lnTo>
                    <a:lnTo>
                      <a:pt x="5860" y="1215"/>
                    </a:lnTo>
                    <a:lnTo>
                      <a:pt x="7238" y="1215"/>
                    </a:lnTo>
                    <a:lnTo>
                      <a:pt x="7238" y="810"/>
                    </a:lnTo>
                    <a:lnTo>
                      <a:pt x="7813" y="810"/>
                    </a:lnTo>
                    <a:lnTo>
                      <a:pt x="7813" y="405"/>
                    </a:lnTo>
                    <a:lnTo>
                      <a:pt x="8502" y="405"/>
                    </a:lnTo>
                    <a:lnTo>
                      <a:pt x="8502" y="810"/>
                    </a:lnTo>
                    <a:lnTo>
                      <a:pt x="9881" y="810"/>
                    </a:lnTo>
                    <a:lnTo>
                      <a:pt x="9881" y="405"/>
                    </a:lnTo>
                    <a:lnTo>
                      <a:pt x="10455" y="810"/>
                    </a:lnTo>
                    <a:lnTo>
                      <a:pt x="10455" y="405"/>
                    </a:lnTo>
                    <a:lnTo>
                      <a:pt x="10455" y="1215"/>
                    </a:lnTo>
                    <a:lnTo>
                      <a:pt x="11145" y="1215"/>
                    </a:lnTo>
                    <a:lnTo>
                      <a:pt x="11145" y="810"/>
                    </a:lnTo>
                    <a:lnTo>
                      <a:pt x="11145" y="1215"/>
                    </a:lnTo>
                    <a:lnTo>
                      <a:pt x="11834" y="1215"/>
                    </a:lnTo>
                    <a:lnTo>
                      <a:pt x="12409" y="810"/>
                    </a:lnTo>
                    <a:lnTo>
                      <a:pt x="11834" y="405"/>
                    </a:lnTo>
                    <a:lnTo>
                      <a:pt x="12409" y="405"/>
                    </a:lnTo>
                    <a:lnTo>
                      <a:pt x="12409" y="810"/>
                    </a:lnTo>
                    <a:lnTo>
                      <a:pt x="13098" y="405"/>
                    </a:lnTo>
                    <a:lnTo>
                      <a:pt x="13098" y="810"/>
                    </a:lnTo>
                    <a:lnTo>
                      <a:pt x="12409" y="810"/>
                    </a:lnTo>
                    <a:lnTo>
                      <a:pt x="13098" y="810"/>
                    </a:lnTo>
                    <a:lnTo>
                      <a:pt x="13787" y="405"/>
                    </a:lnTo>
                    <a:lnTo>
                      <a:pt x="13787" y="1215"/>
                    </a:lnTo>
                    <a:lnTo>
                      <a:pt x="14477" y="1215"/>
                    </a:lnTo>
                    <a:lnTo>
                      <a:pt x="15051" y="810"/>
                    </a:lnTo>
                    <a:lnTo>
                      <a:pt x="15740" y="810"/>
                    </a:lnTo>
                    <a:lnTo>
                      <a:pt x="16430" y="405"/>
                    </a:lnTo>
                    <a:lnTo>
                      <a:pt x="17004" y="0"/>
                    </a:lnTo>
                    <a:lnTo>
                      <a:pt x="17694" y="0"/>
                    </a:lnTo>
                    <a:lnTo>
                      <a:pt x="18383" y="405"/>
                    </a:lnTo>
                    <a:lnTo>
                      <a:pt x="18383" y="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82" name="Shape 2980"/>
              <p:cNvSpPr/>
              <p:nvPr/>
            </p:nvSpPr>
            <p:spPr>
              <a:xfrm>
                <a:off x="9697874" y="5575143"/>
                <a:ext cx="255635" cy="4043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224" y="0"/>
                    </a:moveTo>
                    <a:lnTo>
                      <a:pt x="6224" y="463"/>
                    </a:lnTo>
                    <a:lnTo>
                      <a:pt x="5492" y="463"/>
                    </a:lnTo>
                    <a:lnTo>
                      <a:pt x="5492" y="2237"/>
                    </a:lnTo>
                    <a:lnTo>
                      <a:pt x="6224" y="2700"/>
                    </a:lnTo>
                    <a:lnTo>
                      <a:pt x="6224" y="3086"/>
                    </a:lnTo>
                    <a:lnTo>
                      <a:pt x="6224" y="2700"/>
                    </a:lnTo>
                    <a:lnTo>
                      <a:pt x="6224" y="3549"/>
                    </a:lnTo>
                    <a:lnTo>
                      <a:pt x="5492" y="3549"/>
                    </a:lnTo>
                    <a:lnTo>
                      <a:pt x="5492" y="5323"/>
                    </a:lnTo>
                    <a:lnTo>
                      <a:pt x="4149" y="5323"/>
                    </a:lnTo>
                    <a:lnTo>
                      <a:pt x="4149" y="5786"/>
                    </a:lnTo>
                    <a:lnTo>
                      <a:pt x="5492" y="5786"/>
                    </a:lnTo>
                    <a:lnTo>
                      <a:pt x="5492" y="6171"/>
                    </a:lnTo>
                    <a:lnTo>
                      <a:pt x="5492" y="5786"/>
                    </a:lnTo>
                    <a:lnTo>
                      <a:pt x="6224" y="5786"/>
                    </a:lnTo>
                    <a:lnTo>
                      <a:pt x="6224" y="5323"/>
                    </a:lnTo>
                    <a:lnTo>
                      <a:pt x="6956" y="5323"/>
                    </a:lnTo>
                    <a:lnTo>
                      <a:pt x="6956" y="6171"/>
                    </a:lnTo>
                    <a:lnTo>
                      <a:pt x="7688" y="6171"/>
                    </a:lnTo>
                    <a:lnTo>
                      <a:pt x="7688" y="5786"/>
                    </a:lnTo>
                    <a:lnTo>
                      <a:pt x="8298" y="5786"/>
                    </a:lnTo>
                    <a:lnTo>
                      <a:pt x="8298" y="7097"/>
                    </a:lnTo>
                    <a:lnTo>
                      <a:pt x="6956" y="7097"/>
                    </a:lnTo>
                    <a:lnTo>
                      <a:pt x="6956" y="7483"/>
                    </a:lnTo>
                    <a:lnTo>
                      <a:pt x="7688" y="7946"/>
                    </a:lnTo>
                    <a:lnTo>
                      <a:pt x="8298" y="7946"/>
                    </a:lnTo>
                    <a:lnTo>
                      <a:pt x="8298" y="8409"/>
                    </a:lnTo>
                    <a:lnTo>
                      <a:pt x="7688" y="8409"/>
                    </a:lnTo>
                    <a:lnTo>
                      <a:pt x="8298" y="8409"/>
                    </a:lnTo>
                    <a:lnTo>
                      <a:pt x="8298" y="8871"/>
                    </a:lnTo>
                    <a:lnTo>
                      <a:pt x="6956" y="8871"/>
                    </a:lnTo>
                    <a:lnTo>
                      <a:pt x="6956" y="9720"/>
                    </a:lnTo>
                    <a:lnTo>
                      <a:pt x="6224" y="9720"/>
                    </a:lnTo>
                    <a:lnTo>
                      <a:pt x="6224" y="10569"/>
                    </a:lnTo>
                    <a:lnTo>
                      <a:pt x="5492" y="10569"/>
                    </a:lnTo>
                    <a:lnTo>
                      <a:pt x="6224" y="10569"/>
                    </a:lnTo>
                    <a:lnTo>
                      <a:pt x="5492" y="10569"/>
                    </a:lnTo>
                    <a:lnTo>
                      <a:pt x="5492" y="11031"/>
                    </a:lnTo>
                    <a:lnTo>
                      <a:pt x="6224" y="11031"/>
                    </a:lnTo>
                    <a:lnTo>
                      <a:pt x="6956" y="11494"/>
                    </a:lnTo>
                    <a:lnTo>
                      <a:pt x="6956" y="12343"/>
                    </a:lnTo>
                    <a:lnTo>
                      <a:pt x="6224" y="12806"/>
                    </a:lnTo>
                    <a:lnTo>
                      <a:pt x="6224" y="13269"/>
                    </a:lnTo>
                    <a:lnTo>
                      <a:pt x="6956" y="13269"/>
                    </a:lnTo>
                    <a:lnTo>
                      <a:pt x="6956" y="13654"/>
                    </a:lnTo>
                    <a:lnTo>
                      <a:pt x="7688" y="13654"/>
                    </a:lnTo>
                    <a:lnTo>
                      <a:pt x="7688" y="14117"/>
                    </a:lnTo>
                    <a:lnTo>
                      <a:pt x="6956" y="14580"/>
                    </a:lnTo>
                    <a:lnTo>
                      <a:pt x="6956" y="15043"/>
                    </a:lnTo>
                    <a:lnTo>
                      <a:pt x="6224" y="15429"/>
                    </a:lnTo>
                    <a:lnTo>
                      <a:pt x="5492" y="15891"/>
                    </a:lnTo>
                    <a:lnTo>
                      <a:pt x="4881" y="15891"/>
                    </a:lnTo>
                    <a:lnTo>
                      <a:pt x="4881" y="16740"/>
                    </a:lnTo>
                    <a:lnTo>
                      <a:pt x="3417" y="16740"/>
                    </a:lnTo>
                    <a:lnTo>
                      <a:pt x="3417" y="17203"/>
                    </a:lnTo>
                    <a:lnTo>
                      <a:pt x="2807" y="17203"/>
                    </a:lnTo>
                    <a:lnTo>
                      <a:pt x="2075" y="17666"/>
                    </a:lnTo>
                    <a:lnTo>
                      <a:pt x="1342" y="17666"/>
                    </a:lnTo>
                    <a:lnTo>
                      <a:pt x="1342" y="18129"/>
                    </a:lnTo>
                    <a:lnTo>
                      <a:pt x="610" y="18129"/>
                    </a:lnTo>
                    <a:lnTo>
                      <a:pt x="610" y="18514"/>
                    </a:lnTo>
                    <a:lnTo>
                      <a:pt x="0" y="18977"/>
                    </a:lnTo>
                    <a:lnTo>
                      <a:pt x="610" y="18977"/>
                    </a:lnTo>
                    <a:lnTo>
                      <a:pt x="610" y="19440"/>
                    </a:lnTo>
                    <a:lnTo>
                      <a:pt x="1342" y="19440"/>
                    </a:lnTo>
                    <a:lnTo>
                      <a:pt x="610" y="19440"/>
                    </a:lnTo>
                    <a:lnTo>
                      <a:pt x="610" y="19826"/>
                    </a:lnTo>
                    <a:lnTo>
                      <a:pt x="0" y="20289"/>
                    </a:lnTo>
                    <a:lnTo>
                      <a:pt x="0" y="20751"/>
                    </a:lnTo>
                    <a:lnTo>
                      <a:pt x="1342" y="20751"/>
                    </a:lnTo>
                    <a:lnTo>
                      <a:pt x="1342" y="21137"/>
                    </a:lnTo>
                    <a:lnTo>
                      <a:pt x="2075" y="21600"/>
                    </a:lnTo>
                    <a:lnTo>
                      <a:pt x="3417" y="21600"/>
                    </a:lnTo>
                    <a:lnTo>
                      <a:pt x="3417" y="21137"/>
                    </a:lnTo>
                    <a:lnTo>
                      <a:pt x="4149" y="21137"/>
                    </a:lnTo>
                    <a:lnTo>
                      <a:pt x="4149" y="20289"/>
                    </a:lnTo>
                    <a:lnTo>
                      <a:pt x="6224" y="20289"/>
                    </a:lnTo>
                    <a:lnTo>
                      <a:pt x="6956" y="19826"/>
                    </a:lnTo>
                    <a:lnTo>
                      <a:pt x="6956" y="20289"/>
                    </a:lnTo>
                    <a:lnTo>
                      <a:pt x="8298" y="20289"/>
                    </a:lnTo>
                    <a:lnTo>
                      <a:pt x="8298" y="20751"/>
                    </a:lnTo>
                    <a:lnTo>
                      <a:pt x="9031" y="20751"/>
                    </a:lnTo>
                    <a:lnTo>
                      <a:pt x="9763" y="20289"/>
                    </a:lnTo>
                    <a:lnTo>
                      <a:pt x="10373" y="20289"/>
                    </a:lnTo>
                    <a:lnTo>
                      <a:pt x="10373" y="19826"/>
                    </a:lnTo>
                    <a:lnTo>
                      <a:pt x="11837" y="19826"/>
                    </a:lnTo>
                    <a:lnTo>
                      <a:pt x="11837" y="19440"/>
                    </a:lnTo>
                    <a:lnTo>
                      <a:pt x="11105" y="19440"/>
                    </a:lnTo>
                    <a:lnTo>
                      <a:pt x="11105" y="18129"/>
                    </a:lnTo>
                    <a:lnTo>
                      <a:pt x="11837" y="18129"/>
                    </a:lnTo>
                    <a:lnTo>
                      <a:pt x="11837" y="17666"/>
                    </a:lnTo>
                    <a:lnTo>
                      <a:pt x="12569" y="17666"/>
                    </a:lnTo>
                    <a:lnTo>
                      <a:pt x="13180" y="17203"/>
                    </a:lnTo>
                    <a:lnTo>
                      <a:pt x="13180" y="17666"/>
                    </a:lnTo>
                    <a:lnTo>
                      <a:pt x="13912" y="17666"/>
                    </a:lnTo>
                    <a:lnTo>
                      <a:pt x="13912" y="16740"/>
                    </a:lnTo>
                    <a:lnTo>
                      <a:pt x="14644" y="16740"/>
                    </a:lnTo>
                    <a:lnTo>
                      <a:pt x="14644" y="16354"/>
                    </a:lnTo>
                    <a:lnTo>
                      <a:pt x="15254" y="15891"/>
                    </a:lnTo>
                    <a:lnTo>
                      <a:pt x="15254" y="15429"/>
                    </a:lnTo>
                    <a:lnTo>
                      <a:pt x="17451" y="15429"/>
                    </a:lnTo>
                    <a:lnTo>
                      <a:pt x="18793" y="15043"/>
                    </a:lnTo>
                    <a:lnTo>
                      <a:pt x="18061" y="15043"/>
                    </a:lnTo>
                    <a:lnTo>
                      <a:pt x="18061" y="14117"/>
                    </a:lnTo>
                    <a:lnTo>
                      <a:pt x="18793" y="14117"/>
                    </a:lnTo>
                    <a:lnTo>
                      <a:pt x="18793" y="13654"/>
                    </a:lnTo>
                    <a:lnTo>
                      <a:pt x="19525" y="13269"/>
                    </a:lnTo>
                    <a:lnTo>
                      <a:pt x="18793" y="13269"/>
                    </a:lnTo>
                    <a:lnTo>
                      <a:pt x="18793" y="12806"/>
                    </a:lnTo>
                    <a:lnTo>
                      <a:pt x="20136" y="12806"/>
                    </a:lnTo>
                    <a:lnTo>
                      <a:pt x="20136" y="12343"/>
                    </a:lnTo>
                    <a:lnTo>
                      <a:pt x="20868" y="12343"/>
                    </a:lnTo>
                    <a:lnTo>
                      <a:pt x="20868" y="11494"/>
                    </a:lnTo>
                    <a:lnTo>
                      <a:pt x="21600" y="11494"/>
                    </a:lnTo>
                    <a:lnTo>
                      <a:pt x="21600" y="11031"/>
                    </a:lnTo>
                    <a:lnTo>
                      <a:pt x="20868" y="11031"/>
                    </a:lnTo>
                    <a:lnTo>
                      <a:pt x="19525" y="10183"/>
                    </a:lnTo>
                    <a:lnTo>
                      <a:pt x="19525" y="9720"/>
                    </a:lnTo>
                    <a:lnTo>
                      <a:pt x="18793" y="9257"/>
                    </a:lnTo>
                    <a:lnTo>
                      <a:pt x="18793" y="8871"/>
                    </a:lnTo>
                    <a:lnTo>
                      <a:pt x="19525" y="8409"/>
                    </a:lnTo>
                    <a:lnTo>
                      <a:pt x="19525" y="7097"/>
                    </a:lnTo>
                    <a:lnTo>
                      <a:pt x="18793" y="6634"/>
                    </a:lnTo>
                    <a:lnTo>
                      <a:pt x="18793" y="6171"/>
                    </a:lnTo>
                    <a:lnTo>
                      <a:pt x="18061" y="5786"/>
                    </a:lnTo>
                    <a:lnTo>
                      <a:pt x="18061" y="4860"/>
                    </a:lnTo>
                    <a:lnTo>
                      <a:pt x="17451" y="4860"/>
                    </a:lnTo>
                    <a:lnTo>
                      <a:pt x="16719" y="4474"/>
                    </a:lnTo>
                    <a:lnTo>
                      <a:pt x="16719" y="3549"/>
                    </a:lnTo>
                    <a:lnTo>
                      <a:pt x="15986" y="3549"/>
                    </a:lnTo>
                    <a:lnTo>
                      <a:pt x="15986" y="3086"/>
                    </a:lnTo>
                    <a:lnTo>
                      <a:pt x="14644" y="3086"/>
                    </a:lnTo>
                    <a:lnTo>
                      <a:pt x="15254" y="2700"/>
                    </a:lnTo>
                    <a:lnTo>
                      <a:pt x="14644" y="2237"/>
                    </a:lnTo>
                    <a:lnTo>
                      <a:pt x="13912" y="2237"/>
                    </a:lnTo>
                    <a:lnTo>
                      <a:pt x="13180" y="1774"/>
                    </a:lnTo>
                    <a:lnTo>
                      <a:pt x="13180" y="2237"/>
                    </a:lnTo>
                    <a:lnTo>
                      <a:pt x="12569" y="1774"/>
                    </a:lnTo>
                    <a:lnTo>
                      <a:pt x="12569" y="2237"/>
                    </a:lnTo>
                    <a:lnTo>
                      <a:pt x="11105" y="2237"/>
                    </a:lnTo>
                    <a:lnTo>
                      <a:pt x="11105" y="2700"/>
                    </a:lnTo>
                    <a:lnTo>
                      <a:pt x="11105" y="2237"/>
                    </a:lnTo>
                    <a:lnTo>
                      <a:pt x="9763" y="2237"/>
                    </a:lnTo>
                    <a:lnTo>
                      <a:pt x="9763" y="2700"/>
                    </a:lnTo>
                    <a:lnTo>
                      <a:pt x="9763" y="2237"/>
                    </a:lnTo>
                    <a:lnTo>
                      <a:pt x="9031" y="2237"/>
                    </a:lnTo>
                    <a:lnTo>
                      <a:pt x="9031" y="1774"/>
                    </a:lnTo>
                    <a:lnTo>
                      <a:pt x="8298" y="1774"/>
                    </a:lnTo>
                    <a:lnTo>
                      <a:pt x="7688" y="1389"/>
                    </a:lnTo>
                    <a:lnTo>
                      <a:pt x="8298" y="926"/>
                    </a:lnTo>
                    <a:lnTo>
                      <a:pt x="7688" y="926"/>
                    </a:lnTo>
                    <a:lnTo>
                      <a:pt x="7688" y="463"/>
                    </a:lnTo>
                    <a:lnTo>
                      <a:pt x="6956" y="463"/>
                    </a:lnTo>
                    <a:lnTo>
                      <a:pt x="6956" y="0"/>
                    </a:lnTo>
                    <a:lnTo>
                      <a:pt x="6224" y="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83" name="Shape 2981"/>
              <p:cNvSpPr/>
              <p:nvPr/>
            </p:nvSpPr>
            <p:spPr>
              <a:xfrm>
                <a:off x="8442809" y="4256530"/>
                <a:ext cx="1237735" cy="8911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83" y="18379"/>
                    </a:moveTo>
                    <a:lnTo>
                      <a:pt x="13535" y="18169"/>
                    </a:lnTo>
                    <a:lnTo>
                      <a:pt x="13535" y="17994"/>
                    </a:lnTo>
                    <a:lnTo>
                      <a:pt x="13383" y="17994"/>
                    </a:lnTo>
                    <a:lnTo>
                      <a:pt x="13383" y="17784"/>
                    </a:lnTo>
                    <a:lnTo>
                      <a:pt x="13535" y="17784"/>
                    </a:lnTo>
                    <a:lnTo>
                      <a:pt x="13535" y="17574"/>
                    </a:lnTo>
                    <a:lnTo>
                      <a:pt x="13837" y="17574"/>
                    </a:lnTo>
                    <a:lnTo>
                      <a:pt x="13837" y="17189"/>
                    </a:lnTo>
                    <a:lnTo>
                      <a:pt x="13686" y="17189"/>
                    </a:lnTo>
                    <a:lnTo>
                      <a:pt x="13837" y="17189"/>
                    </a:lnTo>
                    <a:lnTo>
                      <a:pt x="13686" y="17189"/>
                    </a:lnTo>
                    <a:lnTo>
                      <a:pt x="13837" y="16979"/>
                    </a:lnTo>
                    <a:lnTo>
                      <a:pt x="13837" y="16804"/>
                    </a:lnTo>
                    <a:lnTo>
                      <a:pt x="14114" y="16804"/>
                    </a:lnTo>
                    <a:lnTo>
                      <a:pt x="14114" y="16979"/>
                    </a:lnTo>
                    <a:lnTo>
                      <a:pt x="14543" y="16979"/>
                    </a:lnTo>
                    <a:lnTo>
                      <a:pt x="14543" y="17189"/>
                    </a:lnTo>
                    <a:lnTo>
                      <a:pt x="15274" y="17189"/>
                    </a:lnTo>
                    <a:lnTo>
                      <a:pt x="15274" y="17399"/>
                    </a:lnTo>
                    <a:lnTo>
                      <a:pt x="15400" y="17399"/>
                    </a:lnTo>
                    <a:lnTo>
                      <a:pt x="15400" y="17189"/>
                    </a:lnTo>
                    <a:lnTo>
                      <a:pt x="15551" y="17189"/>
                    </a:lnTo>
                    <a:lnTo>
                      <a:pt x="15551" y="17399"/>
                    </a:lnTo>
                    <a:lnTo>
                      <a:pt x="15551" y="17189"/>
                    </a:lnTo>
                    <a:lnTo>
                      <a:pt x="15551" y="17399"/>
                    </a:lnTo>
                    <a:lnTo>
                      <a:pt x="15551" y="17189"/>
                    </a:lnTo>
                    <a:lnTo>
                      <a:pt x="15702" y="17399"/>
                    </a:lnTo>
                    <a:lnTo>
                      <a:pt x="15702" y="17189"/>
                    </a:lnTo>
                    <a:lnTo>
                      <a:pt x="15702" y="17399"/>
                    </a:lnTo>
                    <a:lnTo>
                      <a:pt x="15853" y="17399"/>
                    </a:lnTo>
                    <a:lnTo>
                      <a:pt x="15702" y="17399"/>
                    </a:lnTo>
                    <a:lnTo>
                      <a:pt x="15702" y="17574"/>
                    </a:lnTo>
                    <a:lnTo>
                      <a:pt x="15853" y="17574"/>
                    </a:lnTo>
                    <a:lnTo>
                      <a:pt x="15853" y="17784"/>
                    </a:lnTo>
                    <a:lnTo>
                      <a:pt x="16862" y="17784"/>
                    </a:lnTo>
                    <a:lnTo>
                      <a:pt x="16988" y="17574"/>
                    </a:lnTo>
                    <a:lnTo>
                      <a:pt x="17290" y="17784"/>
                    </a:lnTo>
                    <a:lnTo>
                      <a:pt x="17290" y="18169"/>
                    </a:lnTo>
                    <a:lnTo>
                      <a:pt x="17567" y="18379"/>
                    </a:lnTo>
                    <a:lnTo>
                      <a:pt x="17719" y="18169"/>
                    </a:lnTo>
                    <a:lnTo>
                      <a:pt x="17996" y="18169"/>
                    </a:lnTo>
                    <a:lnTo>
                      <a:pt x="18147" y="18589"/>
                    </a:lnTo>
                    <a:lnTo>
                      <a:pt x="18424" y="18379"/>
                    </a:lnTo>
                    <a:lnTo>
                      <a:pt x="18424" y="18169"/>
                    </a:lnTo>
                    <a:lnTo>
                      <a:pt x="19155" y="17574"/>
                    </a:lnTo>
                    <a:lnTo>
                      <a:pt x="19432" y="17574"/>
                    </a:lnTo>
                    <a:lnTo>
                      <a:pt x="19886" y="18169"/>
                    </a:lnTo>
                    <a:lnTo>
                      <a:pt x="20012" y="18169"/>
                    </a:lnTo>
                    <a:lnTo>
                      <a:pt x="20466" y="17784"/>
                    </a:lnTo>
                    <a:lnTo>
                      <a:pt x="21474" y="17189"/>
                    </a:lnTo>
                    <a:lnTo>
                      <a:pt x="21323" y="16979"/>
                    </a:lnTo>
                    <a:lnTo>
                      <a:pt x="21474" y="16804"/>
                    </a:lnTo>
                    <a:lnTo>
                      <a:pt x="21600" y="16804"/>
                    </a:lnTo>
                    <a:lnTo>
                      <a:pt x="21600" y="16594"/>
                    </a:lnTo>
                    <a:lnTo>
                      <a:pt x="21474" y="16594"/>
                    </a:lnTo>
                    <a:lnTo>
                      <a:pt x="21172" y="16174"/>
                    </a:lnTo>
                    <a:lnTo>
                      <a:pt x="21020" y="16174"/>
                    </a:lnTo>
                    <a:lnTo>
                      <a:pt x="21020" y="15999"/>
                    </a:lnTo>
                    <a:lnTo>
                      <a:pt x="20894" y="15999"/>
                    </a:lnTo>
                    <a:lnTo>
                      <a:pt x="20894" y="15789"/>
                    </a:lnTo>
                    <a:lnTo>
                      <a:pt x="20743" y="15999"/>
                    </a:lnTo>
                    <a:lnTo>
                      <a:pt x="20743" y="15789"/>
                    </a:lnTo>
                    <a:lnTo>
                      <a:pt x="20592" y="15789"/>
                    </a:lnTo>
                    <a:lnTo>
                      <a:pt x="20592" y="15579"/>
                    </a:lnTo>
                    <a:lnTo>
                      <a:pt x="20466" y="15579"/>
                    </a:lnTo>
                    <a:lnTo>
                      <a:pt x="20466" y="15404"/>
                    </a:lnTo>
                    <a:lnTo>
                      <a:pt x="20592" y="15404"/>
                    </a:lnTo>
                    <a:lnTo>
                      <a:pt x="20592" y="15194"/>
                    </a:lnTo>
                    <a:lnTo>
                      <a:pt x="20466" y="15194"/>
                    </a:lnTo>
                    <a:lnTo>
                      <a:pt x="20592" y="15194"/>
                    </a:lnTo>
                    <a:lnTo>
                      <a:pt x="20592" y="14773"/>
                    </a:lnTo>
                    <a:lnTo>
                      <a:pt x="20466" y="14598"/>
                    </a:lnTo>
                    <a:lnTo>
                      <a:pt x="20466" y="14388"/>
                    </a:lnTo>
                    <a:lnTo>
                      <a:pt x="20315" y="14178"/>
                    </a:lnTo>
                    <a:lnTo>
                      <a:pt x="20315" y="14388"/>
                    </a:lnTo>
                    <a:lnTo>
                      <a:pt x="20163" y="14178"/>
                    </a:lnTo>
                    <a:lnTo>
                      <a:pt x="20163" y="14003"/>
                    </a:lnTo>
                    <a:lnTo>
                      <a:pt x="20012" y="13793"/>
                    </a:lnTo>
                    <a:lnTo>
                      <a:pt x="19886" y="14003"/>
                    </a:lnTo>
                    <a:lnTo>
                      <a:pt x="19886" y="13793"/>
                    </a:lnTo>
                    <a:lnTo>
                      <a:pt x="19735" y="14003"/>
                    </a:lnTo>
                    <a:lnTo>
                      <a:pt x="19584" y="14003"/>
                    </a:lnTo>
                    <a:lnTo>
                      <a:pt x="19432" y="13793"/>
                    </a:lnTo>
                    <a:lnTo>
                      <a:pt x="19432" y="13583"/>
                    </a:lnTo>
                    <a:lnTo>
                      <a:pt x="19306" y="13373"/>
                    </a:lnTo>
                    <a:lnTo>
                      <a:pt x="19306" y="13198"/>
                    </a:lnTo>
                    <a:lnTo>
                      <a:pt x="19004" y="12988"/>
                    </a:lnTo>
                    <a:lnTo>
                      <a:pt x="18575" y="12988"/>
                    </a:lnTo>
                    <a:lnTo>
                      <a:pt x="18575" y="13198"/>
                    </a:lnTo>
                    <a:lnTo>
                      <a:pt x="18424" y="13198"/>
                    </a:lnTo>
                    <a:lnTo>
                      <a:pt x="18298" y="12988"/>
                    </a:lnTo>
                    <a:lnTo>
                      <a:pt x="18147" y="12778"/>
                    </a:lnTo>
                    <a:lnTo>
                      <a:pt x="17996" y="12603"/>
                    </a:lnTo>
                    <a:lnTo>
                      <a:pt x="18147" y="12603"/>
                    </a:lnTo>
                    <a:lnTo>
                      <a:pt x="18147" y="12393"/>
                    </a:lnTo>
                    <a:lnTo>
                      <a:pt x="17996" y="12393"/>
                    </a:lnTo>
                    <a:lnTo>
                      <a:pt x="17996" y="12183"/>
                    </a:lnTo>
                    <a:lnTo>
                      <a:pt x="17870" y="12183"/>
                    </a:lnTo>
                    <a:lnTo>
                      <a:pt x="17870" y="11798"/>
                    </a:lnTo>
                    <a:lnTo>
                      <a:pt x="17719" y="12008"/>
                    </a:lnTo>
                    <a:lnTo>
                      <a:pt x="17567" y="12008"/>
                    </a:lnTo>
                    <a:lnTo>
                      <a:pt x="17567" y="12183"/>
                    </a:lnTo>
                    <a:lnTo>
                      <a:pt x="17416" y="12183"/>
                    </a:lnTo>
                    <a:lnTo>
                      <a:pt x="17416" y="12393"/>
                    </a:lnTo>
                    <a:lnTo>
                      <a:pt x="17139" y="12393"/>
                    </a:lnTo>
                    <a:lnTo>
                      <a:pt x="17139" y="12603"/>
                    </a:lnTo>
                    <a:lnTo>
                      <a:pt x="16862" y="12603"/>
                    </a:lnTo>
                    <a:lnTo>
                      <a:pt x="16862" y="12988"/>
                    </a:lnTo>
                    <a:lnTo>
                      <a:pt x="16408" y="12988"/>
                    </a:lnTo>
                    <a:lnTo>
                      <a:pt x="16131" y="12778"/>
                    </a:lnTo>
                    <a:lnTo>
                      <a:pt x="15400" y="12778"/>
                    </a:lnTo>
                    <a:lnTo>
                      <a:pt x="15400" y="12988"/>
                    </a:lnTo>
                    <a:lnTo>
                      <a:pt x="15274" y="12988"/>
                    </a:lnTo>
                    <a:lnTo>
                      <a:pt x="15274" y="12778"/>
                    </a:lnTo>
                    <a:lnTo>
                      <a:pt x="15123" y="12778"/>
                    </a:lnTo>
                    <a:lnTo>
                      <a:pt x="15123" y="12603"/>
                    </a:lnTo>
                    <a:lnTo>
                      <a:pt x="14971" y="12603"/>
                    </a:lnTo>
                    <a:lnTo>
                      <a:pt x="14971" y="12393"/>
                    </a:lnTo>
                    <a:lnTo>
                      <a:pt x="14845" y="12393"/>
                    </a:lnTo>
                    <a:lnTo>
                      <a:pt x="14845" y="12183"/>
                    </a:lnTo>
                    <a:lnTo>
                      <a:pt x="14694" y="12183"/>
                    </a:lnTo>
                    <a:lnTo>
                      <a:pt x="14694" y="11378"/>
                    </a:lnTo>
                    <a:lnTo>
                      <a:pt x="14392" y="11378"/>
                    </a:lnTo>
                    <a:lnTo>
                      <a:pt x="14392" y="11203"/>
                    </a:lnTo>
                    <a:lnTo>
                      <a:pt x="13963" y="11378"/>
                    </a:lnTo>
                    <a:lnTo>
                      <a:pt x="13963" y="11203"/>
                    </a:lnTo>
                    <a:lnTo>
                      <a:pt x="13837" y="10993"/>
                    </a:lnTo>
                    <a:lnTo>
                      <a:pt x="13686" y="10782"/>
                    </a:lnTo>
                    <a:lnTo>
                      <a:pt x="12678" y="10782"/>
                    </a:lnTo>
                    <a:lnTo>
                      <a:pt x="12526" y="10607"/>
                    </a:lnTo>
                    <a:lnTo>
                      <a:pt x="12526" y="10397"/>
                    </a:lnTo>
                    <a:lnTo>
                      <a:pt x="12375" y="10397"/>
                    </a:lnTo>
                    <a:lnTo>
                      <a:pt x="12375" y="10187"/>
                    </a:lnTo>
                    <a:lnTo>
                      <a:pt x="11947" y="10187"/>
                    </a:lnTo>
                    <a:lnTo>
                      <a:pt x="11821" y="9977"/>
                    </a:lnTo>
                    <a:lnTo>
                      <a:pt x="11821" y="9802"/>
                    </a:lnTo>
                    <a:lnTo>
                      <a:pt x="11670" y="9592"/>
                    </a:lnTo>
                    <a:lnTo>
                      <a:pt x="11670" y="9382"/>
                    </a:lnTo>
                    <a:lnTo>
                      <a:pt x="11518" y="9382"/>
                    </a:lnTo>
                    <a:lnTo>
                      <a:pt x="11367" y="9592"/>
                    </a:lnTo>
                    <a:lnTo>
                      <a:pt x="11090" y="9592"/>
                    </a:lnTo>
                    <a:lnTo>
                      <a:pt x="10939" y="9382"/>
                    </a:lnTo>
                    <a:lnTo>
                      <a:pt x="10510" y="9382"/>
                    </a:lnTo>
                    <a:lnTo>
                      <a:pt x="10510" y="9592"/>
                    </a:lnTo>
                    <a:lnTo>
                      <a:pt x="10359" y="9592"/>
                    </a:lnTo>
                    <a:lnTo>
                      <a:pt x="10359" y="8997"/>
                    </a:lnTo>
                    <a:lnTo>
                      <a:pt x="10510" y="8787"/>
                    </a:lnTo>
                    <a:lnTo>
                      <a:pt x="10510" y="8192"/>
                    </a:lnTo>
                    <a:lnTo>
                      <a:pt x="10082" y="8192"/>
                    </a:lnTo>
                    <a:lnTo>
                      <a:pt x="10082" y="7597"/>
                    </a:lnTo>
                    <a:lnTo>
                      <a:pt x="9930" y="7387"/>
                    </a:lnTo>
                    <a:lnTo>
                      <a:pt x="9930" y="7177"/>
                    </a:lnTo>
                    <a:lnTo>
                      <a:pt x="10082" y="7177"/>
                    </a:lnTo>
                    <a:lnTo>
                      <a:pt x="10082" y="7002"/>
                    </a:lnTo>
                    <a:lnTo>
                      <a:pt x="10233" y="7002"/>
                    </a:lnTo>
                    <a:lnTo>
                      <a:pt x="10233" y="6582"/>
                    </a:lnTo>
                    <a:lnTo>
                      <a:pt x="9930" y="6582"/>
                    </a:lnTo>
                    <a:lnTo>
                      <a:pt x="9930" y="6196"/>
                    </a:lnTo>
                    <a:lnTo>
                      <a:pt x="9502" y="6196"/>
                    </a:lnTo>
                    <a:lnTo>
                      <a:pt x="9502" y="5986"/>
                    </a:lnTo>
                    <a:lnTo>
                      <a:pt x="9225" y="5986"/>
                    </a:lnTo>
                    <a:lnTo>
                      <a:pt x="9225" y="5601"/>
                    </a:lnTo>
                    <a:lnTo>
                      <a:pt x="8922" y="5601"/>
                    </a:lnTo>
                    <a:lnTo>
                      <a:pt x="8922" y="5986"/>
                    </a:lnTo>
                    <a:lnTo>
                      <a:pt x="8796" y="5986"/>
                    </a:lnTo>
                    <a:lnTo>
                      <a:pt x="8796" y="6196"/>
                    </a:lnTo>
                    <a:lnTo>
                      <a:pt x="8645" y="6196"/>
                    </a:lnTo>
                    <a:lnTo>
                      <a:pt x="8645" y="5811"/>
                    </a:lnTo>
                    <a:lnTo>
                      <a:pt x="8343" y="5811"/>
                    </a:lnTo>
                    <a:lnTo>
                      <a:pt x="8343" y="5986"/>
                    </a:lnTo>
                    <a:lnTo>
                      <a:pt x="7914" y="5986"/>
                    </a:lnTo>
                    <a:lnTo>
                      <a:pt x="7914" y="6196"/>
                    </a:lnTo>
                    <a:lnTo>
                      <a:pt x="7763" y="6196"/>
                    </a:lnTo>
                    <a:lnTo>
                      <a:pt x="7763" y="5986"/>
                    </a:lnTo>
                    <a:lnTo>
                      <a:pt x="7486" y="5986"/>
                    </a:lnTo>
                    <a:lnTo>
                      <a:pt x="7486" y="5811"/>
                    </a:lnTo>
                    <a:lnTo>
                      <a:pt x="7334" y="5811"/>
                    </a:lnTo>
                    <a:lnTo>
                      <a:pt x="7486" y="5601"/>
                    </a:lnTo>
                    <a:lnTo>
                      <a:pt x="7208" y="5601"/>
                    </a:lnTo>
                    <a:lnTo>
                      <a:pt x="7208" y="5181"/>
                    </a:lnTo>
                    <a:lnTo>
                      <a:pt x="7334" y="5181"/>
                    </a:lnTo>
                    <a:lnTo>
                      <a:pt x="7334" y="5006"/>
                    </a:lnTo>
                    <a:lnTo>
                      <a:pt x="7486" y="4796"/>
                    </a:lnTo>
                    <a:lnTo>
                      <a:pt x="7334" y="4796"/>
                    </a:lnTo>
                    <a:lnTo>
                      <a:pt x="7334" y="4586"/>
                    </a:lnTo>
                    <a:lnTo>
                      <a:pt x="7057" y="4586"/>
                    </a:lnTo>
                    <a:lnTo>
                      <a:pt x="7057" y="4411"/>
                    </a:lnTo>
                    <a:lnTo>
                      <a:pt x="6906" y="4411"/>
                    </a:lnTo>
                    <a:lnTo>
                      <a:pt x="6906" y="4201"/>
                    </a:lnTo>
                    <a:lnTo>
                      <a:pt x="6477" y="4201"/>
                    </a:lnTo>
                    <a:lnTo>
                      <a:pt x="6200" y="3991"/>
                    </a:lnTo>
                    <a:lnTo>
                      <a:pt x="6049" y="4201"/>
                    </a:lnTo>
                    <a:lnTo>
                      <a:pt x="5621" y="4201"/>
                    </a:lnTo>
                    <a:lnTo>
                      <a:pt x="5621" y="3991"/>
                    </a:lnTo>
                    <a:lnTo>
                      <a:pt x="5621" y="4201"/>
                    </a:lnTo>
                    <a:lnTo>
                      <a:pt x="5192" y="4201"/>
                    </a:lnTo>
                    <a:lnTo>
                      <a:pt x="5192" y="3991"/>
                    </a:lnTo>
                    <a:lnTo>
                      <a:pt x="5041" y="3991"/>
                    </a:lnTo>
                    <a:lnTo>
                      <a:pt x="5041" y="4201"/>
                    </a:lnTo>
                    <a:lnTo>
                      <a:pt x="4738" y="4201"/>
                    </a:lnTo>
                    <a:lnTo>
                      <a:pt x="4738" y="3991"/>
                    </a:lnTo>
                    <a:lnTo>
                      <a:pt x="4612" y="3781"/>
                    </a:lnTo>
                    <a:lnTo>
                      <a:pt x="4738" y="3781"/>
                    </a:lnTo>
                    <a:lnTo>
                      <a:pt x="4738" y="3606"/>
                    </a:lnTo>
                    <a:lnTo>
                      <a:pt x="4612" y="3396"/>
                    </a:lnTo>
                    <a:lnTo>
                      <a:pt x="4461" y="3396"/>
                    </a:lnTo>
                    <a:lnTo>
                      <a:pt x="4461" y="3186"/>
                    </a:lnTo>
                    <a:lnTo>
                      <a:pt x="4310" y="3396"/>
                    </a:lnTo>
                    <a:lnTo>
                      <a:pt x="4310" y="3186"/>
                    </a:lnTo>
                    <a:lnTo>
                      <a:pt x="4184" y="3186"/>
                    </a:lnTo>
                    <a:lnTo>
                      <a:pt x="4184" y="2801"/>
                    </a:lnTo>
                    <a:lnTo>
                      <a:pt x="4461" y="2801"/>
                    </a:lnTo>
                    <a:lnTo>
                      <a:pt x="4461" y="2381"/>
                    </a:lnTo>
                    <a:lnTo>
                      <a:pt x="4612" y="2381"/>
                    </a:lnTo>
                    <a:lnTo>
                      <a:pt x="4461" y="2381"/>
                    </a:lnTo>
                    <a:lnTo>
                      <a:pt x="4461" y="2206"/>
                    </a:lnTo>
                    <a:lnTo>
                      <a:pt x="4612" y="2206"/>
                    </a:lnTo>
                    <a:lnTo>
                      <a:pt x="4612" y="1995"/>
                    </a:lnTo>
                    <a:lnTo>
                      <a:pt x="4738" y="1785"/>
                    </a:lnTo>
                    <a:lnTo>
                      <a:pt x="4738" y="1400"/>
                    </a:lnTo>
                    <a:lnTo>
                      <a:pt x="4890" y="1400"/>
                    </a:lnTo>
                    <a:lnTo>
                      <a:pt x="4890" y="1190"/>
                    </a:lnTo>
                    <a:lnTo>
                      <a:pt x="4738" y="1190"/>
                    </a:lnTo>
                    <a:lnTo>
                      <a:pt x="4612" y="980"/>
                    </a:lnTo>
                    <a:lnTo>
                      <a:pt x="4612" y="595"/>
                    </a:lnTo>
                    <a:lnTo>
                      <a:pt x="4738" y="595"/>
                    </a:lnTo>
                    <a:lnTo>
                      <a:pt x="4612" y="595"/>
                    </a:lnTo>
                    <a:lnTo>
                      <a:pt x="4612" y="210"/>
                    </a:lnTo>
                    <a:lnTo>
                      <a:pt x="4461" y="0"/>
                    </a:lnTo>
                    <a:lnTo>
                      <a:pt x="4310" y="0"/>
                    </a:lnTo>
                    <a:lnTo>
                      <a:pt x="4310" y="210"/>
                    </a:lnTo>
                    <a:lnTo>
                      <a:pt x="4033" y="210"/>
                    </a:lnTo>
                    <a:lnTo>
                      <a:pt x="4033" y="385"/>
                    </a:lnTo>
                    <a:lnTo>
                      <a:pt x="3881" y="385"/>
                    </a:lnTo>
                    <a:lnTo>
                      <a:pt x="3881" y="595"/>
                    </a:lnTo>
                    <a:lnTo>
                      <a:pt x="3730" y="595"/>
                    </a:lnTo>
                    <a:lnTo>
                      <a:pt x="3730" y="805"/>
                    </a:lnTo>
                    <a:lnTo>
                      <a:pt x="3604" y="805"/>
                    </a:lnTo>
                    <a:lnTo>
                      <a:pt x="3604" y="980"/>
                    </a:lnTo>
                    <a:lnTo>
                      <a:pt x="3453" y="980"/>
                    </a:lnTo>
                    <a:lnTo>
                      <a:pt x="3453" y="1190"/>
                    </a:lnTo>
                    <a:lnTo>
                      <a:pt x="3176" y="1190"/>
                    </a:lnTo>
                    <a:lnTo>
                      <a:pt x="3176" y="1400"/>
                    </a:lnTo>
                    <a:lnTo>
                      <a:pt x="2873" y="1400"/>
                    </a:lnTo>
                    <a:lnTo>
                      <a:pt x="3025" y="1190"/>
                    </a:lnTo>
                    <a:lnTo>
                      <a:pt x="2873" y="1190"/>
                    </a:lnTo>
                    <a:lnTo>
                      <a:pt x="2873" y="805"/>
                    </a:lnTo>
                    <a:lnTo>
                      <a:pt x="2596" y="805"/>
                    </a:lnTo>
                    <a:lnTo>
                      <a:pt x="2596" y="980"/>
                    </a:lnTo>
                    <a:lnTo>
                      <a:pt x="2294" y="980"/>
                    </a:lnTo>
                    <a:lnTo>
                      <a:pt x="2294" y="1190"/>
                    </a:lnTo>
                    <a:lnTo>
                      <a:pt x="2168" y="1190"/>
                    </a:lnTo>
                    <a:lnTo>
                      <a:pt x="2168" y="1610"/>
                    </a:lnTo>
                    <a:lnTo>
                      <a:pt x="2016" y="1610"/>
                    </a:lnTo>
                    <a:lnTo>
                      <a:pt x="2016" y="1785"/>
                    </a:lnTo>
                    <a:lnTo>
                      <a:pt x="1865" y="1785"/>
                    </a:lnTo>
                    <a:lnTo>
                      <a:pt x="1865" y="1995"/>
                    </a:lnTo>
                    <a:lnTo>
                      <a:pt x="2016" y="1995"/>
                    </a:lnTo>
                    <a:lnTo>
                      <a:pt x="1865" y="1995"/>
                    </a:lnTo>
                    <a:lnTo>
                      <a:pt x="1865" y="2381"/>
                    </a:lnTo>
                    <a:lnTo>
                      <a:pt x="1714" y="2381"/>
                    </a:lnTo>
                    <a:lnTo>
                      <a:pt x="1714" y="2801"/>
                    </a:lnTo>
                    <a:lnTo>
                      <a:pt x="1865" y="2801"/>
                    </a:lnTo>
                    <a:lnTo>
                      <a:pt x="1865" y="3011"/>
                    </a:lnTo>
                    <a:lnTo>
                      <a:pt x="1714" y="3011"/>
                    </a:lnTo>
                    <a:lnTo>
                      <a:pt x="1714" y="3186"/>
                    </a:lnTo>
                    <a:lnTo>
                      <a:pt x="1437" y="3186"/>
                    </a:lnTo>
                    <a:lnTo>
                      <a:pt x="1437" y="3606"/>
                    </a:lnTo>
                    <a:lnTo>
                      <a:pt x="1285" y="3396"/>
                    </a:lnTo>
                    <a:lnTo>
                      <a:pt x="1285" y="3781"/>
                    </a:lnTo>
                    <a:lnTo>
                      <a:pt x="1159" y="3991"/>
                    </a:lnTo>
                    <a:lnTo>
                      <a:pt x="1159" y="4201"/>
                    </a:lnTo>
                    <a:lnTo>
                      <a:pt x="1008" y="4201"/>
                    </a:lnTo>
                    <a:lnTo>
                      <a:pt x="1008" y="4411"/>
                    </a:lnTo>
                    <a:lnTo>
                      <a:pt x="857" y="4411"/>
                    </a:lnTo>
                    <a:lnTo>
                      <a:pt x="1008" y="4411"/>
                    </a:lnTo>
                    <a:lnTo>
                      <a:pt x="857" y="4586"/>
                    </a:lnTo>
                    <a:lnTo>
                      <a:pt x="857" y="4411"/>
                    </a:lnTo>
                    <a:lnTo>
                      <a:pt x="857" y="4796"/>
                    </a:lnTo>
                    <a:lnTo>
                      <a:pt x="706" y="4796"/>
                    </a:lnTo>
                    <a:lnTo>
                      <a:pt x="706" y="5006"/>
                    </a:lnTo>
                    <a:lnTo>
                      <a:pt x="580" y="5006"/>
                    </a:lnTo>
                    <a:lnTo>
                      <a:pt x="580" y="5391"/>
                    </a:lnTo>
                    <a:lnTo>
                      <a:pt x="706" y="5601"/>
                    </a:lnTo>
                    <a:lnTo>
                      <a:pt x="580" y="5811"/>
                    </a:lnTo>
                    <a:lnTo>
                      <a:pt x="580" y="5986"/>
                    </a:lnTo>
                    <a:lnTo>
                      <a:pt x="428" y="5986"/>
                    </a:lnTo>
                    <a:lnTo>
                      <a:pt x="428" y="6582"/>
                    </a:lnTo>
                    <a:lnTo>
                      <a:pt x="580" y="6582"/>
                    </a:lnTo>
                    <a:lnTo>
                      <a:pt x="580" y="6792"/>
                    </a:lnTo>
                    <a:lnTo>
                      <a:pt x="428" y="6792"/>
                    </a:lnTo>
                    <a:lnTo>
                      <a:pt x="428" y="7002"/>
                    </a:lnTo>
                    <a:lnTo>
                      <a:pt x="277" y="7002"/>
                    </a:lnTo>
                    <a:lnTo>
                      <a:pt x="277" y="7177"/>
                    </a:lnTo>
                    <a:lnTo>
                      <a:pt x="151" y="7177"/>
                    </a:lnTo>
                    <a:lnTo>
                      <a:pt x="151" y="7387"/>
                    </a:lnTo>
                    <a:lnTo>
                      <a:pt x="0" y="7387"/>
                    </a:lnTo>
                    <a:lnTo>
                      <a:pt x="0" y="7982"/>
                    </a:lnTo>
                    <a:lnTo>
                      <a:pt x="277" y="7982"/>
                    </a:lnTo>
                    <a:lnTo>
                      <a:pt x="277" y="8192"/>
                    </a:lnTo>
                    <a:lnTo>
                      <a:pt x="428" y="8192"/>
                    </a:lnTo>
                    <a:lnTo>
                      <a:pt x="277" y="8192"/>
                    </a:lnTo>
                    <a:lnTo>
                      <a:pt x="277" y="8577"/>
                    </a:lnTo>
                    <a:lnTo>
                      <a:pt x="706" y="8787"/>
                    </a:lnTo>
                    <a:lnTo>
                      <a:pt x="706" y="8997"/>
                    </a:lnTo>
                    <a:lnTo>
                      <a:pt x="857" y="8997"/>
                    </a:lnTo>
                    <a:lnTo>
                      <a:pt x="1008" y="9207"/>
                    </a:lnTo>
                    <a:lnTo>
                      <a:pt x="1159" y="9207"/>
                    </a:lnTo>
                    <a:lnTo>
                      <a:pt x="1588" y="10187"/>
                    </a:lnTo>
                    <a:lnTo>
                      <a:pt x="2016" y="10782"/>
                    </a:lnTo>
                    <a:lnTo>
                      <a:pt x="2016" y="11588"/>
                    </a:lnTo>
                    <a:lnTo>
                      <a:pt x="1865" y="11798"/>
                    </a:lnTo>
                    <a:lnTo>
                      <a:pt x="1865" y="13583"/>
                    </a:lnTo>
                    <a:lnTo>
                      <a:pt x="2016" y="14003"/>
                    </a:lnTo>
                    <a:lnTo>
                      <a:pt x="2168" y="14003"/>
                    </a:lnTo>
                    <a:lnTo>
                      <a:pt x="2016" y="14773"/>
                    </a:lnTo>
                    <a:lnTo>
                      <a:pt x="2016" y="14983"/>
                    </a:lnTo>
                    <a:lnTo>
                      <a:pt x="1865" y="15579"/>
                    </a:lnTo>
                    <a:lnTo>
                      <a:pt x="2168" y="15999"/>
                    </a:lnTo>
                    <a:lnTo>
                      <a:pt x="2873" y="16384"/>
                    </a:lnTo>
                    <a:lnTo>
                      <a:pt x="2873" y="17784"/>
                    </a:lnTo>
                    <a:lnTo>
                      <a:pt x="3025" y="18379"/>
                    </a:lnTo>
                    <a:lnTo>
                      <a:pt x="3176" y="18379"/>
                    </a:lnTo>
                    <a:lnTo>
                      <a:pt x="3453" y="18589"/>
                    </a:lnTo>
                    <a:lnTo>
                      <a:pt x="3604" y="18799"/>
                    </a:lnTo>
                    <a:lnTo>
                      <a:pt x="4033" y="18799"/>
                    </a:lnTo>
                    <a:lnTo>
                      <a:pt x="4033" y="17994"/>
                    </a:lnTo>
                    <a:lnTo>
                      <a:pt x="4310" y="17994"/>
                    </a:lnTo>
                    <a:lnTo>
                      <a:pt x="4310" y="18169"/>
                    </a:lnTo>
                    <a:lnTo>
                      <a:pt x="4612" y="17994"/>
                    </a:lnTo>
                    <a:lnTo>
                      <a:pt x="4890" y="17994"/>
                    </a:lnTo>
                    <a:lnTo>
                      <a:pt x="5041" y="17784"/>
                    </a:lnTo>
                    <a:lnTo>
                      <a:pt x="5318" y="17784"/>
                    </a:lnTo>
                    <a:lnTo>
                      <a:pt x="5318" y="17994"/>
                    </a:lnTo>
                    <a:lnTo>
                      <a:pt x="5469" y="17994"/>
                    </a:lnTo>
                    <a:lnTo>
                      <a:pt x="5621" y="17784"/>
                    </a:lnTo>
                    <a:lnTo>
                      <a:pt x="5747" y="17784"/>
                    </a:lnTo>
                    <a:lnTo>
                      <a:pt x="5898" y="17574"/>
                    </a:lnTo>
                    <a:lnTo>
                      <a:pt x="6049" y="17189"/>
                    </a:lnTo>
                    <a:lnTo>
                      <a:pt x="6200" y="17399"/>
                    </a:lnTo>
                    <a:lnTo>
                      <a:pt x="6755" y="16979"/>
                    </a:lnTo>
                    <a:lnTo>
                      <a:pt x="6629" y="16594"/>
                    </a:lnTo>
                    <a:lnTo>
                      <a:pt x="7057" y="16594"/>
                    </a:lnTo>
                    <a:lnTo>
                      <a:pt x="7057" y="16804"/>
                    </a:lnTo>
                    <a:lnTo>
                      <a:pt x="7208" y="16979"/>
                    </a:lnTo>
                    <a:lnTo>
                      <a:pt x="7763" y="17399"/>
                    </a:lnTo>
                    <a:lnTo>
                      <a:pt x="8217" y="17399"/>
                    </a:lnTo>
                    <a:lnTo>
                      <a:pt x="8217" y="17574"/>
                    </a:lnTo>
                    <a:lnTo>
                      <a:pt x="8343" y="17399"/>
                    </a:lnTo>
                    <a:lnTo>
                      <a:pt x="8494" y="17784"/>
                    </a:lnTo>
                    <a:lnTo>
                      <a:pt x="8645" y="17784"/>
                    </a:lnTo>
                    <a:lnTo>
                      <a:pt x="8645" y="18169"/>
                    </a:lnTo>
                    <a:lnTo>
                      <a:pt x="8796" y="18169"/>
                    </a:lnTo>
                    <a:lnTo>
                      <a:pt x="8796" y="18379"/>
                    </a:lnTo>
                    <a:lnTo>
                      <a:pt x="8922" y="18379"/>
                    </a:lnTo>
                    <a:lnTo>
                      <a:pt x="8922" y="18589"/>
                    </a:lnTo>
                    <a:lnTo>
                      <a:pt x="9074" y="18589"/>
                    </a:lnTo>
                    <a:lnTo>
                      <a:pt x="9074" y="18799"/>
                    </a:lnTo>
                    <a:lnTo>
                      <a:pt x="9225" y="19184"/>
                    </a:lnTo>
                    <a:lnTo>
                      <a:pt x="9225" y="19570"/>
                    </a:lnTo>
                    <a:lnTo>
                      <a:pt x="9351" y="19780"/>
                    </a:lnTo>
                    <a:lnTo>
                      <a:pt x="9502" y="19570"/>
                    </a:lnTo>
                    <a:lnTo>
                      <a:pt x="9653" y="19780"/>
                    </a:lnTo>
                    <a:lnTo>
                      <a:pt x="9502" y="19990"/>
                    </a:lnTo>
                    <a:lnTo>
                      <a:pt x="9653" y="20200"/>
                    </a:lnTo>
                    <a:lnTo>
                      <a:pt x="9653" y="20375"/>
                    </a:lnTo>
                    <a:lnTo>
                      <a:pt x="9502" y="20375"/>
                    </a:lnTo>
                    <a:lnTo>
                      <a:pt x="9653" y="20585"/>
                    </a:lnTo>
                    <a:lnTo>
                      <a:pt x="9930" y="20795"/>
                    </a:lnTo>
                    <a:lnTo>
                      <a:pt x="10082" y="20585"/>
                    </a:lnTo>
                    <a:lnTo>
                      <a:pt x="10233" y="20795"/>
                    </a:lnTo>
                    <a:lnTo>
                      <a:pt x="10359" y="20795"/>
                    </a:lnTo>
                    <a:lnTo>
                      <a:pt x="10359" y="20970"/>
                    </a:lnTo>
                    <a:lnTo>
                      <a:pt x="10510" y="21180"/>
                    </a:lnTo>
                    <a:lnTo>
                      <a:pt x="10939" y="21180"/>
                    </a:lnTo>
                    <a:lnTo>
                      <a:pt x="11090" y="21390"/>
                    </a:lnTo>
                    <a:lnTo>
                      <a:pt x="11241" y="21390"/>
                    </a:lnTo>
                    <a:lnTo>
                      <a:pt x="11367" y="21600"/>
                    </a:lnTo>
                    <a:lnTo>
                      <a:pt x="11821" y="21180"/>
                    </a:lnTo>
                    <a:lnTo>
                      <a:pt x="11947" y="20970"/>
                    </a:lnTo>
                    <a:lnTo>
                      <a:pt x="11947" y="20375"/>
                    </a:lnTo>
                    <a:lnTo>
                      <a:pt x="12249" y="20375"/>
                    </a:lnTo>
                    <a:lnTo>
                      <a:pt x="12375" y="19990"/>
                    </a:lnTo>
                    <a:lnTo>
                      <a:pt x="12678" y="19780"/>
                    </a:lnTo>
                    <a:lnTo>
                      <a:pt x="13106" y="19780"/>
                    </a:lnTo>
                    <a:lnTo>
                      <a:pt x="13106" y="19394"/>
                    </a:lnTo>
                    <a:lnTo>
                      <a:pt x="13257" y="19394"/>
                    </a:lnTo>
                    <a:lnTo>
                      <a:pt x="13257" y="18799"/>
                    </a:lnTo>
                    <a:lnTo>
                      <a:pt x="13383" y="18589"/>
                    </a:lnTo>
                    <a:lnTo>
                      <a:pt x="13257" y="18379"/>
                    </a:lnTo>
                    <a:lnTo>
                      <a:pt x="13383" y="18379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84" name="Shape 2982"/>
              <p:cNvSpPr/>
              <p:nvPr/>
            </p:nvSpPr>
            <p:spPr>
              <a:xfrm>
                <a:off x="8682557" y="3587836"/>
                <a:ext cx="1031204" cy="1278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50" y="2660"/>
                    </a:moveTo>
                    <a:lnTo>
                      <a:pt x="15550" y="2807"/>
                    </a:lnTo>
                    <a:lnTo>
                      <a:pt x="15368" y="2807"/>
                    </a:lnTo>
                    <a:lnTo>
                      <a:pt x="15368" y="3075"/>
                    </a:lnTo>
                    <a:lnTo>
                      <a:pt x="15217" y="3075"/>
                    </a:lnTo>
                    <a:lnTo>
                      <a:pt x="15217" y="3222"/>
                    </a:lnTo>
                    <a:lnTo>
                      <a:pt x="15368" y="3222"/>
                    </a:lnTo>
                    <a:lnTo>
                      <a:pt x="15368" y="3637"/>
                    </a:lnTo>
                    <a:lnTo>
                      <a:pt x="15217" y="3637"/>
                    </a:lnTo>
                    <a:lnTo>
                      <a:pt x="15217" y="3783"/>
                    </a:lnTo>
                    <a:lnTo>
                      <a:pt x="15035" y="3783"/>
                    </a:lnTo>
                    <a:lnTo>
                      <a:pt x="15035" y="3905"/>
                    </a:lnTo>
                    <a:lnTo>
                      <a:pt x="15217" y="4052"/>
                    </a:lnTo>
                    <a:lnTo>
                      <a:pt x="15368" y="4052"/>
                    </a:lnTo>
                    <a:lnTo>
                      <a:pt x="15368" y="4198"/>
                    </a:lnTo>
                    <a:lnTo>
                      <a:pt x="15550" y="4198"/>
                    </a:lnTo>
                    <a:lnTo>
                      <a:pt x="15550" y="4320"/>
                    </a:lnTo>
                    <a:lnTo>
                      <a:pt x="16064" y="4320"/>
                    </a:lnTo>
                    <a:lnTo>
                      <a:pt x="16064" y="4466"/>
                    </a:lnTo>
                    <a:lnTo>
                      <a:pt x="16245" y="4466"/>
                    </a:lnTo>
                    <a:lnTo>
                      <a:pt x="16245" y="4613"/>
                    </a:lnTo>
                    <a:lnTo>
                      <a:pt x="16245" y="4466"/>
                    </a:lnTo>
                    <a:lnTo>
                      <a:pt x="16427" y="4466"/>
                    </a:lnTo>
                    <a:lnTo>
                      <a:pt x="16427" y="4613"/>
                    </a:lnTo>
                    <a:lnTo>
                      <a:pt x="16578" y="4613"/>
                    </a:lnTo>
                    <a:lnTo>
                      <a:pt x="16578" y="4466"/>
                    </a:lnTo>
                    <a:lnTo>
                      <a:pt x="16578" y="4613"/>
                    </a:lnTo>
                    <a:lnTo>
                      <a:pt x="16941" y="4613"/>
                    </a:lnTo>
                    <a:lnTo>
                      <a:pt x="16941" y="5028"/>
                    </a:lnTo>
                    <a:lnTo>
                      <a:pt x="17092" y="5028"/>
                    </a:lnTo>
                    <a:lnTo>
                      <a:pt x="17092" y="5174"/>
                    </a:lnTo>
                    <a:lnTo>
                      <a:pt x="17637" y="5174"/>
                    </a:lnTo>
                    <a:lnTo>
                      <a:pt x="17637" y="5296"/>
                    </a:lnTo>
                    <a:lnTo>
                      <a:pt x="17637" y="5174"/>
                    </a:lnTo>
                    <a:lnTo>
                      <a:pt x="17637" y="5296"/>
                    </a:lnTo>
                    <a:lnTo>
                      <a:pt x="17637" y="5174"/>
                    </a:lnTo>
                    <a:lnTo>
                      <a:pt x="17788" y="5174"/>
                    </a:lnTo>
                    <a:lnTo>
                      <a:pt x="17637" y="5174"/>
                    </a:lnTo>
                    <a:lnTo>
                      <a:pt x="17788" y="5174"/>
                    </a:lnTo>
                    <a:lnTo>
                      <a:pt x="17788" y="5028"/>
                    </a:lnTo>
                    <a:lnTo>
                      <a:pt x="17788" y="5174"/>
                    </a:lnTo>
                    <a:lnTo>
                      <a:pt x="17637" y="5174"/>
                    </a:lnTo>
                    <a:lnTo>
                      <a:pt x="17637" y="5028"/>
                    </a:lnTo>
                    <a:lnTo>
                      <a:pt x="17637" y="5174"/>
                    </a:lnTo>
                    <a:lnTo>
                      <a:pt x="17274" y="5174"/>
                    </a:lnTo>
                    <a:lnTo>
                      <a:pt x="17274" y="5028"/>
                    </a:lnTo>
                    <a:lnTo>
                      <a:pt x="17455" y="5028"/>
                    </a:lnTo>
                    <a:lnTo>
                      <a:pt x="17455" y="4759"/>
                    </a:lnTo>
                    <a:lnTo>
                      <a:pt x="17274" y="4759"/>
                    </a:lnTo>
                    <a:lnTo>
                      <a:pt x="17274" y="4881"/>
                    </a:lnTo>
                    <a:lnTo>
                      <a:pt x="17455" y="4881"/>
                    </a:lnTo>
                    <a:lnTo>
                      <a:pt x="17274" y="4881"/>
                    </a:lnTo>
                    <a:lnTo>
                      <a:pt x="17274" y="4466"/>
                    </a:lnTo>
                    <a:lnTo>
                      <a:pt x="17092" y="4466"/>
                    </a:lnTo>
                    <a:lnTo>
                      <a:pt x="17092" y="4320"/>
                    </a:lnTo>
                    <a:lnTo>
                      <a:pt x="16941" y="4320"/>
                    </a:lnTo>
                    <a:lnTo>
                      <a:pt x="17092" y="4320"/>
                    </a:lnTo>
                    <a:lnTo>
                      <a:pt x="16760" y="4320"/>
                    </a:lnTo>
                    <a:lnTo>
                      <a:pt x="16760" y="4198"/>
                    </a:lnTo>
                    <a:lnTo>
                      <a:pt x="16760" y="4320"/>
                    </a:lnTo>
                    <a:lnTo>
                      <a:pt x="16578" y="4320"/>
                    </a:lnTo>
                    <a:lnTo>
                      <a:pt x="16578" y="4052"/>
                    </a:lnTo>
                    <a:lnTo>
                      <a:pt x="16427" y="4052"/>
                    </a:lnTo>
                    <a:lnTo>
                      <a:pt x="16427" y="3905"/>
                    </a:lnTo>
                    <a:lnTo>
                      <a:pt x="16427" y="4052"/>
                    </a:lnTo>
                    <a:lnTo>
                      <a:pt x="16245" y="3905"/>
                    </a:lnTo>
                    <a:lnTo>
                      <a:pt x="16064" y="3783"/>
                    </a:lnTo>
                    <a:lnTo>
                      <a:pt x="15882" y="3637"/>
                    </a:lnTo>
                    <a:lnTo>
                      <a:pt x="15882" y="3490"/>
                    </a:lnTo>
                    <a:lnTo>
                      <a:pt x="16064" y="3490"/>
                    </a:lnTo>
                    <a:lnTo>
                      <a:pt x="15882" y="3368"/>
                    </a:lnTo>
                    <a:lnTo>
                      <a:pt x="15882" y="2929"/>
                    </a:lnTo>
                    <a:lnTo>
                      <a:pt x="16064" y="2929"/>
                    </a:lnTo>
                    <a:lnTo>
                      <a:pt x="16245" y="2807"/>
                    </a:lnTo>
                    <a:lnTo>
                      <a:pt x="16245" y="2929"/>
                    </a:lnTo>
                    <a:lnTo>
                      <a:pt x="16245" y="2807"/>
                    </a:lnTo>
                    <a:lnTo>
                      <a:pt x="16578" y="2807"/>
                    </a:lnTo>
                    <a:lnTo>
                      <a:pt x="16760" y="2929"/>
                    </a:lnTo>
                    <a:lnTo>
                      <a:pt x="16760" y="3075"/>
                    </a:lnTo>
                    <a:lnTo>
                      <a:pt x="16941" y="3075"/>
                    </a:lnTo>
                    <a:lnTo>
                      <a:pt x="16941" y="3222"/>
                    </a:lnTo>
                    <a:lnTo>
                      <a:pt x="17092" y="3368"/>
                    </a:lnTo>
                    <a:lnTo>
                      <a:pt x="17455" y="3368"/>
                    </a:lnTo>
                    <a:lnTo>
                      <a:pt x="17455" y="3222"/>
                    </a:lnTo>
                    <a:lnTo>
                      <a:pt x="17637" y="3222"/>
                    </a:lnTo>
                    <a:lnTo>
                      <a:pt x="17637" y="2929"/>
                    </a:lnTo>
                    <a:lnTo>
                      <a:pt x="17455" y="2929"/>
                    </a:lnTo>
                    <a:lnTo>
                      <a:pt x="17455" y="2807"/>
                    </a:lnTo>
                    <a:lnTo>
                      <a:pt x="17092" y="2807"/>
                    </a:lnTo>
                    <a:lnTo>
                      <a:pt x="17092" y="2929"/>
                    </a:lnTo>
                    <a:lnTo>
                      <a:pt x="17092" y="2514"/>
                    </a:lnTo>
                    <a:lnTo>
                      <a:pt x="17274" y="2514"/>
                    </a:lnTo>
                    <a:lnTo>
                      <a:pt x="17274" y="2660"/>
                    </a:lnTo>
                    <a:lnTo>
                      <a:pt x="17455" y="2514"/>
                    </a:lnTo>
                    <a:lnTo>
                      <a:pt x="17455" y="2392"/>
                    </a:lnTo>
                    <a:lnTo>
                      <a:pt x="17970" y="2392"/>
                    </a:lnTo>
                    <a:lnTo>
                      <a:pt x="17970" y="2514"/>
                    </a:lnTo>
                    <a:lnTo>
                      <a:pt x="18151" y="2514"/>
                    </a:lnTo>
                    <a:lnTo>
                      <a:pt x="18151" y="2660"/>
                    </a:lnTo>
                    <a:lnTo>
                      <a:pt x="18303" y="2660"/>
                    </a:lnTo>
                    <a:lnTo>
                      <a:pt x="18303" y="2807"/>
                    </a:lnTo>
                    <a:lnTo>
                      <a:pt x="18484" y="2807"/>
                    </a:lnTo>
                    <a:lnTo>
                      <a:pt x="18484" y="2929"/>
                    </a:lnTo>
                    <a:lnTo>
                      <a:pt x="18666" y="2929"/>
                    </a:lnTo>
                    <a:lnTo>
                      <a:pt x="18847" y="3075"/>
                    </a:lnTo>
                    <a:lnTo>
                      <a:pt x="18847" y="3222"/>
                    </a:lnTo>
                    <a:lnTo>
                      <a:pt x="18998" y="3368"/>
                    </a:lnTo>
                    <a:lnTo>
                      <a:pt x="18998" y="3637"/>
                    </a:lnTo>
                    <a:lnTo>
                      <a:pt x="18847" y="3783"/>
                    </a:lnTo>
                    <a:lnTo>
                      <a:pt x="18666" y="3783"/>
                    </a:lnTo>
                    <a:lnTo>
                      <a:pt x="18484" y="3905"/>
                    </a:lnTo>
                    <a:lnTo>
                      <a:pt x="18303" y="3905"/>
                    </a:lnTo>
                    <a:lnTo>
                      <a:pt x="18303" y="4052"/>
                    </a:lnTo>
                    <a:lnTo>
                      <a:pt x="18151" y="4198"/>
                    </a:lnTo>
                    <a:lnTo>
                      <a:pt x="17970" y="4320"/>
                    </a:lnTo>
                    <a:lnTo>
                      <a:pt x="17970" y="4466"/>
                    </a:lnTo>
                    <a:lnTo>
                      <a:pt x="18303" y="4466"/>
                    </a:lnTo>
                    <a:lnTo>
                      <a:pt x="18303" y="4613"/>
                    </a:lnTo>
                    <a:lnTo>
                      <a:pt x="18484" y="4759"/>
                    </a:lnTo>
                    <a:lnTo>
                      <a:pt x="18484" y="4881"/>
                    </a:lnTo>
                    <a:lnTo>
                      <a:pt x="18666" y="4881"/>
                    </a:lnTo>
                    <a:lnTo>
                      <a:pt x="18666" y="5028"/>
                    </a:lnTo>
                    <a:lnTo>
                      <a:pt x="18998" y="5028"/>
                    </a:lnTo>
                    <a:lnTo>
                      <a:pt x="18998" y="5736"/>
                    </a:lnTo>
                    <a:lnTo>
                      <a:pt x="18847" y="5736"/>
                    </a:lnTo>
                    <a:lnTo>
                      <a:pt x="18998" y="5736"/>
                    </a:lnTo>
                    <a:lnTo>
                      <a:pt x="18998" y="6151"/>
                    </a:lnTo>
                    <a:lnTo>
                      <a:pt x="18847" y="6151"/>
                    </a:lnTo>
                    <a:lnTo>
                      <a:pt x="18847" y="6273"/>
                    </a:lnTo>
                    <a:lnTo>
                      <a:pt x="18998" y="6273"/>
                    </a:lnTo>
                    <a:lnTo>
                      <a:pt x="18998" y="6419"/>
                    </a:lnTo>
                    <a:lnTo>
                      <a:pt x="18998" y="6273"/>
                    </a:lnTo>
                    <a:lnTo>
                      <a:pt x="18998" y="6419"/>
                    </a:lnTo>
                    <a:lnTo>
                      <a:pt x="18847" y="6419"/>
                    </a:lnTo>
                    <a:lnTo>
                      <a:pt x="18847" y="6273"/>
                    </a:lnTo>
                    <a:lnTo>
                      <a:pt x="18303" y="6273"/>
                    </a:lnTo>
                    <a:lnTo>
                      <a:pt x="18303" y="6419"/>
                    </a:lnTo>
                    <a:lnTo>
                      <a:pt x="18151" y="6419"/>
                    </a:lnTo>
                    <a:lnTo>
                      <a:pt x="18151" y="6565"/>
                    </a:lnTo>
                    <a:lnTo>
                      <a:pt x="18151" y="6419"/>
                    </a:lnTo>
                    <a:lnTo>
                      <a:pt x="17970" y="6419"/>
                    </a:lnTo>
                    <a:lnTo>
                      <a:pt x="17970" y="6565"/>
                    </a:lnTo>
                    <a:lnTo>
                      <a:pt x="18151" y="6565"/>
                    </a:lnTo>
                    <a:lnTo>
                      <a:pt x="17970" y="6565"/>
                    </a:lnTo>
                    <a:lnTo>
                      <a:pt x="17970" y="6712"/>
                    </a:lnTo>
                    <a:lnTo>
                      <a:pt x="17788" y="6712"/>
                    </a:lnTo>
                    <a:lnTo>
                      <a:pt x="17788" y="6834"/>
                    </a:lnTo>
                    <a:lnTo>
                      <a:pt x="17788" y="6712"/>
                    </a:lnTo>
                    <a:lnTo>
                      <a:pt x="17637" y="6712"/>
                    </a:lnTo>
                    <a:lnTo>
                      <a:pt x="17788" y="6712"/>
                    </a:lnTo>
                    <a:lnTo>
                      <a:pt x="17637" y="6712"/>
                    </a:lnTo>
                    <a:lnTo>
                      <a:pt x="17637" y="6834"/>
                    </a:lnTo>
                    <a:lnTo>
                      <a:pt x="17455" y="6834"/>
                    </a:lnTo>
                    <a:lnTo>
                      <a:pt x="17455" y="6980"/>
                    </a:lnTo>
                    <a:lnTo>
                      <a:pt x="17455" y="6834"/>
                    </a:lnTo>
                    <a:lnTo>
                      <a:pt x="17455" y="7127"/>
                    </a:lnTo>
                    <a:lnTo>
                      <a:pt x="17092" y="7127"/>
                    </a:lnTo>
                    <a:lnTo>
                      <a:pt x="17274" y="7249"/>
                    </a:lnTo>
                    <a:lnTo>
                      <a:pt x="17274" y="7542"/>
                    </a:lnTo>
                    <a:lnTo>
                      <a:pt x="17455" y="7542"/>
                    </a:lnTo>
                    <a:lnTo>
                      <a:pt x="17455" y="7664"/>
                    </a:lnTo>
                    <a:lnTo>
                      <a:pt x="17637" y="7664"/>
                    </a:lnTo>
                    <a:lnTo>
                      <a:pt x="17455" y="7664"/>
                    </a:lnTo>
                    <a:lnTo>
                      <a:pt x="17637" y="7664"/>
                    </a:lnTo>
                    <a:lnTo>
                      <a:pt x="17637" y="8103"/>
                    </a:lnTo>
                    <a:lnTo>
                      <a:pt x="17788" y="8103"/>
                    </a:lnTo>
                    <a:lnTo>
                      <a:pt x="17637" y="8103"/>
                    </a:lnTo>
                    <a:lnTo>
                      <a:pt x="17788" y="8225"/>
                    </a:lnTo>
                    <a:lnTo>
                      <a:pt x="18151" y="8225"/>
                    </a:lnTo>
                    <a:lnTo>
                      <a:pt x="18151" y="8372"/>
                    </a:lnTo>
                    <a:lnTo>
                      <a:pt x="18484" y="8372"/>
                    </a:lnTo>
                    <a:lnTo>
                      <a:pt x="18484" y="8518"/>
                    </a:lnTo>
                    <a:lnTo>
                      <a:pt x="18666" y="8518"/>
                    </a:lnTo>
                    <a:lnTo>
                      <a:pt x="18666" y="8640"/>
                    </a:lnTo>
                    <a:lnTo>
                      <a:pt x="18847" y="8640"/>
                    </a:lnTo>
                    <a:lnTo>
                      <a:pt x="18847" y="8518"/>
                    </a:lnTo>
                    <a:lnTo>
                      <a:pt x="18998" y="8518"/>
                    </a:lnTo>
                    <a:lnTo>
                      <a:pt x="18998" y="8640"/>
                    </a:lnTo>
                    <a:lnTo>
                      <a:pt x="19180" y="8640"/>
                    </a:lnTo>
                    <a:lnTo>
                      <a:pt x="19180" y="8225"/>
                    </a:lnTo>
                    <a:lnTo>
                      <a:pt x="19361" y="8225"/>
                    </a:lnTo>
                    <a:lnTo>
                      <a:pt x="19361" y="8372"/>
                    </a:lnTo>
                    <a:lnTo>
                      <a:pt x="19543" y="8372"/>
                    </a:lnTo>
                    <a:lnTo>
                      <a:pt x="19543" y="8518"/>
                    </a:lnTo>
                    <a:lnTo>
                      <a:pt x="19361" y="8640"/>
                    </a:lnTo>
                    <a:lnTo>
                      <a:pt x="19361" y="8786"/>
                    </a:lnTo>
                    <a:lnTo>
                      <a:pt x="19876" y="8786"/>
                    </a:lnTo>
                    <a:lnTo>
                      <a:pt x="19876" y="9079"/>
                    </a:lnTo>
                    <a:lnTo>
                      <a:pt x="19694" y="9079"/>
                    </a:lnTo>
                    <a:lnTo>
                      <a:pt x="19694" y="9201"/>
                    </a:lnTo>
                    <a:lnTo>
                      <a:pt x="19876" y="9201"/>
                    </a:lnTo>
                    <a:lnTo>
                      <a:pt x="19876" y="9616"/>
                    </a:lnTo>
                    <a:lnTo>
                      <a:pt x="20057" y="9616"/>
                    </a:lnTo>
                    <a:lnTo>
                      <a:pt x="20057" y="9909"/>
                    </a:lnTo>
                    <a:lnTo>
                      <a:pt x="19876" y="9909"/>
                    </a:lnTo>
                    <a:lnTo>
                      <a:pt x="19876" y="10324"/>
                    </a:lnTo>
                    <a:lnTo>
                      <a:pt x="19694" y="10324"/>
                    </a:lnTo>
                    <a:lnTo>
                      <a:pt x="19694" y="10593"/>
                    </a:lnTo>
                    <a:lnTo>
                      <a:pt x="19543" y="10593"/>
                    </a:lnTo>
                    <a:lnTo>
                      <a:pt x="19543" y="10739"/>
                    </a:lnTo>
                    <a:lnTo>
                      <a:pt x="19361" y="10739"/>
                    </a:lnTo>
                    <a:lnTo>
                      <a:pt x="19361" y="11154"/>
                    </a:lnTo>
                    <a:lnTo>
                      <a:pt x="19180" y="11154"/>
                    </a:lnTo>
                    <a:lnTo>
                      <a:pt x="19180" y="11032"/>
                    </a:lnTo>
                    <a:lnTo>
                      <a:pt x="18847" y="11032"/>
                    </a:lnTo>
                    <a:lnTo>
                      <a:pt x="18847" y="11300"/>
                    </a:lnTo>
                    <a:lnTo>
                      <a:pt x="18998" y="11300"/>
                    </a:lnTo>
                    <a:lnTo>
                      <a:pt x="18998" y="11715"/>
                    </a:lnTo>
                    <a:lnTo>
                      <a:pt x="19180" y="11715"/>
                    </a:lnTo>
                    <a:lnTo>
                      <a:pt x="19180" y="11984"/>
                    </a:lnTo>
                    <a:lnTo>
                      <a:pt x="18998" y="11984"/>
                    </a:lnTo>
                    <a:lnTo>
                      <a:pt x="18998" y="12130"/>
                    </a:lnTo>
                    <a:lnTo>
                      <a:pt x="19180" y="12130"/>
                    </a:lnTo>
                    <a:lnTo>
                      <a:pt x="19180" y="12277"/>
                    </a:lnTo>
                    <a:lnTo>
                      <a:pt x="18998" y="12277"/>
                    </a:lnTo>
                    <a:lnTo>
                      <a:pt x="18847" y="12423"/>
                    </a:lnTo>
                    <a:lnTo>
                      <a:pt x="18998" y="12423"/>
                    </a:lnTo>
                    <a:lnTo>
                      <a:pt x="18998" y="12545"/>
                    </a:lnTo>
                    <a:lnTo>
                      <a:pt x="19361" y="12838"/>
                    </a:lnTo>
                    <a:lnTo>
                      <a:pt x="19361" y="12960"/>
                    </a:lnTo>
                    <a:lnTo>
                      <a:pt x="19543" y="12960"/>
                    </a:lnTo>
                    <a:lnTo>
                      <a:pt x="19543" y="13106"/>
                    </a:lnTo>
                    <a:lnTo>
                      <a:pt x="19694" y="13106"/>
                    </a:lnTo>
                    <a:lnTo>
                      <a:pt x="19543" y="13106"/>
                    </a:lnTo>
                    <a:lnTo>
                      <a:pt x="19543" y="13253"/>
                    </a:lnTo>
                    <a:lnTo>
                      <a:pt x="19694" y="13253"/>
                    </a:lnTo>
                    <a:lnTo>
                      <a:pt x="19694" y="13521"/>
                    </a:lnTo>
                    <a:lnTo>
                      <a:pt x="19876" y="13521"/>
                    </a:lnTo>
                    <a:lnTo>
                      <a:pt x="19694" y="13521"/>
                    </a:lnTo>
                    <a:lnTo>
                      <a:pt x="19694" y="13668"/>
                    </a:lnTo>
                    <a:lnTo>
                      <a:pt x="19543" y="13668"/>
                    </a:lnTo>
                    <a:lnTo>
                      <a:pt x="19543" y="14083"/>
                    </a:lnTo>
                    <a:lnTo>
                      <a:pt x="19694" y="14083"/>
                    </a:lnTo>
                    <a:lnTo>
                      <a:pt x="19694" y="14376"/>
                    </a:lnTo>
                    <a:lnTo>
                      <a:pt x="19876" y="14376"/>
                    </a:lnTo>
                    <a:lnTo>
                      <a:pt x="19876" y="14498"/>
                    </a:lnTo>
                    <a:lnTo>
                      <a:pt x="19694" y="14498"/>
                    </a:lnTo>
                    <a:lnTo>
                      <a:pt x="19694" y="14644"/>
                    </a:lnTo>
                    <a:lnTo>
                      <a:pt x="19543" y="14644"/>
                    </a:lnTo>
                    <a:lnTo>
                      <a:pt x="19543" y="14791"/>
                    </a:lnTo>
                    <a:lnTo>
                      <a:pt x="19694" y="14791"/>
                    </a:lnTo>
                    <a:lnTo>
                      <a:pt x="19694" y="15205"/>
                    </a:lnTo>
                    <a:lnTo>
                      <a:pt x="20208" y="15205"/>
                    </a:lnTo>
                    <a:lnTo>
                      <a:pt x="20208" y="15352"/>
                    </a:lnTo>
                    <a:lnTo>
                      <a:pt x="20390" y="15474"/>
                    </a:lnTo>
                    <a:lnTo>
                      <a:pt x="20390" y="15620"/>
                    </a:lnTo>
                    <a:lnTo>
                      <a:pt x="20208" y="15620"/>
                    </a:lnTo>
                    <a:lnTo>
                      <a:pt x="20571" y="15620"/>
                    </a:lnTo>
                    <a:lnTo>
                      <a:pt x="20571" y="16182"/>
                    </a:lnTo>
                    <a:lnTo>
                      <a:pt x="20390" y="16304"/>
                    </a:lnTo>
                    <a:lnTo>
                      <a:pt x="20208" y="16304"/>
                    </a:lnTo>
                    <a:lnTo>
                      <a:pt x="20208" y="16597"/>
                    </a:lnTo>
                    <a:lnTo>
                      <a:pt x="20390" y="16597"/>
                    </a:lnTo>
                    <a:lnTo>
                      <a:pt x="20208" y="16597"/>
                    </a:lnTo>
                    <a:lnTo>
                      <a:pt x="20208" y="16743"/>
                    </a:lnTo>
                    <a:lnTo>
                      <a:pt x="20390" y="16743"/>
                    </a:lnTo>
                    <a:lnTo>
                      <a:pt x="20390" y="16865"/>
                    </a:lnTo>
                    <a:lnTo>
                      <a:pt x="20390" y="16743"/>
                    </a:lnTo>
                    <a:lnTo>
                      <a:pt x="20390" y="16865"/>
                    </a:lnTo>
                    <a:lnTo>
                      <a:pt x="20571" y="16743"/>
                    </a:lnTo>
                    <a:lnTo>
                      <a:pt x="20753" y="16743"/>
                    </a:lnTo>
                    <a:lnTo>
                      <a:pt x="20753" y="16865"/>
                    </a:lnTo>
                    <a:lnTo>
                      <a:pt x="20753" y="16743"/>
                    </a:lnTo>
                    <a:lnTo>
                      <a:pt x="20904" y="16743"/>
                    </a:lnTo>
                    <a:lnTo>
                      <a:pt x="20904" y="16865"/>
                    </a:lnTo>
                    <a:lnTo>
                      <a:pt x="20753" y="16865"/>
                    </a:lnTo>
                    <a:lnTo>
                      <a:pt x="20753" y="17012"/>
                    </a:lnTo>
                    <a:lnTo>
                      <a:pt x="20904" y="17012"/>
                    </a:lnTo>
                    <a:lnTo>
                      <a:pt x="20904" y="17158"/>
                    </a:lnTo>
                    <a:lnTo>
                      <a:pt x="21267" y="17158"/>
                    </a:lnTo>
                    <a:lnTo>
                      <a:pt x="21267" y="17012"/>
                    </a:lnTo>
                    <a:lnTo>
                      <a:pt x="21418" y="17012"/>
                    </a:lnTo>
                    <a:lnTo>
                      <a:pt x="21600" y="17158"/>
                    </a:lnTo>
                    <a:lnTo>
                      <a:pt x="21600" y="18549"/>
                    </a:lnTo>
                    <a:lnTo>
                      <a:pt x="21267" y="18549"/>
                    </a:lnTo>
                    <a:lnTo>
                      <a:pt x="21267" y="18696"/>
                    </a:lnTo>
                    <a:lnTo>
                      <a:pt x="21086" y="18696"/>
                    </a:lnTo>
                    <a:lnTo>
                      <a:pt x="21086" y="18818"/>
                    </a:lnTo>
                    <a:lnTo>
                      <a:pt x="20904" y="18818"/>
                    </a:lnTo>
                    <a:lnTo>
                      <a:pt x="20904" y="19111"/>
                    </a:lnTo>
                    <a:lnTo>
                      <a:pt x="20753" y="19111"/>
                    </a:lnTo>
                    <a:lnTo>
                      <a:pt x="20753" y="19233"/>
                    </a:lnTo>
                    <a:lnTo>
                      <a:pt x="20571" y="19233"/>
                    </a:lnTo>
                    <a:lnTo>
                      <a:pt x="20571" y="19379"/>
                    </a:lnTo>
                    <a:lnTo>
                      <a:pt x="20904" y="19379"/>
                    </a:lnTo>
                    <a:lnTo>
                      <a:pt x="20904" y="19672"/>
                    </a:lnTo>
                    <a:lnTo>
                      <a:pt x="21086" y="19672"/>
                    </a:lnTo>
                    <a:lnTo>
                      <a:pt x="21086" y="19794"/>
                    </a:lnTo>
                    <a:lnTo>
                      <a:pt x="20904" y="19794"/>
                    </a:lnTo>
                    <a:lnTo>
                      <a:pt x="20904" y="20502"/>
                    </a:lnTo>
                    <a:lnTo>
                      <a:pt x="20571" y="20502"/>
                    </a:lnTo>
                    <a:lnTo>
                      <a:pt x="20571" y="20624"/>
                    </a:lnTo>
                    <a:lnTo>
                      <a:pt x="20390" y="20770"/>
                    </a:lnTo>
                    <a:lnTo>
                      <a:pt x="20390" y="20917"/>
                    </a:lnTo>
                    <a:lnTo>
                      <a:pt x="20208" y="20917"/>
                    </a:lnTo>
                    <a:lnTo>
                      <a:pt x="20208" y="21185"/>
                    </a:lnTo>
                    <a:lnTo>
                      <a:pt x="20057" y="21185"/>
                    </a:lnTo>
                    <a:lnTo>
                      <a:pt x="20057" y="21332"/>
                    </a:lnTo>
                    <a:lnTo>
                      <a:pt x="19876" y="21332"/>
                    </a:lnTo>
                    <a:lnTo>
                      <a:pt x="19694" y="21478"/>
                    </a:lnTo>
                    <a:lnTo>
                      <a:pt x="19694" y="21600"/>
                    </a:lnTo>
                    <a:lnTo>
                      <a:pt x="19543" y="21478"/>
                    </a:lnTo>
                    <a:lnTo>
                      <a:pt x="19543" y="21332"/>
                    </a:lnTo>
                    <a:lnTo>
                      <a:pt x="19361" y="21185"/>
                    </a:lnTo>
                    <a:lnTo>
                      <a:pt x="19361" y="21332"/>
                    </a:lnTo>
                    <a:lnTo>
                      <a:pt x="19180" y="21185"/>
                    </a:lnTo>
                    <a:lnTo>
                      <a:pt x="19180" y="21063"/>
                    </a:lnTo>
                    <a:lnTo>
                      <a:pt x="18998" y="20917"/>
                    </a:lnTo>
                    <a:lnTo>
                      <a:pt x="18847" y="21063"/>
                    </a:lnTo>
                    <a:lnTo>
                      <a:pt x="18847" y="20917"/>
                    </a:lnTo>
                    <a:lnTo>
                      <a:pt x="18666" y="21063"/>
                    </a:lnTo>
                    <a:lnTo>
                      <a:pt x="18484" y="21063"/>
                    </a:lnTo>
                    <a:lnTo>
                      <a:pt x="18303" y="20917"/>
                    </a:lnTo>
                    <a:lnTo>
                      <a:pt x="18303" y="20770"/>
                    </a:lnTo>
                    <a:lnTo>
                      <a:pt x="18151" y="20624"/>
                    </a:lnTo>
                    <a:lnTo>
                      <a:pt x="18151" y="20502"/>
                    </a:lnTo>
                    <a:lnTo>
                      <a:pt x="17788" y="20355"/>
                    </a:lnTo>
                    <a:lnTo>
                      <a:pt x="17274" y="20355"/>
                    </a:lnTo>
                    <a:lnTo>
                      <a:pt x="17274" y="20502"/>
                    </a:lnTo>
                    <a:lnTo>
                      <a:pt x="17092" y="20502"/>
                    </a:lnTo>
                    <a:lnTo>
                      <a:pt x="16941" y="20355"/>
                    </a:lnTo>
                    <a:lnTo>
                      <a:pt x="16760" y="20209"/>
                    </a:lnTo>
                    <a:lnTo>
                      <a:pt x="16578" y="20087"/>
                    </a:lnTo>
                    <a:lnTo>
                      <a:pt x="16760" y="20087"/>
                    </a:lnTo>
                    <a:lnTo>
                      <a:pt x="16760" y="19940"/>
                    </a:lnTo>
                    <a:lnTo>
                      <a:pt x="16578" y="19940"/>
                    </a:lnTo>
                    <a:lnTo>
                      <a:pt x="16578" y="19794"/>
                    </a:lnTo>
                    <a:lnTo>
                      <a:pt x="16427" y="19794"/>
                    </a:lnTo>
                    <a:lnTo>
                      <a:pt x="16427" y="19525"/>
                    </a:lnTo>
                    <a:lnTo>
                      <a:pt x="16245" y="19672"/>
                    </a:lnTo>
                    <a:lnTo>
                      <a:pt x="16064" y="19672"/>
                    </a:lnTo>
                    <a:lnTo>
                      <a:pt x="16064" y="19794"/>
                    </a:lnTo>
                    <a:lnTo>
                      <a:pt x="15882" y="19794"/>
                    </a:lnTo>
                    <a:lnTo>
                      <a:pt x="15882" y="19940"/>
                    </a:lnTo>
                    <a:lnTo>
                      <a:pt x="15550" y="19940"/>
                    </a:lnTo>
                    <a:lnTo>
                      <a:pt x="15550" y="20087"/>
                    </a:lnTo>
                    <a:lnTo>
                      <a:pt x="15217" y="20087"/>
                    </a:lnTo>
                    <a:lnTo>
                      <a:pt x="15217" y="20355"/>
                    </a:lnTo>
                    <a:lnTo>
                      <a:pt x="14672" y="20355"/>
                    </a:lnTo>
                    <a:lnTo>
                      <a:pt x="14339" y="20209"/>
                    </a:lnTo>
                    <a:lnTo>
                      <a:pt x="13462" y="20209"/>
                    </a:lnTo>
                    <a:lnTo>
                      <a:pt x="13462" y="20355"/>
                    </a:lnTo>
                    <a:lnTo>
                      <a:pt x="13311" y="20355"/>
                    </a:lnTo>
                    <a:lnTo>
                      <a:pt x="13311" y="20209"/>
                    </a:lnTo>
                    <a:lnTo>
                      <a:pt x="13129" y="20209"/>
                    </a:lnTo>
                    <a:lnTo>
                      <a:pt x="13129" y="20087"/>
                    </a:lnTo>
                    <a:lnTo>
                      <a:pt x="12948" y="20087"/>
                    </a:lnTo>
                    <a:lnTo>
                      <a:pt x="12948" y="19940"/>
                    </a:lnTo>
                    <a:lnTo>
                      <a:pt x="12797" y="19940"/>
                    </a:lnTo>
                    <a:lnTo>
                      <a:pt x="12797" y="19794"/>
                    </a:lnTo>
                    <a:lnTo>
                      <a:pt x="12615" y="19794"/>
                    </a:lnTo>
                    <a:lnTo>
                      <a:pt x="12615" y="19233"/>
                    </a:lnTo>
                    <a:lnTo>
                      <a:pt x="12252" y="19233"/>
                    </a:lnTo>
                    <a:lnTo>
                      <a:pt x="12252" y="19111"/>
                    </a:lnTo>
                    <a:lnTo>
                      <a:pt x="11738" y="19233"/>
                    </a:lnTo>
                    <a:lnTo>
                      <a:pt x="11738" y="19111"/>
                    </a:lnTo>
                    <a:lnTo>
                      <a:pt x="11587" y="18964"/>
                    </a:lnTo>
                    <a:lnTo>
                      <a:pt x="11405" y="18818"/>
                    </a:lnTo>
                    <a:lnTo>
                      <a:pt x="10195" y="18818"/>
                    </a:lnTo>
                    <a:lnTo>
                      <a:pt x="10013" y="18696"/>
                    </a:lnTo>
                    <a:lnTo>
                      <a:pt x="10013" y="18549"/>
                    </a:lnTo>
                    <a:lnTo>
                      <a:pt x="9832" y="18549"/>
                    </a:lnTo>
                    <a:lnTo>
                      <a:pt x="9832" y="18403"/>
                    </a:lnTo>
                    <a:lnTo>
                      <a:pt x="9318" y="18403"/>
                    </a:lnTo>
                    <a:lnTo>
                      <a:pt x="9166" y="18256"/>
                    </a:lnTo>
                    <a:lnTo>
                      <a:pt x="9166" y="18134"/>
                    </a:lnTo>
                    <a:lnTo>
                      <a:pt x="8985" y="17988"/>
                    </a:lnTo>
                    <a:lnTo>
                      <a:pt x="8985" y="17841"/>
                    </a:lnTo>
                    <a:lnTo>
                      <a:pt x="8803" y="17841"/>
                    </a:lnTo>
                    <a:lnTo>
                      <a:pt x="8622" y="17988"/>
                    </a:lnTo>
                    <a:lnTo>
                      <a:pt x="8289" y="17988"/>
                    </a:lnTo>
                    <a:lnTo>
                      <a:pt x="8108" y="17841"/>
                    </a:lnTo>
                    <a:lnTo>
                      <a:pt x="7593" y="17841"/>
                    </a:lnTo>
                    <a:lnTo>
                      <a:pt x="7593" y="17988"/>
                    </a:lnTo>
                    <a:lnTo>
                      <a:pt x="7412" y="17988"/>
                    </a:lnTo>
                    <a:lnTo>
                      <a:pt x="7412" y="17573"/>
                    </a:lnTo>
                    <a:lnTo>
                      <a:pt x="7593" y="17426"/>
                    </a:lnTo>
                    <a:lnTo>
                      <a:pt x="7593" y="17012"/>
                    </a:lnTo>
                    <a:lnTo>
                      <a:pt x="7079" y="17012"/>
                    </a:lnTo>
                    <a:lnTo>
                      <a:pt x="7079" y="16597"/>
                    </a:lnTo>
                    <a:lnTo>
                      <a:pt x="6897" y="16450"/>
                    </a:lnTo>
                    <a:lnTo>
                      <a:pt x="6897" y="16304"/>
                    </a:lnTo>
                    <a:lnTo>
                      <a:pt x="7079" y="16304"/>
                    </a:lnTo>
                    <a:lnTo>
                      <a:pt x="7079" y="16182"/>
                    </a:lnTo>
                    <a:lnTo>
                      <a:pt x="7261" y="16182"/>
                    </a:lnTo>
                    <a:lnTo>
                      <a:pt x="7261" y="15889"/>
                    </a:lnTo>
                    <a:lnTo>
                      <a:pt x="6897" y="15889"/>
                    </a:lnTo>
                    <a:lnTo>
                      <a:pt x="6897" y="15620"/>
                    </a:lnTo>
                    <a:lnTo>
                      <a:pt x="6383" y="15620"/>
                    </a:lnTo>
                    <a:lnTo>
                      <a:pt x="6383" y="15474"/>
                    </a:lnTo>
                    <a:lnTo>
                      <a:pt x="6050" y="15474"/>
                    </a:lnTo>
                    <a:lnTo>
                      <a:pt x="6050" y="15205"/>
                    </a:lnTo>
                    <a:lnTo>
                      <a:pt x="5687" y="15205"/>
                    </a:lnTo>
                    <a:lnTo>
                      <a:pt x="5687" y="15474"/>
                    </a:lnTo>
                    <a:lnTo>
                      <a:pt x="5536" y="15474"/>
                    </a:lnTo>
                    <a:lnTo>
                      <a:pt x="5536" y="15620"/>
                    </a:lnTo>
                    <a:lnTo>
                      <a:pt x="5355" y="15620"/>
                    </a:lnTo>
                    <a:lnTo>
                      <a:pt x="5355" y="15352"/>
                    </a:lnTo>
                    <a:lnTo>
                      <a:pt x="4992" y="15352"/>
                    </a:lnTo>
                    <a:lnTo>
                      <a:pt x="4992" y="15474"/>
                    </a:lnTo>
                    <a:lnTo>
                      <a:pt x="4477" y="15474"/>
                    </a:lnTo>
                    <a:lnTo>
                      <a:pt x="4477" y="15620"/>
                    </a:lnTo>
                    <a:lnTo>
                      <a:pt x="4296" y="15620"/>
                    </a:lnTo>
                    <a:lnTo>
                      <a:pt x="4296" y="15474"/>
                    </a:lnTo>
                    <a:lnTo>
                      <a:pt x="3963" y="15474"/>
                    </a:lnTo>
                    <a:lnTo>
                      <a:pt x="3963" y="15352"/>
                    </a:lnTo>
                    <a:lnTo>
                      <a:pt x="3782" y="15352"/>
                    </a:lnTo>
                    <a:lnTo>
                      <a:pt x="3963" y="15205"/>
                    </a:lnTo>
                    <a:lnTo>
                      <a:pt x="3630" y="15205"/>
                    </a:lnTo>
                    <a:lnTo>
                      <a:pt x="3630" y="14913"/>
                    </a:lnTo>
                    <a:lnTo>
                      <a:pt x="3782" y="14913"/>
                    </a:lnTo>
                    <a:lnTo>
                      <a:pt x="3782" y="14791"/>
                    </a:lnTo>
                    <a:lnTo>
                      <a:pt x="3963" y="14644"/>
                    </a:lnTo>
                    <a:lnTo>
                      <a:pt x="3782" y="14644"/>
                    </a:lnTo>
                    <a:lnTo>
                      <a:pt x="3782" y="14498"/>
                    </a:lnTo>
                    <a:lnTo>
                      <a:pt x="3449" y="14498"/>
                    </a:lnTo>
                    <a:lnTo>
                      <a:pt x="3449" y="14376"/>
                    </a:lnTo>
                    <a:lnTo>
                      <a:pt x="3267" y="14376"/>
                    </a:lnTo>
                    <a:lnTo>
                      <a:pt x="3267" y="14229"/>
                    </a:lnTo>
                    <a:lnTo>
                      <a:pt x="2753" y="14229"/>
                    </a:lnTo>
                    <a:lnTo>
                      <a:pt x="2420" y="14083"/>
                    </a:lnTo>
                    <a:lnTo>
                      <a:pt x="2239" y="14229"/>
                    </a:lnTo>
                    <a:lnTo>
                      <a:pt x="1724" y="14229"/>
                    </a:lnTo>
                    <a:lnTo>
                      <a:pt x="1724" y="14083"/>
                    </a:lnTo>
                    <a:lnTo>
                      <a:pt x="1724" y="14229"/>
                    </a:lnTo>
                    <a:lnTo>
                      <a:pt x="1210" y="14229"/>
                    </a:lnTo>
                    <a:lnTo>
                      <a:pt x="1210" y="14083"/>
                    </a:lnTo>
                    <a:lnTo>
                      <a:pt x="1029" y="14083"/>
                    </a:lnTo>
                    <a:lnTo>
                      <a:pt x="1029" y="14229"/>
                    </a:lnTo>
                    <a:lnTo>
                      <a:pt x="666" y="14229"/>
                    </a:lnTo>
                    <a:lnTo>
                      <a:pt x="666" y="14083"/>
                    </a:lnTo>
                    <a:lnTo>
                      <a:pt x="514" y="13936"/>
                    </a:lnTo>
                    <a:lnTo>
                      <a:pt x="666" y="13936"/>
                    </a:lnTo>
                    <a:lnTo>
                      <a:pt x="666" y="13814"/>
                    </a:lnTo>
                    <a:lnTo>
                      <a:pt x="514" y="13668"/>
                    </a:lnTo>
                    <a:lnTo>
                      <a:pt x="333" y="13668"/>
                    </a:lnTo>
                    <a:lnTo>
                      <a:pt x="333" y="13521"/>
                    </a:lnTo>
                    <a:lnTo>
                      <a:pt x="151" y="13668"/>
                    </a:lnTo>
                    <a:lnTo>
                      <a:pt x="151" y="13521"/>
                    </a:lnTo>
                    <a:lnTo>
                      <a:pt x="0" y="13521"/>
                    </a:lnTo>
                    <a:lnTo>
                      <a:pt x="0" y="13253"/>
                    </a:lnTo>
                    <a:lnTo>
                      <a:pt x="333" y="13253"/>
                    </a:lnTo>
                    <a:lnTo>
                      <a:pt x="333" y="12960"/>
                    </a:lnTo>
                    <a:lnTo>
                      <a:pt x="514" y="12960"/>
                    </a:lnTo>
                    <a:lnTo>
                      <a:pt x="333" y="12960"/>
                    </a:lnTo>
                    <a:lnTo>
                      <a:pt x="333" y="12838"/>
                    </a:lnTo>
                    <a:lnTo>
                      <a:pt x="514" y="12838"/>
                    </a:lnTo>
                    <a:lnTo>
                      <a:pt x="514" y="12692"/>
                    </a:lnTo>
                    <a:lnTo>
                      <a:pt x="666" y="12545"/>
                    </a:lnTo>
                    <a:lnTo>
                      <a:pt x="666" y="12277"/>
                    </a:lnTo>
                    <a:lnTo>
                      <a:pt x="847" y="12277"/>
                    </a:lnTo>
                    <a:lnTo>
                      <a:pt x="847" y="12130"/>
                    </a:lnTo>
                    <a:lnTo>
                      <a:pt x="666" y="12130"/>
                    </a:lnTo>
                    <a:lnTo>
                      <a:pt x="514" y="11984"/>
                    </a:lnTo>
                    <a:lnTo>
                      <a:pt x="514" y="11715"/>
                    </a:lnTo>
                    <a:lnTo>
                      <a:pt x="666" y="11715"/>
                    </a:lnTo>
                    <a:lnTo>
                      <a:pt x="514" y="11715"/>
                    </a:lnTo>
                    <a:lnTo>
                      <a:pt x="514" y="11447"/>
                    </a:lnTo>
                    <a:lnTo>
                      <a:pt x="333" y="11300"/>
                    </a:lnTo>
                    <a:lnTo>
                      <a:pt x="666" y="11300"/>
                    </a:lnTo>
                    <a:lnTo>
                      <a:pt x="847" y="11154"/>
                    </a:lnTo>
                    <a:lnTo>
                      <a:pt x="1210" y="11154"/>
                    </a:lnTo>
                    <a:lnTo>
                      <a:pt x="1210" y="11300"/>
                    </a:lnTo>
                    <a:lnTo>
                      <a:pt x="1210" y="11154"/>
                    </a:lnTo>
                    <a:lnTo>
                      <a:pt x="1361" y="11032"/>
                    </a:lnTo>
                    <a:lnTo>
                      <a:pt x="1361" y="10885"/>
                    </a:lnTo>
                    <a:lnTo>
                      <a:pt x="1543" y="10885"/>
                    </a:lnTo>
                    <a:lnTo>
                      <a:pt x="1543" y="10739"/>
                    </a:lnTo>
                    <a:lnTo>
                      <a:pt x="1876" y="10739"/>
                    </a:lnTo>
                    <a:lnTo>
                      <a:pt x="1876" y="10593"/>
                    </a:lnTo>
                    <a:lnTo>
                      <a:pt x="1876" y="10739"/>
                    </a:lnTo>
                    <a:lnTo>
                      <a:pt x="2057" y="10739"/>
                    </a:lnTo>
                    <a:lnTo>
                      <a:pt x="1876" y="10593"/>
                    </a:lnTo>
                    <a:lnTo>
                      <a:pt x="2057" y="10593"/>
                    </a:lnTo>
                    <a:lnTo>
                      <a:pt x="2057" y="10471"/>
                    </a:lnTo>
                    <a:lnTo>
                      <a:pt x="2239" y="10471"/>
                    </a:lnTo>
                    <a:lnTo>
                      <a:pt x="2239" y="10324"/>
                    </a:lnTo>
                    <a:lnTo>
                      <a:pt x="2420" y="10471"/>
                    </a:lnTo>
                    <a:lnTo>
                      <a:pt x="2420" y="10324"/>
                    </a:lnTo>
                    <a:lnTo>
                      <a:pt x="2753" y="10324"/>
                    </a:lnTo>
                    <a:lnTo>
                      <a:pt x="2753" y="10178"/>
                    </a:lnTo>
                    <a:lnTo>
                      <a:pt x="2934" y="10178"/>
                    </a:lnTo>
                    <a:lnTo>
                      <a:pt x="2934" y="10324"/>
                    </a:lnTo>
                    <a:lnTo>
                      <a:pt x="3086" y="10324"/>
                    </a:lnTo>
                    <a:lnTo>
                      <a:pt x="3267" y="10178"/>
                    </a:lnTo>
                    <a:lnTo>
                      <a:pt x="3449" y="10178"/>
                    </a:lnTo>
                    <a:lnTo>
                      <a:pt x="3449" y="10056"/>
                    </a:lnTo>
                    <a:lnTo>
                      <a:pt x="3630" y="10056"/>
                    </a:lnTo>
                    <a:lnTo>
                      <a:pt x="3630" y="10178"/>
                    </a:lnTo>
                    <a:lnTo>
                      <a:pt x="3630" y="10056"/>
                    </a:lnTo>
                    <a:lnTo>
                      <a:pt x="4145" y="10056"/>
                    </a:lnTo>
                    <a:lnTo>
                      <a:pt x="4145" y="9763"/>
                    </a:lnTo>
                    <a:lnTo>
                      <a:pt x="4296" y="9763"/>
                    </a:lnTo>
                    <a:lnTo>
                      <a:pt x="4296" y="9616"/>
                    </a:lnTo>
                    <a:lnTo>
                      <a:pt x="4477" y="9616"/>
                    </a:lnTo>
                    <a:lnTo>
                      <a:pt x="4477" y="9494"/>
                    </a:lnTo>
                    <a:lnTo>
                      <a:pt x="4477" y="9616"/>
                    </a:lnTo>
                    <a:lnTo>
                      <a:pt x="4659" y="9616"/>
                    </a:lnTo>
                    <a:lnTo>
                      <a:pt x="4659" y="9494"/>
                    </a:lnTo>
                    <a:lnTo>
                      <a:pt x="4840" y="9494"/>
                    </a:lnTo>
                    <a:lnTo>
                      <a:pt x="4840" y="9348"/>
                    </a:lnTo>
                    <a:lnTo>
                      <a:pt x="5355" y="9348"/>
                    </a:lnTo>
                    <a:lnTo>
                      <a:pt x="5355" y="9079"/>
                    </a:lnTo>
                    <a:lnTo>
                      <a:pt x="5173" y="9079"/>
                    </a:lnTo>
                    <a:lnTo>
                      <a:pt x="5173" y="8933"/>
                    </a:lnTo>
                    <a:lnTo>
                      <a:pt x="5536" y="8933"/>
                    </a:lnTo>
                    <a:lnTo>
                      <a:pt x="5536" y="8518"/>
                    </a:lnTo>
                    <a:lnTo>
                      <a:pt x="5687" y="8518"/>
                    </a:lnTo>
                    <a:lnTo>
                      <a:pt x="5536" y="8518"/>
                    </a:lnTo>
                    <a:lnTo>
                      <a:pt x="5687" y="8518"/>
                    </a:lnTo>
                    <a:lnTo>
                      <a:pt x="5536" y="8518"/>
                    </a:lnTo>
                    <a:lnTo>
                      <a:pt x="5536" y="8372"/>
                    </a:lnTo>
                    <a:lnTo>
                      <a:pt x="4992" y="8372"/>
                    </a:lnTo>
                    <a:lnTo>
                      <a:pt x="4992" y="8103"/>
                    </a:lnTo>
                    <a:lnTo>
                      <a:pt x="5173" y="8103"/>
                    </a:lnTo>
                    <a:lnTo>
                      <a:pt x="5173" y="7664"/>
                    </a:lnTo>
                    <a:lnTo>
                      <a:pt x="5355" y="7664"/>
                    </a:lnTo>
                    <a:lnTo>
                      <a:pt x="5355" y="7542"/>
                    </a:lnTo>
                    <a:lnTo>
                      <a:pt x="5536" y="7542"/>
                    </a:lnTo>
                    <a:lnTo>
                      <a:pt x="5536" y="7395"/>
                    </a:lnTo>
                    <a:lnTo>
                      <a:pt x="5687" y="7395"/>
                    </a:lnTo>
                    <a:lnTo>
                      <a:pt x="5687" y="6712"/>
                    </a:lnTo>
                    <a:lnTo>
                      <a:pt x="5355" y="6712"/>
                    </a:lnTo>
                    <a:lnTo>
                      <a:pt x="5355" y="6419"/>
                    </a:lnTo>
                    <a:lnTo>
                      <a:pt x="5173" y="6419"/>
                    </a:lnTo>
                    <a:lnTo>
                      <a:pt x="5173" y="6565"/>
                    </a:lnTo>
                    <a:lnTo>
                      <a:pt x="5173" y="6419"/>
                    </a:lnTo>
                    <a:lnTo>
                      <a:pt x="4992" y="6419"/>
                    </a:lnTo>
                    <a:lnTo>
                      <a:pt x="5173" y="6419"/>
                    </a:lnTo>
                    <a:lnTo>
                      <a:pt x="5173" y="6151"/>
                    </a:lnTo>
                    <a:lnTo>
                      <a:pt x="5355" y="6151"/>
                    </a:lnTo>
                    <a:lnTo>
                      <a:pt x="5355" y="6004"/>
                    </a:lnTo>
                    <a:lnTo>
                      <a:pt x="5536" y="6004"/>
                    </a:lnTo>
                    <a:lnTo>
                      <a:pt x="5536" y="6151"/>
                    </a:lnTo>
                    <a:lnTo>
                      <a:pt x="5536" y="6004"/>
                    </a:lnTo>
                    <a:lnTo>
                      <a:pt x="5687" y="6004"/>
                    </a:lnTo>
                    <a:lnTo>
                      <a:pt x="5687" y="5858"/>
                    </a:lnTo>
                    <a:lnTo>
                      <a:pt x="5869" y="5858"/>
                    </a:lnTo>
                    <a:lnTo>
                      <a:pt x="5869" y="6004"/>
                    </a:lnTo>
                    <a:lnTo>
                      <a:pt x="6050" y="6151"/>
                    </a:lnTo>
                    <a:lnTo>
                      <a:pt x="5869" y="6004"/>
                    </a:lnTo>
                    <a:lnTo>
                      <a:pt x="6050" y="6151"/>
                    </a:lnTo>
                    <a:lnTo>
                      <a:pt x="6202" y="6151"/>
                    </a:lnTo>
                    <a:lnTo>
                      <a:pt x="6202" y="6273"/>
                    </a:lnTo>
                    <a:lnTo>
                      <a:pt x="6383" y="6273"/>
                    </a:lnTo>
                    <a:lnTo>
                      <a:pt x="6383" y="6419"/>
                    </a:lnTo>
                    <a:lnTo>
                      <a:pt x="6202" y="6419"/>
                    </a:lnTo>
                    <a:lnTo>
                      <a:pt x="6202" y="6273"/>
                    </a:lnTo>
                    <a:lnTo>
                      <a:pt x="6202" y="6419"/>
                    </a:lnTo>
                    <a:lnTo>
                      <a:pt x="6383" y="6419"/>
                    </a:lnTo>
                    <a:lnTo>
                      <a:pt x="6383" y="6565"/>
                    </a:lnTo>
                    <a:lnTo>
                      <a:pt x="6565" y="6565"/>
                    </a:lnTo>
                    <a:lnTo>
                      <a:pt x="6565" y="6834"/>
                    </a:lnTo>
                    <a:lnTo>
                      <a:pt x="6746" y="6834"/>
                    </a:lnTo>
                    <a:lnTo>
                      <a:pt x="6897" y="6980"/>
                    </a:lnTo>
                    <a:lnTo>
                      <a:pt x="7079" y="6980"/>
                    </a:lnTo>
                    <a:lnTo>
                      <a:pt x="7079" y="7395"/>
                    </a:lnTo>
                    <a:lnTo>
                      <a:pt x="7261" y="7395"/>
                    </a:lnTo>
                    <a:lnTo>
                      <a:pt x="7261" y="7664"/>
                    </a:lnTo>
                    <a:lnTo>
                      <a:pt x="7412" y="7664"/>
                    </a:lnTo>
                    <a:lnTo>
                      <a:pt x="7412" y="7957"/>
                    </a:lnTo>
                    <a:lnTo>
                      <a:pt x="7593" y="7957"/>
                    </a:lnTo>
                    <a:lnTo>
                      <a:pt x="7593" y="8225"/>
                    </a:lnTo>
                    <a:lnTo>
                      <a:pt x="7775" y="8225"/>
                    </a:lnTo>
                    <a:lnTo>
                      <a:pt x="7593" y="8225"/>
                    </a:lnTo>
                    <a:lnTo>
                      <a:pt x="7775" y="8225"/>
                    </a:lnTo>
                    <a:lnTo>
                      <a:pt x="7593" y="8225"/>
                    </a:lnTo>
                    <a:lnTo>
                      <a:pt x="7593" y="8518"/>
                    </a:lnTo>
                    <a:lnTo>
                      <a:pt x="7775" y="8518"/>
                    </a:lnTo>
                    <a:lnTo>
                      <a:pt x="7775" y="8372"/>
                    </a:lnTo>
                    <a:lnTo>
                      <a:pt x="7956" y="8372"/>
                    </a:lnTo>
                    <a:lnTo>
                      <a:pt x="7956" y="8225"/>
                    </a:lnTo>
                    <a:lnTo>
                      <a:pt x="8108" y="8225"/>
                    </a:lnTo>
                    <a:lnTo>
                      <a:pt x="8108" y="8103"/>
                    </a:lnTo>
                    <a:lnTo>
                      <a:pt x="8289" y="8103"/>
                    </a:lnTo>
                    <a:lnTo>
                      <a:pt x="8289" y="7957"/>
                    </a:lnTo>
                    <a:lnTo>
                      <a:pt x="8471" y="7810"/>
                    </a:lnTo>
                    <a:lnTo>
                      <a:pt x="8471" y="7664"/>
                    </a:lnTo>
                    <a:lnTo>
                      <a:pt x="8622" y="7664"/>
                    </a:lnTo>
                    <a:lnTo>
                      <a:pt x="8622" y="7542"/>
                    </a:lnTo>
                    <a:lnTo>
                      <a:pt x="8803" y="7542"/>
                    </a:lnTo>
                    <a:lnTo>
                      <a:pt x="8803" y="7395"/>
                    </a:lnTo>
                    <a:lnTo>
                      <a:pt x="8622" y="7395"/>
                    </a:lnTo>
                    <a:lnTo>
                      <a:pt x="8803" y="7395"/>
                    </a:lnTo>
                    <a:lnTo>
                      <a:pt x="8803" y="7249"/>
                    </a:lnTo>
                    <a:lnTo>
                      <a:pt x="8289" y="7249"/>
                    </a:lnTo>
                    <a:lnTo>
                      <a:pt x="8289" y="6712"/>
                    </a:lnTo>
                    <a:lnTo>
                      <a:pt x="8108" y="6712"/>
                    </a:lnTo>
                    <a:lnTo>
                      <a:pt x="8108" y="6419"/>
                    </a:lnTo>
                    <a:lnTo>
                      <a:pt x="8289" y="6419"/>
                    </a:lnTo>
                    <a:lnTo>
                      <a:pt x="8289" y="6151"/>
                    </a:lnTo>
                    <a:lnTo>
                      <a:pt x="8471" y="6151"/>
                    </a:lnTo>
                    <a:lnTo>
                      <a:pt x="8471" y="6004"/>
                    </a:lnTo>
                    <a:lnTo>
                      <a:pt x="8289" y="6004"/>
                    </a:lnTo>
                    <a:lnTo>
                      <a:pt x="8289" y="6151"/>
                    </a:lnTo>
                    <a:lnTo>
                      <a:pt x="8108" y="6151"/>
                    </a:lnTo>
                    <a:lnTo>
                      <a:pt x="8108" y="5858"/>
                    </a:lnTo>
                    <a:lnTo>
                      <a:pt x="7956" y="5858"/>
                    </a:lnTo>
                    <a:lnTo>
                      <a:pt x="7956" y="5736"/>
                    </a:lnTo>
                    <a:lnTo>
                      <a:pt x="7775" y="5736"/>
                    </a:lnTo>
                    <a:lnTo>
                      <a:pt x="7775" y="5589"/>
                    </a:lnTo>
                    <a:lnTo>
                      <a:pt x="7593" y="5589"/>
                    </a:lnTo>
                    <a:lnTo>
                      <a:pt x="7593" y="5736"/>
                    </a:lnTo>
                    <a:lnTo>
                      <a:pt x="7593" y="5589"/>
                    </a:lnTo>
                    <a:lnTo>
                      <a:pt x="7412" y="5736"/>
                    </a:lnTo>
                    <a:lnTo>
                      <a:pt x="7412" y="5858"/>
                    </a:lnTo>
                    <a:lnTo>
                      <a:pt x="7412" y="5443"/>
                    </a:lnTo>
                    <a:lnTo>
                      <a:pt x="7593" y="5443"/>
                    </a:lnTo>
                    <a:lnTo>
                      <a:pt x="7593" y="5174"/>
                    </a:lnTo>
                    <a:lnTo>
                      <a:pt x="7775" y="5174"/>
                    </a:lnTo>
                    <a:lnTo>
                      <a:pt x="7775" y="4881"/>
                    </a:lnTo>
                    <a:lnTo>
                      <a:pt x="7956" y="4881"/>
                    </a:lnTo>
                    <a:lnTo>
                      <a:pt x="7956" y="5028"/>
                    </a:lnTo>
                    <a:lnTo>
                      <a:pt x="7775" y="5028"/>
                    </a:lnTo>
                    <a:lnTo>
                      <a:pt x="7956" y="5174"/>
                    </a:lnTo>
                    <a:lnTo>
                      <a:pt x="7956" y="5028"/>
                    </a:lnTo>
                    <a:lnTo>
                      <a:pt x="8108" y="5028"/>
                    </a:lnTo>
                    <a:lnTo>
                      <a:pt x="8108" y="4881"/>
                    </a:lnTo>
                    <a:lnTo>
                      <a:pt x="8289" y="4881"/>
                    </a:lnTo>
                    <a:lnTo>
                      <a:pt x="8108" y="4881"/>
                    </a:lnTo>
                    <a:lnTo>
                      <a:pt x="8289" y="4881"/>
                    </a:lnTo>
                    <a:lnTo>
                      <a:pt x="8289" y="4759"/>
                    </a:lnTo>
                    <a:lnTo>
                      <a:pt x="8108" y="4759"/>
                    </a:lnTo>
                    <a:lnTo>
                      <a:pt x="8108" y="4881"/>
                    </a:lnTo>
                    <a:lnTo>
                      <a:pt x="8108" y="4613"/>
                    </a:lnTo>
                    <a:lnTo>
                      <a:pt x="8289" y="4466"/>
                    </a:lnTo>
                    <a:lnTo>
                      <a:pt x="8289" y="4320"/>
                    </a:lnTo>
                    <a:lnTo>
                      <a:pt x="8471" y="4320"/>
                    </a:lnTo>
                    <a:lnTo>
                      <a:pt x="8471" y="3905"/>
                    </a:lnTo>
                    <a:lnTo>
                      <a:pt x="8622" y="3905"/>
                    </a:lnTo>
                    <a:lnTo>
                      <a:pt x="8622" y="3490"/>
                    </a:lnTo>
                    <a:lnTo>
                      <a:pt x="8471" y="3490"/>
                    </a:lnTo>
                    <a:lnTo>
                      <a:pt x="8471" y="3637"/>
                    </a:lnTo>
                    <a:lnTo>
                      <a:pt x="8108" y="3637"/>
                    </a:lnTo>
                    <a:lnTo>
                      <a:pt x="8289" y="3490"/>
                    </a:lnTo>
                    <a:lnTo>
                      <a:pt x="8289" y="3222"/>
                    </a:lnTo>
                    <a:lnTo>
                      <a:pt x="8471" y="3222"/>
                    </a:lnTo>
                    <a:lnTo>
                      <a:pt x="8471" y="3075"/>
                    </a:lnTo>
                    <a:lnTo>
                      <a:pt x="8622" y="3075"/>
                    </a:lnTo>
                    <a:lnTo>
                      <a:pt x="8622" y="2929"/>
                    </a:lnTo>
                    <a:lnTo>
                      <a:pt x="8471" y="2929"/>
                    </a:lnTo>
                    <a:lnTo>
                      <a:pt x="8622" y="2929"/>
                    </a:lnTo>
                    <a:lnTo>
                      <a:pt x="8622" y="2807"/>
                    </a:lnTo>
                    <a:lnTo>
                      <a:pt x="8803" y="2660"/>
                    </a:lnTo>
                    <a:lnTo>
                      <a:pt x="9318" y="2660"/>
                    </a:lnTo>
                    <a:lnTo>
                      <a:pt x="9318" y="2514"/>
                    </a:lnTo>
                    <a:lnTo>
                      <a:pt x="9681" y="2514"/>
                    </a:lnTo>
                    <a:lnTo>
                      <a:pt x="9681" y="2392"/>
                    </a:lnTo>
                    <a:lnTo>
                      <a:pt x="9681" y="2514"/>
                    </a:lnTo>
                    <a:lnTo>
                      <a:pt x="9681" y="2392"/>
                    </a:lnTo>
                    <a:lnTo>
                      <a:pt x="9832" y="2392"/>
                    </a:lnTo>
                    <a:lnTo>
                      <a:pt x="9832" y="2245"/>
                    </a:lnTo>
                    <a:lnTo>
                      <a:pt x="10195" y="2245"/>
                    </a:lnTo>
                    <a:lnTo>
                      <a:pt x="10013" y="2099"/>
                    </a:lnTo>
                    <a:lnTo>
                      <a:pt x="10195" y="2099"/>
                    </a:lnTo>
                    <a:lnTo>
                      <a:pt x="10195" y="1953"/>
                    </a:lnTo>
                    <a:lnTo>
                      <a:pt x="10376" y="1953"/>
                    </a:lnTo>
                    <a:lnTo>
                      <a:pt x="10376" y="1831"/>
                    </a:lnTo>
                    <a:lnTo>
                      <a:pt x="10528" y="1684"/>
                    </a:lnTo>
                    <a:lnTo>
                      <a:pt x="10528" y="1538"/>
                    </a:lnTo>
                    <a:lnTo>
                      <a:pt x="10709" y="1538"/>
                    </a:lnTo>
                    <a:lnTo>
                      <a:pt x="10709" y="1269"/>
                    </a:lnTo>
                    <a:lnTo>
                      <a:pt x="10891" y="1269"/>
                    </a:lnTo>
                    <a:lnTo>
                      <a:pt x="10891" y="976"/>
                    </a:lnTo>
                    <a:lnTo>
                      <a:pt x="11042" y="976"/>
                    </a:lnTo>
                    <a:lnTo>
                      <a:pt x="11042" y="708"/>
                    </a:lnTo>
                    <a:lnTo>
                      <a:pt x="11224" y="708"/>
                    </a:lnTo>
                    <a:lnTo>
                      <a:pt x="11224" y="561"/>
                    </a:lnTo>
                    <a:lnTo>
                      <a:pt x="11405" y="561"/>
                    </a:lnTo>
                    <a:lnTo>
                      <a:pt x="11224" y="561"/>
                    </a:lnTo>
                    <a:lnTo>
                      <a:pt x="11224" y="439"/>
                    </a:lnTo>
                    <a:lnTo>
                      <a:pt x="11405" y="439"/>
                    </a:lnTo>
                    <a:lnTo>
                      <a:pt x="11587" y="293"/>
                    </a:lnTo>
                    <a:lnTo>
                      <a:pt x="11587" y="146"/>
                    </a:lnTo>
                    <a:lnTo>
                      <a:pt x="11738" y="146"/>
                    </a:lnTo>
                    <a:lnTo>
                      <a:pt x="11738" y="0"/>
                    </a:lnTo>
                    <a:lnTo>
                      <a:pt x="11919" y="0"/>
                    </a:lnTo>
                    <a:lnTo>
                      <a:pt x="12101" y="146"/>
                    </a:lnTo>
                    <a:lnTo>
                      <a:pt x="11738" y="146"/>
                    </a:lnTo>
                    <a:lnTo>
                      <a:pt x="11919" y="293"/>
                    </a:lnTo>
                    <a:lnTo>
                      <a:pt x="12615" y="293"/>
                    </a:lnTo>
                    <a:lnTo>
                      <a:pt x="12615" y="439"/>
                    </a:lnTo>
                    <a:lnTo>
                      <a:pt x="13311" y="439"/>
                    </a:lnTo>
                    <a:lnTo>
                      <a:pt x="13311" y="561"/>
                    </a:lnTo>
                    <a:lnTo>
                      <a:pt x="13462" y="561"/>
                    </a:lnTo>
                    <a:lnTo>
                      <a:pt x="13462" y="708"/>
                    </a:lnTo>
                    <a:lnTo>
                      <a:pt x="13311" y="708"/>
                    </a:lnTo>
                    <a:lnTo>
                      <a:pt x="13644" y="708"/>
                    </a:lnTo>
                    <a:lnTo>
                      <a:pt x="13644" y="854"/>
                    </a:lnTo>
                    <a:lnTo>
                      <a:pt x="13825" y="854"/>
                    </a:lnTo>
                    <a:lnTo>
                      <a:pt x="13825" y="976"/>
                    </a:lnTo>
                    <a:lnTo>
                      <a:pt x="14007" y="976"/>
                    </a:lnTo>
                    <a:lnTo>
                      <a:pt x="14007" y="1123"/>
                    </a:lnTo>
                    <a:lnTo>
                      <a:pt x="13825" y="1123"/>
                    </a:lnTo>
                    <a:lnTo>
                      <a:pt x="13825" y="1416"/>
                    </a:lnTo>
                    <a:lnTo>
                      <a:pt x="14007" y="1416"/>
                    </a:lnTo>
                    <a:lnTo>
                      <a:pt x="13825" y="1416"/>
                    </a:lnTo>
                    <a:lnTo>
                      <a:pt x="13825" y="1831"/>
                    </a:lnTo>
                    <a:lnTo>
                      <a:pt x="13644" y="1953"/>
                    </a:lnTo>
                    <a:lnTo>
                      <a:pt x="13644" y="2099"/>
                    </a:lnTo>
                    <a:lnTo>
                      <a:pt x="13462" y="2099"/>
                    </a:lnTo>
                    <a:lnTo>
                      <a:pt x="13462" y="2392"/>
                    </a:lnTo>
                    <a:lnTo>
                      <a:pt x="13311" y="2392"/>
                    </a:lnTo>
                    <a:lnTo>
                      <a:pt x="13311" y="2514"/>
                    </a:lnTo>
                    <a:lnTo>
                      <a:pt x="13129" y="2514"/>
                    </a:lnTo>
                    <a:lnTo>
                      <a:pt x="13129" y="2807"/>
                    </a:lnTo>
                    <a:lnTo>
                      <a:pt x="12948" y="2807"/>
                    </a:lnTo>
                    <a:lnTo>
                      <a:pt x="12948" y="3075"/>
                    </a:lnTo>
                    <a:lnTo>
                      <a:pt x="12797" y="3075"/>
                    </a:lnTo>
                    <a:lnTo>
                      <a:pt x="12797" y="2929"/>
                    </a:lnTo>
                    <a:lnTo>
                      <a:pt x="12615" y="2929"/>
                    </a:lnTo>
                    <a:lnTo>
                      <a:pt x="12615" y="3222"/>
                    </a:lnTo>
                    <a:lnTo>
                      <a:pt x="12434" y="3222"/>
                    </a:lnTo>
                    <a:lnTo>
                      <a:pt x="12434" y="3368"/>
                    </a:lnTo>
                    <a:lnTo>
                      <a:pt x="12615" y="3368"/>
                    </a:lnTo>
                    <a:lnTo>
                      <a:pt x="12615" y="3637"/>
                    </a:lnTo>
                    <a:lnTo>
                      <a:pt x="12797" y="3783"/>
                    </a:lnTo>
                    <a:lnTo>
                      <a:pt x="12797" y="3905"/>
                    </a:lnTo>
                    <a:lnTo>
                      <a:pt x="12948" y="3905"/>
                    </a:lnTo>
                    <a:lnTo>
                      <a:pt x="12948" y="4052"/>
                    </a:lnTo>
                    <a:lnTo>
                      <a:pt x="12797" y="4198"/>
                    </a:lnTo>
                    <a:lnTo>
                      <a:pt x="12797" y="4320"/>
                    </a:lnTo>
                    <a:lnTo>
                      <a:pt x="12948" y="4320"/>
                    </a:lnTo>
                    <a:lnTo>
                      <a:pt x="12948" y="4613"/>
                    </a:lnTo>
                    <a:lnTo>
                      <a:pt x="12797" y="4613"/>
                    </a:lnTo>
                    <a:lnTo>
                      <a:pt x="12797" y="4881"/>
                    </a:lnTo>
                    <a:lnTo>
                      <a:pt x="12615" y="4881"/>
                    </a:lnTo>
                    <a:lnTo>
                      <a:pt x="12615" y="5296"/>
                    </a:lnTo>
                    <a:lnTo>
                      <a:pt x="12434" y="5296"/>
                    </a:lnTo>
                    <a:lnTo>
                      <a:pt x="12434" y="5443"/>
                    </a:lnTo>
                    <a:lnTo>
                      <a:pt x="12252" y="5443"/>
                    </a:lnTo>
                    <a:lnTo>
                      <a:pt x="12252" y="6419"/>
                    </a:lnTo>
                    <a:lnTo>
                      <a:pt x="12101" y="6565"/>
                    </a:lnTo>
                    <a:lnTo>
                      <a:pt x="12101" y="6712"/>
                    </a:lnTo>
                    <a:lnTo>
                      <a:pt x="11919" y="6712"/>
                    </a:lnTo>
                    <a:lnTo>
                      <a:pt x="11919" y="7127"/>
                    </a:lnTo>
                    <a:lnTo>
                      <a:pt x="11738" y="7127"/>
                    </a:lnTo>
                    <a:lnTo>
                      <a:pt x="11919" y="7127"/>
                    </a:lnTo>
                    <a:lnTo>
                      <a:pt x="11919" y="7395"/>
                    </a:lnTo>
                    <a:lnTo>
                      <a:pt x="11738" y="7395"/>
                    </a:lnTo>
                    <a:lnTo>
                      <a:pt x="11738" y="7542"/>
                    </a:lnTo>
                    <a:lnTo>
                      <a:pt x="11587" y="7542"/>
                    </a:lnTo>
                    <a:lnTo>
                      <a:pt x="11587" y="8103"/>
                    </a:lnTo>
                    <a:lnTo>
                      <a:pt x="11738" y="8225"/>
                    </a:lnTo>
                    <a:lnTo>
                      <a:pt x="11738" y="8372"/>
                    </a:lnTo>
                    <a:lnTo>
                      <a:pt x="11919" y="8372"/>
                    </a:lnTo>
                    <a:lnTo>
                      <a:pt x="11919" y="8518"/>
                    </a:lnTo>
                    <a:lnTo>
                      <a:pt x="12101" y="8518"/>
                    </a:lnTo>
                    <a:lnTo>
                      <a:pt x="12101" y="8786"/>
                    </a:lnTo>
                    <a:lnTo>
                      <a:pt x="12252" y="8786"/>
                    </a:lnTo>
                    <a:lnTo>
                      <a:pt x="12252" y="9079"/>
                    </a:lnTo>
                    <a:lnTo>
                      <a:pt x="12101" y="9079"/>
                    </a:lnTo>
                    <a:lnTo>
                      <a:pt x="12101" y="8933"/>
                    </a:lnTo>
                    <a:lnTo>
                      <a:pt x="12101" y="9079"/>
                    </a:lnTo>
                    <a:lnTo>
                      <a:pt x="11919" y="9079"/>
                    </a:lnTo>
                    <a:lnTo>
                      <a:pt x="11919" y="9201"/>
                    </a:lnTo>
                    <a:lnTo>
                      <a:pt x="11738" y="9201"/>
                    </a:lnTo>
                    <a:lnTo>
                      <a:pt x="11738" y="9348"/>
                    </a:lnTo>
                    <a:lnTo>
                      <a:pt x="11587" y="9348"/>
                    </a:lnTo>
                    <a:lnTo>
                      <a:pt x="11587" y="10056"/>
                    </a:lnTo>
                    <a:lnTo>
                      <a:pt x="11405" y="10056"/>
                    </a:lnTo>
                    <a:lnTo>
                      <a:pt x="11405" y="10178"/>
                    </a:lnTo>
                    <a:lnTo>
                      <a:pt x="11224" y="10178"/>
                    </a:lnTo>
                    <a:lnTo>
                      <a:pt x="11224" y="10324"/>
                    </a:lnTo>
                    <a:lnTo>
                      <a:pt x="11042" y="10324"/>
                    </a:lnTo>
                    <a:lnTo>
                      <a:pt x="10891" y="10471"/>
                    </a:lnTo>
                    <a:lnTo>
                      <a:pt x="10891" y="10324"/>
                    </a:lnTo>
                    <a:lnTo>
                      <a:pt x="10891" y="10471"/>
                    </a:lnTo>
                    <a:lnTo>
                      <a:pt x="10709" y="10471"/>
                    </a:lnTo>
                    <a:lnTo>
                      <a:pt x="10709" y="10593"/>
                    </a:lnTo>
                    <a:lnTo>
                      <a:pt x="10528" y="10593"/>
                    </a:lnTo>
                    <a:lnTo>
                      <a:pt x="10528" y="10885"/>
                    </a:lnTo>
                    <a:lnTo>
                      <a:pt x="10195" y="10885"/>
                    </a:lnTo>
                    <a:lnTo>
                      <a:pt x="10376" y="11032"/>
                    </a:lnTo>
                    <a:lnTo>
                      <a:pt x="10376" y="11154"/>
                    </a:lnTo>
                    <a:lnTo>
                      <a:pt x="10195" y="11154"/>
                    </a:lnTo>
                    <a:lnTo>
                      <a:pt x="10195" y="11032"/>
                    </a:lnTo>
                    <a:lnTo>
                      <a:pt x="10195" y="11154"/>
                    </a:lnTo>
                    <a:lnTo>
                      <a:pt x="10013" y="11154"/>
                    </a:lnTo>
                    <a:lnTo>
                      <a:pt x="10013" y="11300"/>
                    </a:lnTo>
                    <a:lnTo>
                      <a:pt x="9832" y="11300"/>
                    </a:lnTo>
                    <a:lnTo>
                      <a:pt x="9832" y="11447"/>
                    </a:lnTo>
                    <a:lnTo>
                      <a:pt x="9499" y="11447"/>
                    </a:lnTo>
                    <a:lnTo>
                      <a:pt x="9499" y="11300"/>
                    </a:lnTo>
                    <a:lnTo>
                      <a:pt x="9318" y="11300"/>
                    </a:lnTo>
                    <a:lnTo>
                      <a:pt x="9318" y="11447"/>
                    </a:lnTo>
                    <a:lnTo>
                      <a:pt x="9499" y="11447"/>
                    </a:lnTo>
                    <a:lnTo>
                      <a:pt x="9318" y="11447"/>
                    </a:lnTo>
                    <a:lnTo>
                      <a:pt x="9499" y="11447"/>
                    </a:lnTo>
                    <a:lnTo>
                      <a:pt x="9499" y="11862"/>
                    </a:lnTo>
                    <a:lnTo>
                      <a:pt x="8803" y="11862"/>
                    </a:lnTo>
                    <a:lnTo>
                      <a:pt x="8803" y="11715"/>
                    </a:lnTo>
                    <a:lnTo>
                      <a:pt x="8622" y="11715"/>
                    </a:lnTo>
                    <a:lnTo>
                      <a:pt x="8622" y="11569"/>
                    </a:lnTo>
                    <a:lnTo>
                      <a:pt x="8803" y="11569"/>
                    </a:lnTo>
                    <a:lnTo>
                      <a:pt x="8622" y="11569"/>
                    </a:lnTo>
                    <a:lnTo>
                      <a:pt x="8471" y="11447"/>
                    </a:lnTo>
                    <a:lnTo>
                      <a:pt x="8471" y="11569"/>
                    </a:lnTo>
                    <a:lnTo>
                      <a:pt x="8622" y="11569"/>
                    </a:lnTo>
                    <a:lnTo>
                      <a:pt x="8108" y="11569"/>
                    </a:lnTo>
                    <a:lnTo>
                      <a:pt x="8289" y="11447"/>
                    </a:lnTo>
                    <a:lnTo>
                      <a:pt x="8108" y="11447"/>
                    </a:lnTo>
                    <a:lnTo>
                      <a:pt x="8108" y="11300"/>
                    </a:lnTo>
                    <a:lnTo>
                      <a:pt x="7775" y="11300"/>
                    </a:lnTo>
                    <a:lnTo>
                      <a:pt x="7775" y="11154"/>
                    </a:lnTo>
                    <a:lnTo>
                      <a:pt x="7775" y="11300"/>
                    </a:lnTo>
                    <a:lnTo>
                      <a:pt x="7775" y="11154"/>
                    </a:lnTo>
                    <a:lnTo>
                      <a:pt x="7079" y="11154"/>
                    </a:lnTo>
                    <a:lnTo>
                      <a:pt x="7079" y="11032"/>
                    </a:lnTo>
                    <a:lnTo>
                      <a:pt x="7079" y="11154"/>
                    </a:lnTo>
                    <a:lnTo>
                      <a:pt x="7079" y="11032"/>
                    </a:lnTo>
                    <a:lnTo>
                      <a:pt x="7079" y="11154"/>
                    </a:lnTo>
                    <a:lnTo>
                      <a:pt x="6565" y="11154"/>
                    </a:lnTo>
                    <a:lnTo>
                      <a:pt x="6565" y="11300"/>
                    </a:lnTo>
                    <a:lnTo>
                      <a:pt x="6746" y="11300"/>
                    </a:lnTo>
                    <a:lnTo>
                      <a:pt x="6897" y="11154"/>
                    </a:lnTo>
                    <a:lnTo>
                      <a:pt x="7412" y="11154"/>
                    </a:lnTo>
                    <a:lnTo>
                      <a:pt x="7412" y="11300"/>
                    </a:lnTo>
                    <a:lnTo>
                      <a:pt x="7261" y="11300"/>
                    </a:lnTo>
                    <a:lnTo>
                      <a:pt x="7261" y="11569"/>
                    </a:lnTo>
                    <a:lnTo>
                      <a:pt x="7412" y="11569"/>
                    </a:lnTo>
                    <a:lnTo>
                      <a:pt x="7412" y="11715"/>
                    </a:lnTo>
                    <a:lnTo>
                      <a:pt x="7593" y="11715"/>
                    </a:lnTo>
                    <a:lnTo>
                      <a:pt x="7593" y="11862"/>
                    </a:lnTo>
                    <a:lnTo>
                      <a:pt x="7775" y="11862"/>
                    </a:lnTo>
                    <a:lnTo>
                      <a:pt x="7775" y="11984"/>
                    </a:lnTo>
                    <a:lnTo>
                      <a:pt x="7956" y="11984"/>
                    </a:lnTo>
                    <a:lnTo>
                      <a:pt x="7956" y="12130"/>
                    </a:lnTo>
                    <a:lnTo>
                      <a:pt x="8108" y="12130"/>
                    </a:lnTo>
                    <a:lnTo>
                      <a:pt x="8289" y="12277"/>
                    </a:lnTo>
                    <a:lnTo>
                      <a:pt x="8803" y="12277"/>
                    </a:lnTo>
                    <a:lnTo>
                      <a:pt x="8985" y="12423"/>
                    </a:lnTo>
                    <a:lnTo>
                      <a:pt x="9166" y="12423"/>
                    </a:lnTo>
                    <a:lnTo>
                      <a:pt x="9318" y="12545"/>
                    </a:lnTo>
                    <a:lnTo>
                      <a:pt x="9318" y="12692"/>
                    </a:lnTo>
                    <a:lnTo>
                      <a:pt x="9499" y="12692"/>
                    </a:lnTo>
                    <a:lnTo>
                      <a:pt x="9499" y="12838"/>
                    </a:lnTo>
                    <a:lnTo>
                      <a:pt x="9499" y="12692"/>
                    </a:lnTo>
                    <a:lnTo>
                      <a:pt x="9832" y="12692"/>
                    </a:lnTo>
                    <a:lnTo>
                      <a:pt x="10013" y="12545"/>
                    </a:lnTo>
                    <a:lnTo>
                      <a:pt x="10013" y="12277"/>
                    </a:lnTo>
                    <a:lnTo>
                      <a:pt x="10195" y="12277"/>
                    </a:lnTo>
                    <a:lnTo>
                      <a:pt x="10195" y="12130"/>
                    </a:lnTo>
                    <a:lnTo>
                      <a:pt x="10709" y="12130"/>
                    </a:lnTo>
                    <a:lnTo>
                      <a:pt x="10709" y="11984"/>
                    </a:lnTo>
                    <a:lnTo>
                      <a:pt x="11224" y="11984"/>
                    </a:lnTo>
                    <a:lnTo>
                      <a:pt x="11224" y="11862"/>
                    </a:lnTo>
                    <a:lnTo>
                      <a:pt x="11405" y="11862"/>
                    </a:lnTo>
                    <a:lnTo>
                      <a:pt x="11405" y="11715"/>
                    </a:lnTo>
                    <a:lnTo>
                      <a:pt x="11587" y="11715"/>
                    </a:lnTo>
                    <a:lnTo>
                      <a:pt x="11587" y="11569"/>
                    </a:lnTo>
                    <a:lnTo>
                      <a:pt x="11738" y="11569"/>
                    </a:lnTo>
                    <a:lnTo>
                      <a:pt x="11738" y="11154"/>
                    </a:lnTo>
                    <a:lnTo>
                      <a:pt x="11919" y="11154"/>
                    </a:lnTo>
                    <a:lnTo>
                      <a:pt x="11919" y="11032"/>
                    </a:lnTo>
                    <a:lnTo>
                      <a:pt x="12101" y="11032"/>
                    </a:lnTo>
                    <a:lnTo>
                      <a:pt x="12101" y="10885"/>
                    </a:lnTo>
                    <a:lnTo>
                      <a:pt x="12252" y="10885"/>
                    </a:lnTo>
                    <a:lnTo>
                      <a:pt x="12434" y="10739"/>
                    </a:lnTo>
                    <a:lnTo>
                      <a:pt x="12615" y="10739"/>
                    </a:lnTo>
                    <a:lnTo>
                      <a:pt x="12615" y="10593"/>
                    </a:lnTo>
                    <a:lnTo>
                      <a:pt x="12797" y="10593"/>
                    </a:lnTo>
                    <a:lnTo>
                      <a:pt x="12797" y="10324"/>
                    </a:lnTo>
                    <a:lnTo>
                      <a:pt x="12948" y="10178"/>
                    </a:lnTo>
                    <a:lnTo>
                      <a:pt x="12948" y="9616"/>
                    </a:lnTo>
                    <a:lnTo>
                      <a:pt x="12797" y="9494"/>
                    </a:lnTo>
                    <a:lnTo>
                      <a:pt x="12797" y="9201"/>
                    </a:lnTo>
                    <a:lnTo>
                      <a:pt x="12948" y="9079"/>
                    </a:lnTo>
                    <a:lnTo>
                      <a:pt x="12948" y="8640"/>
                    </a:lnTo>
                    <a:lnTo>
                      <a:pt x="13462" y="8640"/>
                    </a:lnTo>
                    <a:lnTo>
                      <a:pt x="13644" y="8518"/>
                    </a:lnTo>
                    <a:lnTo>
                      <a:pt x="14854" y="8518"/>
                    </a:lnTo>
                    <a:lnTo>
                      <a:pt x="14854" y="8640"/>
                    </a:lnTo>
                    <a:lnTo>
                      <a:pt x="15035" y="8640"/>
                    </a:lnTo>
                    <a:lnTo>
                      <a:pt x="15035" y="8786"/>
                    </a:lnTo>
                    <a:lnTo>
                      <a:pt x="14854" y="8786"/>
                    </a:lnTo>
                    <a:lnTo>
                      <a:pt x="14854" y="9079"/>
                    </a:lnTo>
                    <a:lnTo>
                      <a:pt x="15035" y="9079"/>
                    </a:lnTo>
                    <a:lnTo>
                      <a:pt x="15035" y="9201"/>
                    </a:lnTo>
                    <a:lnTo>
                      <a:pt x="15217" y="9201"/>
                    </a:lnTo>
                    <a:lnTo>
                      <a:pt x="15217" y="9348"/>
                    </a:lnTo>
                    <a:lnTo>
                      <a:pt x="15035" y="9348"/>
                    </a:lnTo>
                    <a:lnTo>
                      <a:pt x="15035" y="9201"/>
                    </a:lnTo>
                    <a:lnTo>
                      <a:pt x="15035" y="9348"/>
                    </a:lnTo>
                    <a:lnTo>
                      <a:pt x="15217" y="9348"/>
                    </a:lnTo>
                    <a:lnTo>
                      <a:pt x="15217" y="9909"/>
                    </a:lnTo>
                    <a:lnTo>
                      <a:pt x="15035" y="9763"/>
                    </a:lnTo>
                    <a:lnTo>
                      <a:pt x="15035" y="9909"/>
                    </a:lnTo>
                    <a:lnTo>
                      <a:pt x="15217" y="10056"/>
                    </a:lnTo>
                    <a:lnTo>
                      <a:pt x="15035" y="10178"/>
                    </a:lnTo>
                    <a:lnTo>
                      <a:pt x="15035" y="10324"/>
                    </a:lnTo>
                    <a:lnTo>
                      <a:pt x="14854" y="10471"/>
                    </a:lnTo>
                    <a:lnTo>
                      <a:pt x="15035" y="10471"/>
                    </a:lnTo>
                    <a:lnTo>
                      <a:pt x="15035" y="10593"/>
                    </a:lnTo>
                    <a:lnTo>
                      <a:pt x="14854" y="10739"/>
                    </a:lnTo>
                    <a:lnTo>
                      <a:pt x="14672" y="10739"/>
                    </a:lnTo>
                    <a:lnTo>
                      <a:pt x="14854" y="10885"/>
                    </a:lnTo>
                    <a:lnTo>
                      <a:pt x="14854" y="11032"/>
                    </a:lnTo>
                    <a:lnTo>
                      <a:pt x="15035" y="11032"/>
                    </a:lnTo>
                    <a:lnTo>
                      <a:pt x="15217" y="11154"/>
                    </a:lnTo>
                    <a:lnTo>
                      <a:pt x="15217" y="11300"/>
                    </a:lnTo>
                    <a:lnTo>
                      <a:pt x="15731" y="11300"/>
                    </a:lnTo>
                    <a:lnTo>
                      <a:pt x="15731" y="11447"/>
                    </a:lnTo>
                    <a:lnTo>
                      <a:pt x="16064" y="11447"/>
                    </a:lnTo>
                    <a:lnTo>
                      <a:pt x="16064" y="11300"/>
                    </a:lnTo>
                    <a:lnTo>
                      <a:pt x="16064" y="11447"/>
                    </a:lnTo>
                    <a:lnTo>
                      <a:pt x="16245" y="11447"/>
                    </a:lnTo>
                    <a:lnTo>
                      <a:pt x="16245" y="11300"/>
                    </a:lnTo>
                    <a:lnTo>
                      <a:pt x="16064" y="11300"/>
                    </a:lnTo>
                    <a:lnTo>
                      <a:pt x="16245" y="11300"/>
                    </a:lnTo>
                    <a:lnTo>
                      <a:pt x="16064" y="11300"/>
                    </a:lnTo>
                    <a:lnTo>
                      <a:pt x="16064" y="11154"/>
                    </a:lnTo>
                    <a:lnTo>
                      <a:pt x="15882" y="11154"/>
                    </a:lnTo>
                    <a:lnTo>
                      <a:pt x="15731" y="11300"/>
                    </a:lnTo>
                    <a:lnTo>
                      <a:pt x="15731" y="11154"/>
                    </a:lnTo>
                    <a:lnTo>
                      <a:pt x="15368" y="11154"/>
                    </a:lnTo>
                    <a:lnTo>
                      <a:pt x="15368" y="11032"/>
                    </a:lnTo>
                    <a:lnTo>
                      <a:pt x="15550" y="11032"/>
                    </a:lnTo>
                    <a:lnTo>
                      <a:pt x="15368" y="11032"/>
                    </a:lnTo>
                    <a:lnTo>
                      <a:pt x="15368" y="10885"/>
                    </a:lnTo>
                    <a:lnTo>
                      <a:pt x="15368" y="11032"/>
                    </a:lnTo>
                    <a:lnTo>
                      <a:pt x="15217" y="11032"/>
                    </a:lnTo>
                    <a:lnTo>
                      <a:pt x="15035" y="10885"/>
                    </a:lnTo>
                    <a:lnTo>
                      <a:pt x="15035" y="10739"/>
                    </a:lnTo>
                    <a:lnTo>
                      <a:pt x="15217" y="10739"/>
                    </a:lnTo>
                    <a:lnTo>
                      <a:pt x="15217" y="10324"/>
                    </a:lnTo>
                    <a:lnTo>
                      <a:pt x="15368" y="10178"/>
                    </a:lnTo>
                    <a:lnTo>
                      <a:pt x="15368" y="10056"/>
                    </a:lnTo>
                    <a:lnTo>
                      <a:pt x="15731" y="10056"/>
                    </a:lnTo>
                    <a:lnTo>
                      <a:pt x="15731" y="10178"/>
                    </a:lnTo>
                    <a:lnTo>
                      <a:pt x="15731" y="10056"/>
                    </a:lnTo>
                    <a:lnTo>
                      <a:pt x="15882" y="10056"/>
                    </a:lnTo>
                    <a:lnTo>
                      <a:pt x="15882" y="9909"/>
                    </a:lnTo>
                    <a:lnTo>
                      <a:pt x="15731" y="9909"/>
                    </a:lnTo>
                    <a:lnTo>
                      <a:pt x="15731" y="8786"/>
                    </a:lnTo>
                    <a:lnTo>
                      <a:pt x="15550" y="8786"/>
                    </a:lnTo>
                    <a:lnTo>
                      <a:pt x="15550" y="8640"/>
                    </a:lnTo>
                    <a:lnTo>
                      <a:pt x="15368" y="8640"/>
                    </a:lnTo>
                    <a:lnTo>
                      <a:pt x="15368" y="8518"/>
                    </a:lnTo>
                    <a:lnTo>
                      <a:pt x="15217" y="8518"/>
                    </a:lnTo>
                    <a:lnTo>
                      <a:pt x="15217" y="8225"/>
                    </a:lnTo>
                    <a:lnTo>
                      <a:pt x="14854" y="8225"/>
                    </a:lnTo>
                    <a:lnTo>
                      <a:pt x="14854" y="8103"/>
                    </a:lnTo>
                    <a:lnTo>
                      <a:pt x="14672" y="8103"/>
                    </a:lnTo>
                    <a:lnTo>
                      <a:pt x="14672" y="7957"/>
                    </a:lnTo>
                    <a:lnTo>
                      <a:pt x="13825" y="7957"/>
                    </a:lnTo>
                    <a:lnTo>
                      <a:pt x="13825" y="8103"/>
                    </a:lnTo>
                    <a:lnTo>
                      <a:pt x="13462" y="8103"/>
                    </a:lnTo>
                    <a:lnTo>
                      <a:pt x="13462" y="7957"/>
                    </a:lnTo>
                    <a:lnTo>
                      <a:pt x="12797" y="7957"/>
                    </a:lnTo>
                    <a:lnTo>
                      <a:pt x="12797" y="7542"/>
                    </a:lnTo>
                    <a:lnTo>
                      <a:pt x="12948" y="7395"/>
                    </a:lnTo>
                    <a:lnTo>
                      <a:pt x="12948" y="6980"/>
                    </a:lnTo>
                    <a:lnTo>
                      <a:pt x="12797" y="6834"/>
                    </a:lnTo>
                    <a:lnTo>
                      <a:pt x="12797" y="6565"/>
                    </a:lnTo>
                    <a:lnTo>
                      <a:pt x="12948" y="6565"/>
                    </a:lnTo>
                    <a:lnTo>
                      <a:pt x="12948" y="6419"/>
                    </a:lnTo>
                    <a:lnTo>
                      <a:pt x="13129" y="6419"/>
                    </a:lnTo>
                    <a:lnTo>
                      <a:pt x="13129" y="6151"/>
                    </a:lnTo>
                    <a:lnTo>
                      <a:pt x="13311" y="6151"/>
                    </a:lnTo>
                    <a:lnTo>
                      <a:pt x="13311" y="6004"/>
                    </a:lnTo>
                    <a:lnTo>
                      <a:pt x="13129" y="6004"/>
                    </a:lnTo>
                    <a:lnTo>
                      <a:pt x="13311" y="6004"/>
                    </a:lnTo>
                    <a:lnTo>
                      <a:pt x="13311" y="5858"/>
                    </a:lnTo>
                    <a:lnTo>
                      <a:pt x="13644" y="5589"/>
                    </a:lnTo>
                    <a:lnTo>
                      <a:pt x="13825" y="5589"/>
                    </a:lnTo>
                    <a:lnTo>
                      <a:pt x="13825" y="5443"/>
                    </a:lnTo>
                    <a:lnTo>
                      <a:pt x="14007" y="5296"/>
                    </a:lnTo>
                    <a:lnTo>
                      <a:pt x="14007" y="5028"/>
                    </a:lnTo>
                    <a:lnTo>
                      <a:pt x="13825" y="4881"/>
                    </a:lnTo>
                    <a:lnTo>
                      <a:pt x="13825" y="4198"/>
                    </a:lnTo>
                    <a:lnTo>
                      <a:pt x="13644" y="4198"/>
                    </a:lnTo>
                    <a:lnTo>
                      <a:pt x="13825" y="4052"/>
                    </a:lnTo>
                    <a:lnTo>
                      <a:pt x="13644" y="4052"/>
                    </a:lnTo>
                    <a:lnTo>
                      <a:pt x="13644" y="3637"/>
                    </a:lnTo>
                    <a:lnTo>
                      <a:pt x="13462" y="3637"/>
                    </a:lnTo>
                    <a:lnTo>
                      <a:pt x="13462" y="3490"/>
                    </a:lnTo>
                    <a:lnTo>
                      <a:pt x="13644" y="3368"/>
                    </a:lnTo>
                    <a:lnTo>
                      <a:pt x="13644" y="3222"/>
                    </a:lnTo>
                    <a:lnTo>
                      <a:pt x="13825" y="3222"/>
                    </a:lnTo>
                    <a:lnTo>
                      <a:pt x="14007" y="3075"/>
                    </a:lnTo>
                    <a:lnTo>
                      <a:pt x="14007" y="2807"/>
                    </a:lnTo>
                    <a:lnTo>
                      <a:pt x="14339" y="2807"/>
                    </a:lnTo>
                    <a:lnTo>
                      <a:pt x="14339" y="2660"/>
                    </a:lnTo>
                    <a:lnTo>
                      <a:pt x="14854" y="2660"/>
                    </a:lnTo>
                    <a:lnTo>
                      <a:pt x="15035" y="2514"/>
                    </a:lnTo>
                    <a:lnTo>
                      <a:pt x="15217" y="2514"/>
                    </a:lnTo>
                    <a:lnTo>
                      <a:pt x="15217" y="2392"/>
                    </a:lnTo>
                    <a:lnTo>
                      <a:pt x="15368" y="2392"/>
                    </a:lnTo>
                    <a:lnTo>
                      <a:pt x="15368" y="2099"/>
                    </a:lnTo>
                    <a:lnTo>
                      <a:pt x="15550" y="1953"/>
                    </a:lnTo>
                    <a:lnTo>
                      <a:pt x="15550" y="1123"/>
                    </a:lnTo>
                    <a:lnTo>
                      <a:pt x="15368" y="1123"/>
                    </a:lnTo>
                    <a:lnTo>
                      <a:pt x="15550" y="1123"/>
                    </a:lnTo>
                    <a:lnTo>
                      <a:pt x="15550" y="976"/>
                    </a:lnTo>
                    <a:lnTo>
                      <a:pt x="15731" y="976"/>
                    </a:lnTo>
                    <a:lnTo>
                      <a:pt x="15731" y="1123"/>
                    </a:lnTo>
                    <a:lnTo>
                      <a:pt x="15882" y="1123"/>
                    </a:lnTo>
                    <a:lnTo>
                      <a:pt x="15882" y="1416"/>
                    </a:lnTo>
                    <a:lnTo>
                      <a:pt x="15731" y="1416"/>
                    </a:lnTo>
                    <a:lnTo>
                      <a:pt x="15882" y="1416"/>
                    </a:lnTo>
                    <a:lnTo>
                      <a:pt x="15882" y="1684"/>
                    </a:lnTo>
                    <a:lnTo>
                      <a:pt x="16064" y="1684"/>
                    </a:lnTo>
                    <a:lnTo>
                      <a:pt x="15882" y="1831"/>
                    </a:lnTo>
                    <a:lnTo>
                      <a:pt x="15882" y="1684"/>
                    </a:lnTo>
                    <a:lnTo>
                      <a:pt x="15882" y="2392"/>
                    </a:lnTo>
                    <a:lnTo>
                      <a:pt x="15731" y="2392"/>
                    </a:lnTo>
                    <a:lnTo>
                      <a:pt x="15731" y="2514"/>
                    </a:lnTo>
                    <a:lnTo>
                      <a:pt x="15550" y="2514"/>
                    </a:lnTo>
                    <a:lnTo>
                      <a:pt x="15550" y="266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5" name="Shape 2983"/>
              <p:cNvSpPr/>
              <p:nvPr/>
            </p:nvSpPr>
            <p:spPr>
              <a:xfrm>
                <a:off x="7567585" y="5121644"/>
                <a:ext cx="577706" cy="5372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280" y="13297"/>
                    </a:moveTo>
                    <a:lnTo>
                      <a:pt x="17604" y="13297"/>
                    </a:lnTo>
                    <a:lnTo>
                      <a:pt x="17604" y="13645"/>
                    </a:lnTo>
                    <a:lnTo>
                      <a:pt x="17874" y="13935"/>
                    </a:lnTo>
                    <a:lnTo>
                      <a:pt x="17874" y="13645"/>
                    </a:lnTo>
                    <a:lnTo>
                      <a:pt x="18198" y="13645"/>
                    </a:lnTo>
                    <a:lnTo>
                      <a:pt x="18198" y="13297"/>
                    </a:lnTo>
                    <a:lnTo>
                      <a:pt x="18522" y="13645"/>
                    </a:lnTo>
                    <a:lnTo>
                      <a:pt x="18846" y="13935"/>
                    </a:lnTo>
                    <a:lnTo>
                      <a:pt x="19440" y="13935"/>
                    </a:lnTo>
                    <a:lnTo>
                      <a:pt x="19440" y="14284"/>
                    </a:lnTo>
                    <a:lnTo>
                      <a:pt x="19764" y="14284"/>
                    </a:lnTo>
                    <a:lnTo>
                      <a:pt x="20034" y="14632"/>
                    </a:lnTo>
                    <a:lnTo>
                      <a:pt x="19764" y="14923"/>
                    </a:lnTo>
                    <a:lnTo>
                      <a:pt x="19764" y="15271"/>
                    </a:lnTo>
                    <a:lnTo>
                      <a:pt x="19116" y="15271"/>
                    </a:lnTo>
                    <a:lnTo>
                      <a:pt x="19116" y="16258"/>
                    </a:lnTo>
                    <a:lnTo>
                      <a:pt x="19764" y="16955"/>
                    </a:lnTo>
                    <a:lnTo>
                      <a:pt x="19764" y="17245"/>
                    </a:lnTo>
                    <a:lnTo>
                      <a:pt x="19440" y="17245"/>
                    </a:lnTo>
                    <a:lnTo>
                      <a:pt x="19440" y="17594"/>
                    </a:lnTo>
                    <a:lnTo>
                      <a:pt x="19764" y="17594"/>
                    </a:lnTo>
                    <a:lnTo>
                      <a:pt x="19764" y="17942"/>
                    </a:lnTo>
                    <a:lnTo>
                      <a:pt x="20358" y="18232"/>
                    </a:lnTo>
                    <a:lnTo>
                      <a:pt x="21276" y="19277"/>
                    </a:lnTo>
                    <a:lnTo>
                      <a:pt x="21276" y="19916"/>
                    </a:lnTo>
                    <a:lnTo>
                      <a:pt x="21600" y="20265"/>
                    </a:lnTo>
                    <a:lnTo>
                      <a:pt x="21276" y="20265"/>
                    </a:lnTo>
                    <a:lnTo>
                      <a:pt x="20358" y="21600"/>
                    </a:lnTo>
                    <a:lnTo>
                      <a:pt x="18846" y="21600"/>
                    </a:lnTo>
                    <a:lnTo>
                      <a:pt x="17874" y="20903"/>
                    </a:lnTo>
                    <a:lnTo>
                      <a:pt x="17604" y="20265"/>
                    </a:lnTo>
                    <a:lnTo>
                      <a:pt x="17874" y="20265"/>
                    </a:lnTo>
                    <a:lnTo>
                      <a:pt x="17604" y="19916"/>
                    </a:lnTo>
                    <a:lnTo>
                      <a:pt x="17280" y="20265"/>
                    </a:lnTo>
                    <a:lnTo>
                      <a:pt x="17280" y="20555"/>
                    </a:lnTo>
                    <a:lnTo>
                      <a:pt x="16956" y="20555"/>
                    </a:lnTo>
                    <a:lnTo>
                      <a:pt x="16956" y="20903"/>
                    </a:lnTo>
                    <a:lnTo>
                      <a:pt x="15714" y="20903"/>
                    </a:lnTo>
                    <a:lnTo>
                      <a:pt x="16038" y="20555"/>
                    </a:lnTo>
                    <a:lnTo>
                      <a:pt x="15714" y="20555"/>
                    </a:lnTo>
                    <a:lnTo>
                      <a:pt x="16038" y="20555"/>
                    </a:lnTo>
                    <a:lnTo>
                      <a:pt x="16038" y="20265"/>
                    </a:lnTo>
                    <a:lnTo>
                      <a:pt x="15444" y="20265"/>
                    </a:lnTo>
                    <a:lnTo>
                      <a:pt x="15444" y="19916"/>
                    </a:lnTo>
                    <a:lnTo>
                      <a:pt x="15120" y="19916"/>
                    </a:lnTo>
                    <a:lnTo>
                      <a:pt x="15120" y="19568"/>
                    </a:lnTo>
                    <a:lnTo>
                      <a:pt x="14796" y="19568"/>
                    </a:lnTo>
                    <a:lnTo>
                      <a:pt x="14796" y="18929"/>
                    </a:lnTo>
                    <a:lnTo>
                      <a:pt x="14526" y="18929"/>
                    </a:lnTo>
                    <a:lnTo>
                      <a:pt x="14526" y="18232"/>
                    </a:lnTo>
                    <a:lnTo>
                      <a:pt x="14796" y="18232"/>
                    </a:lnTo>
                    <a:lnTo>
                      <a:pt x="14796" y="17942"/>
                    </a:lnTo>
                    <a:lnTo>
                      <a:pt x="14526" y="17942"/>
                    </a:lnTo>
                    <a:lnTo>
                      <a:pt x="14202" y="17594"/>
                    </a:lnTo>
                    <a:lnTo>
                      <a:pt x="14526" y="17594"/>
                    </a:lnTo>
                    <a:lnTo>
                      <a:pt x="14526" y="17245"/>
                    </a:lnTo>
                    <a:lnTo>
                      <a:pt x="13878" y="17245"/>
                    </a:lnTo>
                    <a:lnTo>
                      <a:pt x="13878" y="17594"/>
                    </a:lnTo>
                    <a:lnTo>
                      <a:pt x="13878" y="17245"/>
                    </a:lnTo>
                    <a:lnTo>
                      <a:pt x="13554" y="17245"/>
                    </a:lnTo>
                    <a:lnTo>
                      <a:pt x="13284" y="16955"/>
                    </a:lnTo>
                    <a:lnTo>
                      <a:pt x="12960" y="16955"/>
                    </a:lnTo>
                    <a:lnTo>
                      <a:pt x="12960" y="17245"/>
                    </a:lnTo>
                    <a:lnTo>
                      <a:pt x="12636" y="17594"/>
                    </a:lnTo>
                    <a:lnTo>
                      <a:pt x="12636" y="17245"/>
                    </a:lnTo>
                    <a:lnTo>
                      <a:pt x="12366" y="17245"/>
                    </a:lnTo>
                    <a:lnTo>
                      <a:pt x="12042" y="17594"/>
                    </a:lnTo>
                    <a:lnTo>
                      <a:pt x="12042" y="16955"/>
                    </a:lnTo>
                    <a:lnTo>
                      <a:pt x="11718" y="16606"/>
                    </a:lnTo>
                    <a:lnTo>
                      <a:pt x="11718" y="16258"/>
                    </a:lnTo>
                    <a:lnTo>
                      <a:pt x="11124" y="16258"/>
                    </a:lnTo>
                    <a:lnTo>
                      <a:pt x="10800" y="15910"/>
                    </a:lnTo>
                    <a:lnTo>
                      <a:pt x="10800" y="16258"/>
                    </a:lnTo>
                    <a:lnTo>
                      <a:pt x="10476" y="16258"/>
                    </a:lnTo>
                    <a:lnTo>
                      <a:pt x="10476" y="15619"/>
                    </a:lnTo>
                    <a:lnTo>
                      <a:pt x="10206" y="15619"/>
                    </a:lnTo>
                    <a:lnTo>
                      <a:pt x="10206" y="15910"/>
                    </a:lnTo>
                    <a:lnTo>
                      <a:pt x="9882" y="15910"/>
                    </a:lnTo>
                    <a:lnTo>
                      <a:pt x="9882" y="16258"/>
                    </a:lnTo>
                    <a:lnTo>
                      <a:pt x="9558" y="15910"/>
                    </a:lnTo>
                    <a:lnTo>
                      <a:pt x="9234" y="16258"/>
                    </a:lnTo>
                    <a:lnTo>
                      <a:pt x="9234" y="16606"/>
                    </a:lnTo>
                    <a:lnTo>
                      <a:pt x="8046" y="16606"/>
                    </a:lnTo>
                    <a:lnTo>
                      <a:pt x="8046" y="16955"/>
                    </a:lnTo>
                    <a:lnTo>
                      <a:pt x="7722" y="16606"/>
                    </a:lnTo>
                    <a:lnTo>
                      <a:pt x="7722" y="15910"/>
                    </a:lnTo>
                    <a:lnTo>
                      <a:pt x="7398" y="15910"/>
                    </a:lnTo>
                    <a:lnTo>
                      <a:pt x="7074" y="15271"/>
                    </a:lnTo>
                    <a:lnTo>
                      <a:pt x="7074" y="14632"/>
                    </a:lnTo>
                    <a:lnTo>
                      <a:pt x="6804" y="14632"/>
                    </a:lnTo>
                    <a:lnTo>
                      <a:pt x="6804" y="14284"/>
                    </a:lnTo>
                    <a:lnTo>
                      <a:pt x="6480" y="13935"/>
                    </a:lnTo>
                    <a:lnTo>
                      <a:pt x="6156" y="13935"/>
                    </a:lnTo>
                    <a:lnTo>
                      <a:pt x="6156" y="14284"/>
                    </a:lnTo>
                    <a:lnTo>
                      <a:pt x="6480" y="14284"/>
                    </a:lnTo>
                    <a:lnTo>
                      <a:pt x="6156" y="14632"/>
                    </a:lnTo>
                    <a:lnTo>
                      <a:pt x="6156" y="15271"/>
                    </a:lnTo>
                    <a:lnTo>
                      <a:pt x="5886" y="15271"/>
                    </a:lnTo>
                    <a:lnTo>
                      <a:pt x="5886" y="15619"/>
                    </a:lnTo>
                    <a:lnTo>
                      <a:pt x="5562" y="15619"/>
                    </a:lnTo>
                    <a:lnTo>
                      <a:pt x="5562" y="15271"/>
                    </a:lnTo>
                    <a:lnTo>
                      <a:pt x="5238" y="15271"/>
                    </a:lnTo>
                    <a:lnTo>
                      <a:pt x="5238" y="14923"/>
                    </a:lnTo>
                    <a:lnTo>
                      <a:pt x="5562" y="14923"/>
                    </a:lnTo>
                    <a:lnTo>
                      <a:pt x="5562" y="14632"/>
                    </a:lnTo>
                    <a:lnTo>
                      <a:pt x="5886" y="14632"/>
                    </a:lnTo>
                    <a:lnTo>
                      <a:pt x="5886" y="14284"/>
                    </a:lnTo>
                    <a:lnTo>
                      <a:pt x="5562" y="14284"/>
                    </a:lnTo>
                    <a:lnTo>
                      <a:pt x="5562" y="12948"/>
                    </a:lnTo>
                    <a:lnTo>
                      <a:pt x="5238" y="12948"/>
                    </a:lnTo>
                    <a:lnTo>
                      <a:pt x="5562" y="12948"/>
                    </a:lnTo>
                    <a:lnTo>
                      <a:pt x="5562" y="12600"/>
                    </a:lnTo>
                    <a:lnTo>
                      <a:pt x="5238" y="12600"/>
                    </a:lnTo>
                    <a:lnTo>
                      <a:pt x="5238" y="12310"/>
                    </a:lnTo>
                    <a:lnTo>
                      <a:pt x="4914" y="12310"/>
                    </a:lnTo>
                    <a:lnTo>
                      <a:pt x="4914" y="11323"/>
                    </a:lnTo>
                    <a:lnTo>
                      <a:pt x="4644" y="11323"/>
                    </a:lnTo>
                    <a:lnTo>
                      <a:pt x="4644" y="10974"/>
                    </a:lnTo>
                    <a:lnTo>
                      <a:pt x="4320" y="10626"/>
                    </a:lnTo>
                    <a:lnTo>
                      <a:pt x="3726" y="10626"/>
                    </a:lnTo>
                    <a:lnTo>
                      <a:pt x="3726" y="10277"/>
                    </a:lnTo>
                    <a:lnTo>
                      <a:pt x="3078" y="10277"/>
                    </a:lnTo>
                    <a:lnTo>
                      <a:pt x="3078" y="9000"/>
                    </a:lnTo>
                    <a:lnTo>
                      <a:pt x="2754" y="9000"/>
                    </a:lnTo>
                    <a:lnTo>
                      <a:pt x="2754" y="8652"/>
                    </a:lnTo>
                    <a:lnTo>
                      <a:pt x="2484" y="9000"/>
                    </a:lnTo>
                    <a:lnTo>
                      <a:pt x="2160" y="9000"/>
                    </a:lnTo>
                    <a:lnTo>
                      <a:pt x="2160" y="8652"/>
                    </a:lnTo>
                    <a:lnTo>
                      <a:pt x="1512" y="8652"/>
                    </a:lnTo>
                    <a:lnTo>
                      <a:pt x="1512" y="9000"/>
                    </a:lnTo>
                    <a:lnTo>
                      <a:pt x="1242" y="9000"/>
                    </a:lnTo>
                    <a:lnTo>
                      <a:pt x="1242" y="9290"/>
                    </a:lnTo>
                    <a:lnTo>
                      <a:pt x="1242" y="9000"/>
                    </a:lnTo>
                    <a:lnTo>
                      <a:pt x="594" y="9000"/>
                    </a:lnTo>
                    <a:lnTo>
                      <a:pt x="594" y="8303"/>
                    </a:lnTo>
                    <a:lnTo>
                      <a:pt x="918" y="8303"/>
                    </a:lnTo>
                    <a:lnTo>
                      <a:pt x="594" y="7955"/>
                    </a:lnTo>
                    <a:lnTo>
                      <a:pt x="594" y="7665"/>
                    </a:lnTo>
                    <a:lnTo>
                      <a:pt x="324" y="7665"/>
                    </a:lnTo>
                    <a:lnTo>
                      <a:pt x="0" y="7316"/>
                    </a:lnTo>
                    <a:lnTo>
                      <a:pt x="0" y="6968"/>
                    </a:lnTo>
                    <a:lnTo>
                      <a:pt x="594" y="6968"/>
                    </a:lnTo>
                    <a:lnTo>
                      <a:pt x="594" y="6677"/>
                    </a:lnTo>
                    <a:lnTo>
                      <a:pt x="918" y="6968"/>
                    </a:lnTo>
                    <a:lnTo>
                      <a:pt x="1242" y="6677"/>
                    </a:lnTo>
                    <a:lnTo>
                      <a:pt x="1836" y="6677"/>
                    </a:lnTo>
                    <a:lnTo>
                      <a:pt x="1836" y="6329"/>
                    </a:lnTo>
                    <a:lnTo>
                      <a:pt x="2160" y="6329"/>
                    </a:lnTo>
                    <a:lnTo>
                      <a:pt x="2160" y="5632"/>
                    </a:lnTo>
                    <a:lnTo>
                      <a:pt x="2754" y="5632"/>
                    </a:lnTo>
                    <a:lnTo>
                      <a:pt x="2754" y="5342"/>
                    </a:lnTo>
                    <a:lnTo>
                      <a:pt x="2484" y="5342"/>
                    </a:lnTo>
                    <a:lnTo>
                      <a:pt x="2754" y="4994"/>
                    </a:lnTo>
                    <a:lnTo>
                      <a:pt x="2754" y="4645"/>
                    </a:lnTo>
                    <a:lnTo>
                      <a:pt x="3078" y="4994"/>
                    </a:lnTo>
                    <a:lnTo>
                      <a:pt x="3078" y="4645"/>
                    </a:lnTo>
                    <a:lnTo>
                      <a:pt x="3078" y="4994"/>
                    </a:lnTo>
                    <a:lnTo>
                      <a:pt x="3402" y="4994"/>
                    </a:lnTo>
                    <a:lnTo>
                      <a:pt x="3726" y="4645"/>
                    </a:lnTo>
                    <a:lnTo>
                      <a:pt x="3726" y="4355"/>
                    </a:lnTo>
                    <a:lnTo>
                      <a:pt x="4320" y="4355"/>
                    </a:lnTo>
                    <a:lnTo>
                      <a:pt x="4320" y="4006"/>
                    </a:lnTo>
                    <a:lnTo>
                      <a:pt x="4644" y="4355"/>
                    </a:lnTo>
                    <a:lnTo>
                      <a:pt x="4644" y="4006"/>
                    </a:lnTo>
                    <a:lnTo>
                      <a:pt x="4914" y="4006"/>
                    </a:lnTo>
                    <a:lnTo>
                      <a:pt x="4914" y="3658"/>
                    </a:lnTo>
                    <a:lnTo>
                      <a:pt x="5238" y="3368"/>
                    </a:lnTo>
                    <a:lnTo>
                      <a:pt x="5562" y="3019"/>
                    </a:lnTo>
                    <a:lnTo>
                      <a:pt x="5562" y="2323"/>
                    </a:lnTo>
                    <a:lnTo>
                      <a:pt x="5886" y="2323"/>
                    </a:lnTo>
                    <a:lnTo>
                      <a:pt x="6804" y="1335"/>
                    </a:lnTo>
                    <a:lnTo>
                      <a:pt x="6804" y="1045"/>
                    </a:lnTo>
                    <a:lnTo>
                      <a:pt x="7398" y="1045"/>
                    </a:lnTo>
                    <a:lnTo>
                      <a:pt x="7398" y="697"/>
                    </a:lnTo>
                    <a:lnTo>
                      <a:pt x="7074" y="697"/>
                    </a:lnTo>
                    <a:lnTo>
                      <a:pt x="7074" y="348"/>
                    </a:lnTo>
                    <a:lnTo>
                      <a:pt x="7398" y="348"/>
                    </a:lnTo>
                    <a:lnTo>
                      <a:pt x="7398" y="0"/>
                    </a:lnTo>
                    <a:lnTo>
                      <a:pt x="8316" y="0"/>
                    </a:lnTo>
                    <a:lnTo>
                      <a:pt x="8316" y="348"/>
                    </a:lnTo>
                    <a:lnTo>
                      <a:pt x="8640" y="697"/>
                    </a:lnTo>
                    <a:lnTo>
                      <a:pt x="8316" y="697"/>
                    </a:lnTo>
                    <a:lnTo>
                      <a:pt x="8964" y="697"/>
                    </a:lnTo>
                    <a:lnTo>
                      <a:pt x="8964" y="1045"/>
                    </a:lnTo>
                    <a:lnTo>
                      <a:pt x="8640" y="1045"/>
                    </a:lnTo>
                    <a:lnTo>
                      <a:pt x="8640" y="697"/>
                    </a:lnTo>
                    <a:lnTo>
                      <a:pt x="8316" y="697"/>
                    </a:lnTo>
                    <a:lnTo>
                      <a:pt x="8316" y="1335"/>
                    </a:lnTo>
                    <a:lnTo>
                      <a:pt x="8640" y="1335"/>
                    </a:lnTo>
                    <a:lnTo>
                      <a:pt x="8316" y="1335"/>
                    </a:lnTo>
                    <a:lnTo>
                      <a:pt x="8316" y="1684"/>
                    </a:lnTo>
                    <a:lnTo>
                      <a:pt x="8316" y="1335"/>
                    </a:lnTo>
                    <a:lnTo>
                      <a:pt x="8640" y="1684"/>
                    </a:lnTo>
                    <a:lnTo>
                      <a:pt x="8964" y="1684"/>
                    </a:lnTo>
                    <a:lnTo>
                      <a:pt x="8640" y="2032"/>
                    </a:lnTo>
                    <a:lnTo>
                      <a:pt x="8964" y="2032"/>
                    </a:lnTo>
                    <a:lnTo>
                      <a:pt x="8640" y="2032"/>
                    </a:lnTo>
                    <a:lnTo>
                      <a:pt x="9234" y="2032"/>
                    </a:lnTo>
                    <a:lnTo>
                      <a:pt x="9234" y="2671"/>
                    </a:lnTo>
                    <a:lnTo>
                      <a:pt x="8964" y="2671"/>
                    </a:lnTo>
                    <a:lnTo>
                      <a:pt x="8964" y="3368"/>
                    </a:lnTo>
                    <a:lnTo>
                      <a:pt x="9234" y="3658"/>
                    </a:lnTo>
                    <a:lnTo>
                      <a:pt x="9234" y="4994"/>
                    </a:lnTo>
                    <a:lnTo>
                      <a:pt x="9558" y="5342"/>
                    </a:lnTo>
                    <a:lnTo>
                      <a:pt x="9882" y="5342"/>
                    </a:lnTo>
                    <a:lnTo>
                      <a:pt x="10206" y="5632"/>
                    </a:lnTo>
                    <a:lnTo>
                      <a:pt x="9882" y="5981"/>
                    </a:lnTo>
                    <a:lnTo>
                      <a:pt x="10206" y="5981"/>
                    </a:lnTo>
                    <a:lnTo>
                      <a:pt x="9882" y="5981"/>
                    </a:lnTo>
                    <a:lnTo>
                      <a:pt x="9882" y="6329"/>
                    </a:lnTo>
                    <a:lnTo>
                      <a:pt x="10476" y="6329"/>
                    </a:lnTo>
                    <a:lnTo>
                      <a:pt x="10476" y="7955"/>
                    </a:lnTo>
                    <a:lnTo>
                      <a:pt x="10206" y="7955"/>
                    </a:lnTo>
                    <a:lnTo>
                      <a:pt x="10476" y="8303"/>
                    </a:lnTo>
                    <a:lnTo>
                      <a:pt x="10476" y="7955"/>
                    </a:lnTo>
                    <a:lnTo>
                      <a:pt x="10476" y="8303"/>
                    </a:lnTo>
                    <a:lnTo>
                      <a:pt x="10476" y="7955"/>
                    </a:lnTo>
                    <a:lnTo>
                      <a:pt x="10800" y="7955"/>
                    </a:lnTo>
                    <a:lnTo>
                      <a:pt x="10800" y="9000"/>
                    </a:lnTo>
                    <a:lnTo>
                      <a:pt x="10476" y="9000"/>
                    </a:lnTo>
                    <a:lnTo>
                      <a:pt x="10476" y="8652"/>
                    </a:lnTo>
                    <a:lnTo>
                      <a:pt x="10476" y="9000"/>
                    </a:lnTo>
                    <a:lnTo>
                      <a:pt x="10800" y="9000"/>
                    </a:lnTo>
                    <a:lnTo>
                      <a:pt x="10800" y="9290"/>
                    </a:lnTo>
                    <a:lnTo>
                      <a:pt x="10476" y="9290"/>
                    </a:lnTo>
                    <a:lnTo>
                      <a:pt x="10800" y="9290"/>
                    </a:lnTo>
                    <a:lnTo>
                      <a:pt x="10800" y="9639"/>
                    </a:lnTo>
                    <a:lnTo>
                      <a:pt x="10476" y="9639"/>
                    </a:lnTo>
                    <a:lnTo>
                      <a:pt x="10800" y="9639"/>
                    </a:lnTo>
                    <a:lnTo>
                      <a:pt x="10476" y="9639"/>
                    </a:lnTo>
                    <a:lnTo>
                      <a:pt x="10476" y="10277"/>
                    </a:lnTo>
                    <a:lnTo>
                      <a:pt x="11124" y="10277"/>
                    </a:lnTo>
                    <a:lnTo>
                      <a:pt x="11124" y="10626"/>
                    </a:lnTo>
                    <a:lnTo>
                      <a:pt x="11124" y="10277"/>
                    </a:lnTo>
                    <a:lnTo>
                      <a:pt x="11394" y="9987"/>
                    </a:lnTo>
                    <a:lnTo>
                      <a:pt x="11718" y="9987"/>
                    </a:lnTo>
                    <a:lnTo>
                      <a:pt x="12042" y="9639"/>
                    </a:lnTo>
                    <a:lnTo>
                      <a:pt x="12042" y="9987"/>
                    </a:lnTo>
                    <a:lnTo>
                      <a:pt x="12366" y="10277"/>
                    </a:lnTo>
                    <a:lnTo>
                      <a:pt x="12636" y="10277"/>
                    </a:lnTo>
                    <a:lnTo>
                      <a:pt x="12366" y="10277"/>
                    </a:lnTo>
                    <a:lnTo>
                      <a:pt x="12366" y="10626"/>
                    </a:lnTo>
                    <a:lnTo>
                      <a:pt x="12636" y="10626"/>
                    </a:lnTo>
                    <a:lnTo>
                      <a:pt x="12366" y="10626"/>
                    </a:lnTo>
                    <a:lnTo>
                      <a:pt x="12366" y="10974"/>
                    </a:lnTo>
                    <a:lnTo>
                      <a:pt x="12042" y="11323"/>
                    </a:lnTo>
                    <a:lnTo>
                      <a:pt x="11718" y="11323"/>
                    </a:lnTo>
                    <a:lnTo>
                      <a:pt x="11394" y="11613"/>
                    </a:lnTo>
                    <a:lnTo>
                      <a:pt x="11718" y="11961"/>
                    </a:lnTo>
                    <a:lnTo>
                      <a:pt x="11718" y="11613"/>
                    </a:lnTo>
                    <a:lnTo>
                      <a:pt x="12042" y="11613"/>
                    </a:lnTo>
                    <a:lnTo>
                      <a:pt x="12042" y="11961"/>
                    </a:lnTo>
                    <a:lnTo>
                      <a:pt x="12366" y="11961"/>
                    </a:lnTo>
                    <a:lnTo>
                      <a:pt x="12042" y="12310"/>
                    </a:lnTo>
                    <a:lnTo>
                      <a:pt x="12366" y="12310"/>
                    </a:lnTo>
                    <a:lnTo>
                      <a:pt x="12042" y="12600"/>
                    </a:lnTo>
                    <a:lnTo>
                      <a:pt x="12366" y="12948"/>
                    </a:lnTo>
                    <a:lnTo>
                      <a:pt x="12042" y="12948"/>
                    </a:lnTo>
                    <a:lnTo>
                      <a:pt x="11718" y="13297"/>
                    </a:lnTo>
                    <a:lnTo>
                      <a:pt x="12042" y="13297"/>
                    </a:lnTo>
                    <a:lnTo>
                      <a:pt x="12042" y="13645"/>
                    </a:lnTo>
                    <a:lnTo>
                      <a:pt x="11718" y="13645"/>
                    </a:lnTo>
                    <a:lnTo>
                      <a:pt x="11718" y="14284"/>
                    </a:lnTo>
                    <a:lnTo>
                      <a:pt x="12042" y="14284"/>
                    </a:lnTo>
                    <a:lnTo>
                      <a:pt x="12042" y="13645"/>
                    </a:lnTo>
                    <a:lnTo>
                      <a:pt x="12366" y="13935"/>
                    </a:lnTo>
                    <a:lnTo>
                      <a:pt x="12366" y="14284"/>
                    </a:lnTo>
                    <a:lnTo>
                      <a:pt x="12636" y="14284"/>
                    </a:lnTo>
                    <a:lnTo>
                      <a:pt x="12366" y="14284"/>
                    </a:lnTo>
                    <a:lnTo>
                      <a:pt x="12366" y="14632"/>
                    </a:lnTo>
                    <a:lnTo>
                      <a:pt x="13284" y="14632"/>
                    </a:lnTo>
                    <a:lnTo>
                      <a:pt x="13284" y="14284"/>
                    </a:lnTo>
                    <a:lnTo>
                      <a:pt x="13554" y="14632"/>
                    </a:lnTo>
                    <a:lnTo>
                      <a:pt x="13878" y="14632"/>
                    </a:lnTo>
                    <a:lnTo>
                      <a:pt x="13878" y="14284"/>
                    </a:lnTo>
                    <a:lnTo>
                      <a:pt x="14526" y="14284"/>
                    </a:lnTo>
                    <a:lnTo>
                      <a:pt x="14526" y="14632"/>
                    </a:lnTo>
                    <a:lnTo>
                      <a:pt x="14796" y="14632"/>
                    </a:lnTo>
                    <a:lnTo>
                      <a:pt x="14796" y="15271"/>
                    </a:lnTo>
                    <a:lnTo>
                      <a:pt x="15120" y="15271"/>
                    </a:lnTo>
                    <a:lnTo>
                      <a:pt x="15120" y="14923"/>
                    </a:lnTo>
                    <a:lnTo>
                      <a:pt x="15120" y="15271"/>
                    </a:lnTo>
                    <a:lnTo>
                      <a:pt x="15120" y="14923"/>
                    </a:lnTo>
                    <a:lnTo>
                      <a:pt x="15444" y="14923"/>
                    </a:lnTo>
                    <a:lnTo>
                      <a:pt x="15714" y="15271"/>
                    </a:lnTo>
                    <a:lnTo>
                      <a:pt x="16038" y="15271"/>
                    </a:lnTo>
                    <a:lnTo>
                      <a:pt x="16038" y="14923"/>
                    </a:lnTo>
                    <a:lnTo>
                      <a:pt x="16362" y="14632"/>
                    </a:lnTo>
                    <a:lnTo>
                      <a:pt x="16362" y="13935"/>
                    </a:lnTo>
                    <a:lnTo>
                      <a:pt x="16686" y="13935"/>
                    </a:lnTo>
                    <a:lnTo>
                      <a:pt x="16686" y="13645"/>
                    </a:lnTo>
                    <a:lnTo>
                      <a:pt x="16956" y="13645"/>
                    </a:lnTo>
                    <a:lnTo>
                      <a:pt x="16956" y="13935"/>
                    </a:lnTo>
                    <a:lnTo>
                      <a:pt x="17280" y="13935"/>
                    </a:lnTo>
                    <a:lnTo>
                      <a:pt x="17280" y="13297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86" name="Shape 2984"/>
              <p:cNvSpPr/>
              <p:nvPr/>
            </p:nvSpPr>
            <p:spPr>
              <a:xfrm>
                <a:off x="8029750" y="5105758"/>
                <a:ext cx="322072" cy="4202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019" y="14400"/>
                    </a:moveTo>
                    <a:lnTo>
                      <a:pt x="19953" y="14400"/>
                    </a:lnTo>
                    <a:lnTo>
                      <a:pt x="19953" y="14845"/>
                    </a:lnTo>
                    <a:lnTo>
                      <a:pt x="19372" y="14400"/>
                    </a:lnTo>
                    <a:lnTo>
                      <a:pt x="17726" y="14400"/>
                    </a:lnTo>
                    <a:lnTo>
                      <a:pt x="17726" y="14845"/>
                    </a:lnTo>
                    <a:lnTo>
                      <a:pt x="17144" y="14845"/>
                    </a:lnTo>
                    <a:lnTo>
                      <a:pt x="17144" y="15291"/>
                    </a:lnTo>
                    <a:lnTo>
                      <a:pt x="17144" y="14400"/>
                    </a:lnTo>
                    <a:lnTo>
                      <a:pt x="16563" y="14400"/>
                    </a:lnTo>
                    <a:lnTo>
                      <a:pt x="16563" y="13955"/>
                    </a:lnTo>
                    <a:lnTo>
                      <a:pt x="15498" y="13955"/>
                    </a:lnTo>
                    <a:lnTo>
                      <a:pt x="15498" y="14400"/>
                    </a:lnTo>
                    <a:lnTo>
                      <a:pt x="14917" y="13955"/>
                    </a:lnTo>
                    <a:lnTo>
                      <a:pt x="14917" y="13584"/>
                    </a:lnTo>
                    <a:lnTo>
                      <a:pt x="14917" y="13955"/>
                    </a:lnTo>
                    <a:lnTo>
                      <a:pt x="14432" y="13584"/>
                    </a:lnTo>
                    <a:lnTo>
                      <a:pt x="13851" y="13584"/>
                    </a:lnTo>
                    <a:lnTo>
                      <a:pt x="13851" y="13138"/>
                    </a:lnTo>
                    <a:lnTo>
                      <a:pt x="13270" y="12693"/>
                    </a:lnTo>
                    <a:lnTo>
                      <a:pt x="12689" y="12693"/>
                    </a:lnTo>
                    <a:lnTo>
                      <a:pt x="12689" y="13584"/>
                    </a:lnTo>
                    <a:lnTo>
                      <a:pt x="12204" y="13584"/>
                    </a:lnTo>
                    <a:lnTo>
                      <a:pt x="12689" y="13584"/>
                    </a:lnTo>
                    <a:lnTo>
                      <a:pt x="12689" y="13138"/>
                    </a:lnTo>
                    <a:lnTo>
                      <a:pt x="11623" y="13138"/>
                    </a:lnTo>
                    <a:lnTo>
                      <a:pt x="11623" y="13584"/>
                    </a:lnTo>
                    <a:lnTo>
                      <a:pt x="12204" y="13584"/>
                    </a:lnTo>
                    <a:lnTo>
                      <a:pt x="12204" y="13955"/>
                    </a:lnTo>
                    <a:lnTo>
                      <a:pt x="11623" y="13955"/>
                    </a:lnTo>
                    <a:lnTo>
                      <a:pt x="11623" y="14400"/>
                    </a:lnTo>
                    <a:lnTo>
                      <a:pt x="10558" y="14400"/>
                    </a:lnTo>
                    <a:lnTo>
                      <a:pt x="11042" y="14845"/>
                    </a:lnTo>
                    <a:lnTo>
                      <a:pt x="12204" y="15291"/>
                    </a:lnTo>
                    <a:lnTo>
                      <a:pt x="12689" y="15291"/>
                    </a:lnTo>
                    <a:lnTo>
                      <a:pt x="12689" y="15662"/>
                    </a:lnTo>
                    <a:lnTo>
                      <a:pt x="12204" y="16107"/>
                    </a:lnTo>
                    <a:lnTo>
                      <a:pt x="12204" y="15662"/>
                    </a:lnTo>
                    <a:lnTo>
                      <a:pt x="11042" y="15662"/>
                    </a:lnTo>
                    <a:lnTo>
                      <a:pt x="11042" y="16553"/>
                    </a:lnTo>
                    <a:lnTo>
                      <a:pt x="11623" y="16553"/>
                    </a:lnTo>
                    <a:lnTo>
                      <a:pt x="11623" y="17369"/>
                    </a:lnTo>
                    <a:lnTo>
                      <a:pt x="12204" y="17369"/>
                    </a:lnTo>
                    <a:lnTo>
                      <a:pt x="12204" y="16924"/>
                    </a:lnTo>
                    <a:lnTo>
                      <a:pt x="12689" y="16924"/>
                    </a:lnTo>
                    <a:lnTo>
                      <a:pt x="12689" y="17814"/>
                    </a:lnTo>
                    <a:lnTo>
                      <a:pt x="13270" y="18260"/>
                    </a:lnTo>
                    <a:lnTo>
                      <a:pt x="13851" y="18260"/>
                    </a:lnTo>
                    <a:lnTo>
                      <a:pt x="13851" y="18631"/>
                    </a:lnTo>
                    <a:lnTo>
                      <a:pt x="13270" y="18631"/>
                    </a:lnTo>
                    <a:lnTo>
                      <a:pt x="13270" y="19076"/>
                    </a:lnTo>
                    <a:lnTo>
                      <a:pt x="12689" y="19076"/>
                    </a:lnTo>
                    <a:lnTo>
                      <a:pt x="12689" y="18631"/>
                    </a:lnTo>
                    <a:lnTo>
                      <a:pt x="12204" y="18260"/>
                    </a:lnTo>
                    <a:lnTo>
                      <a:pt x="11623" y="18631"/>
                    </a:lnTo>
                    <a:lnTo>
                      <a:pt x="11623" y="18260"/>
                    </a:lnTo>
                    <a:lnTo>
                      <a:pt x="11042" y="18260"/>
                    </a:lnTo>
                    <a:lnTo>
                      <a:pt x="11042" y="17814"/>
                    </a:lnTo>
                    <a:lnTo>
                      <a:pt x="10558" y="18260"/>
                    </a:lnTo>
                    <a:lnTo>
                      <a:pt x="10558" y="17814"/>
                    </a:lnTo>
                    <a:lnTo>
                      <a:pt x="9396" y="17814"/>
                    </a:lnTo>
                    <a:lnTo>
                      <a:pt x="9396" y="18260"/>
                    </a:lnTo>
                    <a:lnTo>
                      <a:pt x="8330" y="18260"/>
                    </a:lnTo>
                    <a:lnTo>
                      <a:pt x="8330" y="18631"/>
                    </a:lnTo>
                    <a:lnTo>
                      <a:pt x="7749" y="18260"/>
                    </a:lnTo>
                    <a:lnTo>
                      <a:pt x="7749" y="19893"/>
                    </a:lnTo>
                    <a:lnTo>
                      <a:pt x="8330" y="19893"/>
                    </a:lnTo>
                    <a:lnTo>
                      <a:pt x="7749" y="20338"/>
                    </a:lnTo>
                    <a:lnTo>
                      <a:pt x="8330" y="20784"/>
                    </a:lnTo>
                    <a:lnTo>
                      <a:pt x="7168" y="20784"/>
                    </a:lnTo>
                    <a:lnTo>
                      <a:pt x="6683" y="21155"/>
                    </a:lnTo>
                    <a:lnTo>
                      <a:pt x="6683" y="20784"/>
                    </a:lnTo>
                    <a:lnTo>
                      <a:pt x="6683" y="21155"/>
                    </a:lnTo>
                    <a:lnTo>
                      <a:pt x="4456" y="21155"/>
                    </a:lnTo>
                    <a:lnTo>
                      <a:pt x="3874" y="21600"/>
                    </a:lnTo>
                    <a:lnTo>
                      <a:pt x="3293" y="21155"/>
                    </a:lnTo>
                    <a:lnTo>
                      <a:pt x="3293" y="20338"/>
                    </a:lnTo>
                    <a:lnTo>
                      <a:pt x="4456" y="20338"/>
                    </a:lnTo>
                    <a:lnTo>
                      <a:pt x="4456" y="19893"/>
                    </a:lnTo>
                    <a:lnTo>
                      <a:pt x="4940" y="19522"/>
                    </a:lnTo>
                    <a:lnTo>
                      <a:pt x="4456" y="19076"/>
                    </a:lnTo>
                    <a:lnTo>
                      <a:pt x="3874" y="19076"/>
                    </a:lnTo>
                    <a:lnTo>
                      <a:pt x="3874" y="18631"/>
                    </a:lnTo>
                    <a:lnTo>
                      <a:pt x="2809" y="18631"/>
                    </a:lnTo>
                    <a:lnTo>
                      <a:pt x="2228" y="18260"/>
                    </a:lnTo>
                    <a:lnTo>
                      <a:pt x="1647" y="17814"/>
                    </a:lnTo>
                    <a:lnTo>
                      <a:pt x="1647" y="18260"/>
                    </a:lnTo>
                    <a:lnTo>
                      <a:pt x="1065" y="18260"/>
                    </a:lnTo>
                    <a:lnTo>
                      <a:pt x="1065" y="18631"/>
                    </a:lnTo>
                    <a:lnTo>
                      <a:pt x="581" y="18260"/>
                    </a:lnTo>
                    <a:lnTo>
                      <a:pt x="581" y="17814"/>
                    </a:lnTo>
                    <a:lnTo>
                      <a:pt x="0" y="17814"/>
                    </a:lnTo>
                    <a:lnTo>
                      <a:pt x="0" y="17369"/>
                    </a:lnTo>
                    <a:lnTo>
                      <a:pt x="581" y="16924"/>
                    </a:lnTo>
                    <a:lnTo>
                      <a:pt x="0" y="16924"/>
                    </a:lnTo>
                    <a:lnTo>
                      <a:pt x="581" y="16924"/>
                    </a:lnTo>
                    <a:lnTo>
                      <a:pt x="0" y="16553"/>
                    </a:lnTo>
                    <a:lnTo>
                      <a:pt x="581" y="16553"/>
                    </a:lnTo>
                    <a:lnTo>
                      <a:pt x="581" y="15662"/>
                    </a:lnTo>
                    <a:lnTo>
                      <a:pt x="1065" y="15662"/>
                    </a:lnTo>
                    <a:lnTo>
                      <a:pt x="1065" y="15291"/>
                    </a:lnTo>
                    <a:lnTo>
                      <a:pt x="1647" y="15291"/>
                    </a:lnTo>
                    <a:lnTo>
                      <a:pt x="1647" y="14845"/>
                    </a:lnTo>
                    <a:lnTo>
                      <a:pt x="2228" y="15291"/>
                    </a:lnTo>
                    <a:lnTo>
                      <a:pt x="2228" y="13955"/>
                    </a:lnTo>
                    <a:lnTo>
                      <a:pt x="3293" y="12693"/>
                    </a:lnTo>
                    <a:lnTo>
                      <a:pt x="2809" y="12322"/>
                    </a:lnTo>
                    <a:lnTo>
                      <a:pt x="3293" y="12322"/>
                    </a:lnTo>
                    <a:lnTo>
                      <a:pt x="3293" y="11876"/>
                    </a:lnTo>
                    <a:lnTo>
                      <a:pt x="3874" y="11876"/>
                    </a:lnTo>
                    <a:lnTo>
                      <a:pt x="3874" y="10986"/>
                    </a:lnTo>
                    <a:lnTo>
                      <a:pt x="4456" y="10986"/>
                    </a:lnTo>
                    <a:lnTo>
                      <a:pt x="4456" y="10614"/>
                    </a:lnTo>
                    <a:lnTo>
                      <a:pt x="4456" y="10986"/>
                    </a:lnTo>
                    <a:lnTo>
                      <a:pt x="5521" y="10986"/>
                    </a:lnTo>
                    <a:lnTo>
                      <a:pt x="5521" y="10614"/>
                    </a:lnTo>
                    <a:lnTo>
                      <a:pt x="6102" y="10614"/>
                    </a:lnTo>
                    <a:lnTo>
                      <a:pt x="6102" y="10169"/>
                    </a:lnTo>
                    <a:lnTo>
                      <a:pt x="7168" y="10169"/>
                    </a:lnTo>
                    <a:lnTo>
                      <a:pt x="7168" y="10614"/>
                    </a:lnTo>
                    <a:lnTo>
                      <a:pt x="7749" y="10986"/>
                    </a:lnTo>
                    <a:lnTo>
                      <a:pt x="7749" y="10614"/>
                    </a:lnTo>
                    <a:lnTo>
                      <a:pt x="8330" y="10614"/>
                    </a:lnTo>
                    <a:lnTo>
                      <a:pt x="8330" y="9353"/>
                    </a:lnTo>
                    <a:lnTo>
                      <a:pt x="8814" y="9353"/>
                    </a:lnTo>
                    <a:lnTo>
                      <a:pt x="8330" y="9353"/>
                    </a:lnTo>
                    <a:lnTo>
                      <a:pt x="8330" y="8907"/>
                    </a:lnTo>
                    <a:lnTo>
                      <a:pt x="9396" y="8907"/>
                    </a:lnTo>
                    <a:lnTo>
                      <a:pt x="9977" y="8462"/>
                    </a:lnTo>
                    <a:lnTo>
                      <a:pt x="9977" y="8016"/>
                    </a:lnTo>
                    <a:lnTo>
                      <a:pt x="10558" y="7645"/>
                    </a:lnTo>
                    <a:lnTo>
                      <a:pt x="9977" y="7645"/>
                    </a:lnTo>
                    <a:lnTo>
                      <a:pt x="9977" y="7200"/>
                    </a:lnTo>
                    <a:lnTo>
                      <a:pt x="8814" y="7200"/>
                    </a:lnTo>
                    <a:lnTo>
                      <a:pt x="8814" y="7645"/>
                    </a:lnTo>
                    <a:lnTo>
                      <a:pt x="7749" y="7645"/>
                    </a:lnTo>
                    <a:lnTo>
                      <a:pt x="7749" y="8016"/>
                    </a:lnTo>
                    <a:lnTo>
                      <a:pt x="7168" y="8016"/>
                    </a:lnTo>
                    <a:lnTo>
                      <a:pt x="6683" y="7645"/>
                    </a:lnTo>
                    <a:lnTo>
                      <a:pt x="4940" y="7645"/>
                    </a:lnTo>
                    <a:lnTo>
                      <a:pt x="4940" y="8016"/>
                    </a:lnTo>
                    <a:lnTo>
                      <a:pt x="4456" y="8016"/>
                    </a:lnTo>
                    <a:lnTo>
                      <a:pt x="3874" y="7200"/>
                    </a:lnTo>
                    <a:lnTo>
                      <a:pt x="2809" y="7200"/>
                    </a:lnTo>
                    <a:lnTo>
                      <a:pt x="2809" y="7645"/>
                    </a:lnTo>
                    <a:lnTo>
                      <a:pt x="2228" y="7645"/>
                    </a:lnTo>
                    <a:lnTo>
                      <a:pt x="2228" y="7200"/>
                    </a:lnTo>
                    <a:lnTo>
                      <a:pt x="1647" y="7200"/>
                    </a:lnTo>
                    <a:lnTo>
                      <a:pt x="1647" y="5493"/>
                    </a:lnTo>
                    <a:lnTo>
                      <a:pt x="1065" y="5493"/>
                    </a:lnTo>
                    <a:lnTo>
                      <a:pt x="1647" y="5493"/>
                    </a:lnTo>
                    <a:lnTo>
                      <a:pt x="1065" y="5493"/>
                    </a:lnTo>
                    <a:lnTo>
                      <a:pt x="1065" y="5122"/>
                    </a:lnTo>
                    <a:lnTo>
                      <a:pt x="581" y="5122"/>
                    </a:lnTo>
                    <a:lnTo>
                      <a:pt x="581" y="4231"/>
                    </a:lnTo>
                    <a:lnTo>
                      <a:pt x="1065" y="4231"/>
                    </a:lnTo>
                    <a:lnTo>
                      <a:pt x="1065" y="2969"/>
                    </a:lnTo>
                    <a:lnTo>
                      <a:pt x="1647" y="2969"/>
                    </a:lnTo>
                    <a:lnTo>
                      <a:pt x="1647" y="2524"/>
                    </a:lnTo>
                    <a:lnTo>
                      <a:pt x="3293" y="2524"/>
                    </a:lnTo>
                    <a:lnTo>
                      <a:pt x="3293" y="2969"/>
                    </a:lnTo>
                    <a:lnTo>
                      <a:pt x="3874" y="2969"/>
                    </a:lnTo>
                    <a:lnTo>
                      <a:pt x="4456" y="3414"/>
                    </a:lnTo>
                    <a:lnTo>
                      <a:pt x="4940" y="3414"/>
                    </a:lnTo>
                    <a:lnTo>
                      <a:pt x="4940" y="3786"/>
                    </a:lnTo>
                    <a:lnTo>
                      <a:pt x="4456" y="3786"/>
                    </a:lnTo>
                    <a:lnTo>
                      <a:pt x="4456" y="4231"/>
                    </a:lnTo>
                    <a:lnTo>
                      <a:pt x="3874" y="4231"/>
                    </a:lnTo>
                    <a:lnTo>
                      <a:pt x="4456" y="4231"/>
                    </a:lnTo>
                    <a:lnTo>
                      <a:pt x="4456" y="4676"/>
                    </a:lnTo>
                    <a:lnTo>
                      <a:pt x="3874" y="4676"/>
                    </a:lnTo>
                    <a:lnTo>
                      <a:pt x="3874" y="5122"/>
                    </a:lnTo>
                    <a:lnTo>
                      <a:pt x="3293" y="5122"/>
                    </a:lnTo>
                    <a:lnTo>
                      <a:pt x="4456" y="5122"/>
                    </a:lnTo>
                    <a:lnTo>
                      <a:pt x="4456" y="4676"/>
                    </a:lnTo>
                    <a:lnTo>
                      <a:pt x="4940" y="4231"/>
                    </a:lnTo>
                    <a:lnTo>
                      <a:pt x="5521" y="4231"/>
                    </a:lnTo>
                    <a:lnTo>
                      <a:pt x="5521" y="5122"/>
                    </a:lnTo>
                    <a:lnTo>
                      <a:pt x="6102" y="5122"/>
                    </a:lnTo>
                    <a:lnTo>
                      <a:pt x="6102" y="5493"/>
                    </a:lnTo>
                    <a:lnTo>
                      <a:pt x="5521" y="5493"/>
                    </a:lnTo>
                    <a:lnTo>
                      <a:pt x="6102" y="5493"/>
                    </a:lnTo>
                    <a:lnTo>
                      <a:pt x="6102" y="5938"/>
                    </a:lnTo>
                    <a:lnTo>
                      <a:pt x="6102" y="5493"/>
                    </a:lnTo>
                    <a:lnTo>
                      <a:pt x="6102" y="5938"/>
                    </a:lnTo>
                    <a:lnTo>
                      <a:pt x="6683" y="5493"/>
                    </a:lnTo>
                    <a:lnTo>
                      <a:pt x="7168" y="5493"/>
                    </a:lnTo>
                    <a:lnTo>
                      <a:pt x="6683" y="5493"/>
                    </a:lnTo>
                    <a:lnTo>
                      <a:pt x="7168" y="5122"/>
                    </a:lnTo>
                    <a:lnTo>
                      <a:pt x="6683" y="5122"/>
                    </a:lnTo>
                    <a:lnTo>
                      <a:pt x="6683" y="4676"/>
                    </a:lnTo>
                    <a:lnTo>
                      <a:pt x="6683" y="5122"/>
                    </a:lnTo>
                    <a:lnTo>
                      <a:pt x="7168" y="4676"/>
                    </a:lnTo>
                    <a:lnTo>
                      <a:pt x="7168" y="4231"/>
                    </a:lnTo>
                    <a:lnTo>
                      <a:pt x="7749" y="4676"/>
                    </a:lnTo>
                    <a:lnTo>
                      <a:pt x="7749" y="4231"/>
                    </a:lnTo>
                    <a:lnTo>
                      <a:pt x="8330" y="4676"/>
                    </a:lnTo>
                    <a:lnTo>
                      <a:pt x="7749" y="4676"/>
                    </a:lnTo>
                    <a:lnTo>
                      <a:pt x="8814" y="4676"/>
                    </a:lnTo>
                    <a:lnTo>
                      <a:pt x="8814" y="4231"/>
                    </a:lnTo>
                    <a:lnTo>
                      <a:pt x="9396" y="4231"/>
                    </a:lnTo>
                    <a:lnTo>
                      <a:pt x="9396" y="3786"/>
                    </a:lnTo>
                    <a:lnTo>
                      <a:pt x="9977" y="4231"/>
                    </a:lnTo>
                    <a:lnTo>
                      <a:pt x="11042" y="4231"/>
                    </a:lnTo>
                    <a:lnTo>
                      <a:pt x="11042" y="3786"/>
                    </a:lnTo>
                    <a:lnTo>
                      <a:pt x="10558" y="3786"/>
                    </a:lnTo>
                    <a:lnTo>
                      <a:pt x="10558" y="3414"/>
                    </a:lnTo>
                    <a:lnTo>
                      <a:pt x="9977" y="3414"/>
                    </a:lnTo>
                    <a:lnTo>
                      <a:pt x="10558" y="3414"/>
                    </a:lnTo>
                    <a:lnTo>
                      <a:pt x="10558" y="2969"/>
                    </a:lnTo>
                    <a:lnTo>
                      <a:pt x="9977" y="2969"/>
                    </a:lnTo>
                    <a:lnTo>
                      <a:pt x="10558" y="2969"/>
                    </a:lnTo>
                    <a:lnTo>
                      <a:pt x="10558" y="2524"/>
                    </a:lnTo>
                    <a:lnTo>
                      <a:pt x="9977" y="2524"/>
                    </a:lnTo>
                    <a:lnTo>
                      <a:pt x="9977" y="2153"/>
                    </a:lnTo>
                    <a:lnTo>
                      <a:pt x="10558" y="2153"/>
                    </a:lnTo>
                    <a:lnTo>
                      <a:pt x="10558" y="1262"/>
                    </a:lnTo>
                    <a:lnTo>
                      <a:pt x="11042" y="1262"/>
                    </a:lnTo>
                    <a:lnTo>
                      <a:pt x="11623" y="816"/>
                    </a:lnTo>
                    <a:lnTo>
                      <a:pt x="11042" y="816"/>
                    </a:lnTo>
                    <a:lnTo>
                      <a:pt x="10558" y="445"/>
                    </a:lnTo>
                    <a:lnTo>
                      <a:pt x="11623" y="445"/>
                    </a:lnTo>
                    <a:lnTo>
                      <a:pt x="11623" y="0"/>
                    </a:lnTo>
                    <a:lnTo>
                      <a:pt x="12204" y="0"/>
                    </a:lnTo>
                    <a:lnTo>
                      <a:pt x="12204" y="445"/>
                    </a:lnTo>
                    <a:lnTo>
                      <a:pt x="12204" y="0"/>
                    </a:lnTo>
                    <a:lnTo>
                      <a:pt x="12689" y="445"/>
                    </a:lnTo>
                    <a:lnTo>
                      <a:pt x="13270" y="445"/>
                    </a:lnTo>
                    <a:lnTo>
                      <a:pt x="12689" y="816"/>
                    </a:lnTo>
                    <a:lnTo>
                      <a:pt x="13270" y="1262"/>
                    </a:lnTo>
                    <a:lnTo>
                      <a:pt x="13851" y="816"/>
                    </a:lnTo>
                    <a:lnTo>
                      <a:pt x="13851" y="1262"/>
                    </a:lnTo>
                    <a:lnTo>
                      <a:pt x="14432" y="1262"/>
                    </a:lnTo>
                    <a:lnTo>
                      <a:pt x="14432" y="1707"/>
                    </a:lnTo>
                    <a:lnTo>
                      <a:pt x="16079" y="1707"/>
                    </a:lnTo>
                    <a:lnTo>
                      <a:pt x="16079" y="2153"/>
                    </a:lnTo>
                    <a:lnTo>
                      <a:pt x="17144" y="2153"/>
                    </a:lnTo>
                    <a:lnTo>
                      <a:pt x="17144" y="2524"/>
                    </a:lnTo>
                    <a:lnTo>
                      <a:pt x="18307" y="2524"/>
                    </a:lnTo>
                    <a:lnTo>
                      <a:pt x="18307" y="1707"/>
                    </a:lnTo>
                    <a:lnTo>
                      <a:pt x="18791" y="2153"/>
                    </a:lnTo>
                    <a:lnTo>
                      <a:pt x="19372" y="2153"/>
                    </a:lnTo>
                    <a:lnTo>
                      <a:pt x="19372" y="2524"/>
                    </a:lnTo>
                    <a:lnTo>
                      <a:pt x="19953" y="2524"/>
                    </a:lnTo>
                    <a:lnTo>
                      <a:pt x="19953" y="2969"/>
                    </a:lnTo>
                    <a:lnTo>
                      <a:pt x="20535" y="2969"/>
                    </a:lnTo>
                    <a:lnTo>
                      <a:pt x="20535" y="3414"/>
                    </a:lnTo>
                    <a:lnTo>
                      <a:pt x="21019" y="3786"/>
                    </a:lnTo>
                    <a:lnTo>
                      <a:pt x="21019" y="5122"/>
                    </a:lnTo>
                    <a:lnTo>
                      <a:pt x="21600" y="5122"/>
                    </a:lnTo>
                    <a:lnTo>
                      <a:pt x="21600" y="5493"/>
                    </a:lnTo>
                    <a:lnTo>
                      <a:pt x="21019" y="5493"/>
                    </a:lnTo>
                    <a:lnTo>
                      <a:pt x="21600" y="5493"/>
                    </a:lnTo>
                    <a:lnTo>
                      <a:pt x="21600" y="6755"/>
                    </a:lnTo>
                    <a:lnTo>
                      <a:pt x="21019" y="7200"/>
                    </a:lnTo>
                    <a:lnTo>
                      <a:pt x="21600" y="7645"/>
                    </a:lnTo>
                    <a:lnTo>
                      <a:pt x="19953" y="7645"/>
                    </a:lnTo>
                    <a:lnTo>
                      <a:pt x="19953" y="7200"/>
                    </a:lnTo>
                    <a:lnTo>
                      <a:pt x="19372" y="7645"/>
                    </a:lnTo>
                    <a:lnTo>
                      <a:pt x="19372" y="8016"/>
                    </a:lnTo>
                    <a:lnTo>
                      <a:pt x="18791" y="8016"/>
                    </a:lnTo>
                    <a:lnTo>
                      <a:pt x="18791" y="8462"/>
                    </a:lnTo>
                    <a:lnTo>
                      <a:pt x="19372" y="8462"/>
                    </a:lnTo>
                    <a:lnTo>
                      <a:pt x="18791" y="8907"/>
                    </a:lnTo>
                    <a:lnTo>
                      <a:pt x="19372" y="9353"/>
                    </a:lnTo>
                    <a:lnTo>
                      <a:pt x="18307" y="9353"/>
                    </a:lnTo>
                    <a:lnTo>
                      <a:pt x="17726" y="8907"/>
                    </a:lnTo>
                    <a:lnTo>
                      <a:pt x="17726" y="10614"/>
                    </a:lnTo>
                    <a:lnTo>
                      <a:pt x="17144" y="10614"/>
                    </a:lnTo>
                    <a:lnTo>
                      <a:pt x="17726" y="10614"/>
                    </a:lnTo>
                    <a:lnTo>
                      <a:pt x="17726" y="10986"/>
                    </a:lnTo>
                    <a:lnTo>
                      <a:pt x="19372" y="10986"/>
                    </a:lnTo>
                    <a:lnTo>
                      <a:pt x="19372" y="11431"/>
                    </a:lnTo>
                    <a:lnTo>
                      <a:pt x="18791" y="11431"/>
                    </a:lnTo>
                    <a:lnTo>
                      <a:pt x="19372" y="11876"/>
                    </a:lnTo>
                    <a:lnTo>
                      <a:pt x="19372" y="11431"/>
                    </a:lnTo>
                    <a:lnTo>
                      <a:pt x="19372" y="11876"/>
                    </a:lnTo>
                    <a:lnTo>
                      <a:pt x="21600" y="11876"/>
                    </a:lnTo>
                    <a:lnTo>
                      <a:pt x="21600" y="12693"/>
                    </a:lnTo>
                    <a:lnTo>
                      <a:pt x="21019" y="13138"/>
                    </a:lnTo>
                    <a:lnTo>
                      <a:pt x="21019" y="12693"/>
                    </a:lnTo>
                    <a:lnTo>
                      <a:pt x="20535" y="13138"/>
                    </a:lnTo>
                    <a:lnTo>
                      <a:pt x="21019" y="13138"/>
                    </a:lnTo>
                    <a:lnTo>
                      <a:pt x="20535" y="13584"/>
                    </a:lnTo>
                    <a:lnTo>
                      <a:pt x="20535" y="13138"/>
                    </a:lnTo>
                    <a:lnTo>
                      <a:pt x="20535" y="14400"/>
                    </a:lnTo>
                    <a:lnTo>
                      <a:pt x="21019" y="13955"/>
                    </a:lnTo>
                    <a:lnTo>
                      <a:pt x="21019" y="144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87" name="Shape 2985"/>
              <p:cNvSpPr/>
              <p:nvPr/>
            </p:nvSpPr>
            <p:spPr>
              <a:xfrm>
                <a:off x="8112072" y="4578602"/>
                <a:ext cx="512715" cy="6181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735" y="20994"/>
                    </a:moveTo>
                    <a:lnTo>
                      <a:pt x="9431" y="20742"/>
                    </a:lnTo>
                    <a:lnTo>
                      <a:pt x="9431" y="20439"/>
                    </a:lnTo>
                    <a:lnTo>
                      <a:pt x="9066" y="20439"/>
                    </a:lnTo>
                    <a:lnTo>
                      <a:pt x="9066" y="20136"/>
                    </a:lnTo>
                    <a:lnTo>
                      <a:pt x="8701" y="20136"/>
                    </a:lnTo>
                    <a:lnTo>
                      <a:pt x="8701" y="19884"/>
                    </a:lnTo>
                    <a:lnTo>
                      <a:pt x="8336" y="19884"/>
                    </a:lnTo>
                    <a:lnTo>
                      <a:pt x="8032" y="19581"/>
                    </a:lnTo>
                    <a:lnTo>
                      <a:pt x="8032" y="20136"/>
                    </a:lnTo>
                    <a:lnTo>
                      <a:pt x="7301" y="20136"/>
                    </a:lnTo>
                    <a:lnTo>
                      <a:pt x="7301" y="19884"/>
                    </a:lnTo>
                    <a:lnTo>
                      <a:pt x="6632" y="19884"/>
                    </a:lnTo>
                    <a:lnTo>
                      <a:pt x="6632" y="19581"/>
                    </a:lnTo>
                    <a:lnTo>
                      <a:pt x="5598" y="19581"/>
                    </a:lnTo>
                    <a:lnTo>
                      <a:pt x="5598" y="19279"/>
                    </a:lnTo>
                    <a:lnTo>
                      <a:pt x="5233" y="19279"/>
                    </a:lnTo>
                    <a:lnTo>
                      <a:pt x="5233" y="18976"/>
                    </a:lnTo>
                    <a:lnTo>
                      <a:pt x="4868" y="19279"/>
                    </a:lnTo>
                    <a:lnTo>
                      <a:pt x="4503" y="18976"/>
                    </a:lnTo>
                    <a:lnTo>
                      <a:pt x="4868" y="18723"/>
                    </a:lnTo>
                    <a:lnTo>
                      <a:pt x="4503" y="18723"/>
                    </a:lnTo>
                    <a:lnTo>
                      <a:pt x="4198" y="18421"/>
                    </a:lnTo>
                    <a:lnTo>
                      <a:pt x="4198" y="18723"/>
                    </a:lnTo>
                    <a:lnTo>
                      <a:pt x="4198" y="18421"/>
                    </a:lnTo>
                    <a:lnTo>
                      <a:pt x="3833" y="18421"/>
                    </a:lnTo>
                    <a:lnTo>
                      <a:pt x="3833" y="18118"/>
                    </a:lnTo>
                    <a:lnTo>
                      <a:pt x="3833" y="18723"/>
                    </a:lnTo>
                    <a:lnTo>
                      <a:pt x="3164" y="18723"/>
                    </a:lnTo>
                    <a:lnTo>
                      <a:pt x="3164" y="18976"/>
                    </a:lnTo>
                    <a:lnTo>
                      <a:pt x="2799" y="18976"/>
                    </a:lnTo>
                    <a:lnTo>
                      <a:pt x="2799" y="18723"/>
                    </a:lnTo>
                    <a:lnTo>
                      <a:pt x="2434" y="18723"/>
                    </a:lnTo>
                    <a:lnTo>
                      <a:pt x="2434" y="18421"/>
                    </a:lnTo>
                    <a:lnTo>
                      <a:pt x="1399" y="18421"/>
                    </a:lnTo>
                    <a:lnTo>
                      <a:pt x="1399" y="18118"/>
                    </a:lnTo>
                    <a:lnTo>
                      <a:pt x="730" y="18118"/>
                    </a:lnTo>
                    <a:lnTo>
                      <a:pt x="730" y="17865"/>
                    </a:lnTo>
                    <a:lnTo>
                      <a:pt x="365" y="17865"/>
                    </a:lnTo>
                    <a:lnTo>
                      <a:pt x="0" y="16957"/>
                    </a:lnTo>
                    <a:lnTo>
                      <a:pt x="0" y="16705"/>
                    </a:lnTo>
                    <a:lnTo>
                      <a:pt x="365" y="16402"/>
                    </a:lnTo>
                    <a:lnTo>
                      <a:pt x="365" y="15847"/>
                    </a:lnTo>
                    <a:lnTo>
                      <a:pt x="730" y="16099"/>
                    </a:lnTo>
                    <a:lnTo>
                      <a:pt x="730" y="14938"/>
                    </a:lnTo>
                    <a:lnTo>
                      <a:pt x="1034" y="14938"/>
                    </a:lnTo>
                    <a:lnTo>
                      <a:pt x="1034" y="15241"/>
                    </a:lnTo>
                    <a:lnTo>
                      <a:pt x="1765" y="15241"/>
                    </a:lnTo>
                    <a:lnTo>
                      <a:pt x="2069" y="14938"/>
                    </a:lnTo>
                    <a:lnTo>
                      <a:pt x="2069" y="15241"/>
                    </a:lnTo>
                    <a:lnTo>
                      <a:pt x="2069" y="14938"/>
                    </a:lnTo>
                    <a:lnTo>
                      <a:pt x="2434" y="14938"/>
                    </a:lnTo>
                    <a:lnTo>
                      <a:pt x="2434" y="15241"/>
                    </a:lnTo>
                    <a:lnTo>
                      <a:pt x="2434" y="14938"/>
                    </a:lnTo>
                    <a:lnTo>
                      <a:pt x="2434" y="15241"/>
                    </a:lnTo>
                    <a:lnTo>
                      <a:pt x="2799" y="14938"/>
                    </a:lnTo>
                    <a:lnTo>
                      <a:pt x="2799" y="15241"/>
                    </a:lnTo>
                    <a:lnTo>
                      <a:pt x="2799" y="14383"/>
                    </a:lnTo>
                    <a:lnTo>
                      <a:pt x="3164" y="14383"/>
                    </a:lnTo>
                    <a:lnTo>
                      <a:pt x="2799" y="14080"/>
                    </a:lnTo>
                    <a:lnTo>
                      <a:pt x="3164" y="14080"/>
                    </a:lnTo>
                    <a:lnTo>
                      <a:pt x="2799" y="14080"/>
                    </a:lnTo>
                    <a:lnTo>
                      <a:pt x="3164" y="13828"/>
                    </a:lnTo>
                    <a:lnTo>
                      <a:pt x="3468" y="13525"/>
                    </a:lnTo>
                    <a:lnTo>
                      <a:pt x="3164" y="13525"/>
                    </a:lnTo>
                    <a:lnTo>
                      <a:pt x="3468" y="13222"/>
                    </a:lnTo>
                    <a:lnTo>
                      <a:pt x="3468" y="13525"/>
                    </a:lnTo>
                    <a:lnTo>
                      <a:pt x="3833" y="13525"/>
                    </a:lnTo>
                    <a:lnTo>
                      <a:pt x="3833" y="13222"/>
                    </a:lnTo>
                    <a:lnTo>
                      <a:pt x="4503" y="13222"/>
                    </a:lnTo>
                    <a:lnTo>
                      <a:pt x="4503" y="13828"/>
                    </a:lnTo>
                    <a:lnTo>
                      <a:pt x="4868" y="13828"/>
                    </a:lnTo>
                    <a:lnTo>
                      <a:pt x="5233" y="13525"/>
                    </a:lnTo>
                    <a:lnTo>
                      <a:pt x="5598" y="13525"/>
                    </a:lnTo>
                    <a:lnTo>
                      <a:pt x="5598" y="12062"/>
                    </a:lnTo>
                    <a:lnTo>
                      <a:pt x="6267" y="12062"/>
                    </a:lnTo>
                    <a:lnTo>
                      <a:pt x="6267" y="11809"/>
                    </a:lnTo>
                    <a:lnTo>
                      <a:pt x="6632" y="11809"/>
                    </a:lnTo>
                    <a:lnTo>
                      <a:pt x="6632" y="12062"/>
                    </a:lnTo>
                    <a:lnTo>
                      <a:pt x="6936" y="12062"/>
                    </a:lnTo>
                    <a:lnTo>
                      <a:pt x="6936" y="11809"/>
                    </a:lnTo>
                    <a:lnTo>
                      <a:pt x="7301" y="12062"/>
                    </a:lnTo>
                    <a:lnTo>
                      <a:pt x="7301" y="11809"/>
                    </a:lnTo>
                    <a:lnTo>
                      <a:pt x="7666" y="11507"/>
                    </a:lnTo>
                    <a:lnTo>
                      <a:pt x="8032" y="11507"/>
                    </a:lnTo>
                    <a:lnTo>
                      <a:pt x="8032" y="10951"/>
                    </a:lnTo>
                    <a:lnTo>
                      <a:pt x="8336" y="10951"/>
                    </a:lnTo>
                    <a:lnTo>
                      <a:pt x="8032" y="10951"/>
                    </a:lnTo>
                    <a:lnTo>
                      <a:pt x="8032" y="10649"/>
                    </a:lnTo>
                    <a:lnTo>
                      <a:pt x="7666" y="10649"/>
                    </a:lnTo>
                    <a:lnTo>
                      <a:pt x="8032" y="10346"/>
                    </a:lnTo>
                    <a:lnTo>
                      <a:pt x="7666" y="10346"/>
                    </a:lnTo>
                    <a:lnTo>
                      <a:pt x="8032" y="9791"/>
                    </a:lnTo>
                    <a:lnTo>
                      <a:pt x="8032" y="10043"/>
                    </a:lnTo>
                    <a:lnTo>
                      <a:pt x="8336" y="9791"/>
                    </a:lnTo>
                    <a:lnTo>
                      <a:pt x="8032" y="9488"/>
                    </a:lnTo>
                    <a:lnTo>
                      <a:pt x="8701" y="9185"/>
                    </a:lnTo>
                    <a:lnTo>
                      <a:pt x="8336" y="8933"/>
                    </a:lnTo>
                    <a:lnTo>
                      <a:pt x="8336" y="8630"/>
                    </a:lnTo>
                    <a:lnTo>
                      <a:pt x="8032" y="8630"/>
                    </a:lnTo>
                    <a:lnTo>
                      <a:pt x="7666" y="8327"/>
                    </a:lnTo>
                    <a:lnTo>
                      <a:pt x="7666" y="7469"/>
                    </a:lnTo>
                    <a:lnTo>
                      <a:pt x="8701" y="6611"/>
                    </a:lnTo>
                    <a:lnTo>
                      <a:pt x="9066" y="6611"/>
                    </a:lnTo>
                    <a:lnTo>
                      <a:pt x="9431" y="6308"/>
                    </a:lnTo>
                    <a:lnTo>
                      <a:pt x="9735" y="6308"/>
                    </a:lnTo>
                    <a:lnTo>
                      <a:pt x="9735" y="6056"/>
                    </a:lnTo>
                    <a:lnTo>
                      <a:pt x="10100" y="6056"/>
                    </a:lnTo>
                    <a:lnTo>
                      <a:pt x="10100" y="5753"/>
                    </a:lnTo>
                    <a:lnTo>
                      <a:pt x="10465" y="5753"/>
                    </a:lnTo>
                    <a:lnTo>
                      <a:pt x="10465" y="5148"/>
                    </a:lnTo>
                    <a:lnTo>
                      <a:pt x="10770" y="5148"/>
                    </a:lnTo>
                    <a:lnTo>
                      <a:pt x="10770" y="4895"/>
                    </a:lnTo>
                    <a:lnTo>
                      <a:pt x="11135" y="4895"/>
                    </a:lnTo>
                    <a:lnTo>
                      <a:pt x="11500" y="4593"/>
                    </a:lnTo>
                    <a:lnTo>
                      <a:pt x="11500" y="4290"/>
                    </a:lnTo>
                    <a:lnTo>
                      <a:pt x="11865" y="4290"/>
                    </a:lnTo>
                    <a:lnTo>
                      <a:pt x="11865" y="4037"/>
                    </a:lnTo>
                    <a:lnTo>
                      <a:pt x="12169" y="3432"/>
                    </a:lnTo>
                    <a:lnTo>
                      <a:pt x="12169" y="2271"/>
                    </a:lnTo>
                    <a:lnTo>
                      <a:pt x="12534" y="2019"/>
                    </a:lnTo>
                    <a:lnTo>
                      <a:pt x="12899" y="1716"/>
                    </a:lnTo>
                    <a:lnTo>
                      <a:pt x="13203" y="1413"/>
                    </a:lnTo>
                    <a:lnTo>
                      <a:pt x="13203" y="858"/>
                    </a:lnTo>
                    <a:lnTo>
                      <a:pt x="13568" y="555"/>
                    </a:lnTo>
                    <a:lnTo>
                      <a:pt x="13203" y="555"/>
                    </a:lnTo>
                    <a:lnTo>
                      <a:pt x="13568" y="252"/>
                    </a:lnTo>
                    <a:lnTo>
                      <a:pt x="13934" y="0"/>
                    </a:lnTo>
                    <a:lnTo>
                      <a:pt x="13934" y="252"/>
                    </a:lnTo>
                    <a:lnTo>
                      <a:pt x="14603" y="252"/>
                    </a:lnTo>
                    <a:lnTo>
                      <a:pt x="14603" y="555"/>
                    </a:lnTo>
                    <a:lnTo>
                      <a:pt x="14968" y="555"/>
                    </a:lnTo>
                    <a:lnTo>
                      <a:pt x="14603" y="555"/>
                    </a:lnTo>
                    <a:lnTo>
                      <a:pt x="14603" y="1110"/>
                    </a:lnTo>
                    <a:lnTo>
                      <a:pt x="15637" y="1413"/>
                    </a:lnTo>
                    <a:lnTo>
                      <a:pt x="15637" y="1716"/>
                    </a:lnTo>
                    <a:lnTo>
                      <a:pt x="16002" y="1716"/>
                    </a:lnTo>
                    <a:lnTo>
                      <a:pt x="16367" y="2019"/>
                    </a:lnTo>
                    <a:lnTo>
                      <a:pt x="16732" y="2019"/>
                    </a:lnTo>
                    <a:lnTo>
                      <a:pt x="17767" y="3432"/>
                    </a:lnTo>
                    <a:lnTo>
                      <a:pt x="18801" y="4290"/>
                    </a:lnTo>
                    <a:lnTo>
                      <a:pt x="18801" y="5450"/>
                    </a:lnTo>
                    <a:lnTo>
                      <a:pt x="18436" y="5753"/>
                    </a:lnTo>
                    <a:lnTo>
                      <a:pt x="18436" y="8327"/>
                    </a:lnTo>
                    <a:lnTo>
                      <a:pt x="18801" y="8933"/>
                    </a:lnTo>
                    <a:lnTo>
                      <a:pt x="19166" y="8933"/>
                    </a:lnTo>
                    <a:lnTo>
                      <a:pt x="18801" y="10043"/>
                    </a:lnTo>
                    <a:lnTo>
                      <a:pt x="18801" y="10346"/>
                    </a:lnTo>
                    <a:lnTo>
                      <a:pt x="18436" y="11204"/>
                    </a:lnTo>
                    <a:lnTo>
                      <a:pt x="19166" y="11809"/>
                    </a:lnTo>
                    <a:lnTo>
                      <a:pt x="20870" y="12364"/>
                    </a:lnTo>
                    <a:lnTo>
                      <a:pt x="20870" y="14383"/>
                    </a:lnTo>
                    <a:lnTo>
                      <a:pt x="21235" y="15241"/>
                    </a:lnTo>
                    <a:lnTo>
                      <a:pt x="21600" y="15241"/>
                    </a:lnTo>
                    <a:lnTo>
                      <a:pt x="21235" y="16705"/>
                    </a:lnTo>
                    <a:lnTo>
                      <a:pt x="21235" y="17563"/>
                    </a:lnTo>
                    <a:lnTo>
                      <a:pt x="20505" y="17563"/>
                    </a:lnTo>
                    <a:lnTo>
                      <a:pt x="20505" y="17865"/>
                    </a:lnTo>
                    <a:lnTo>
                      <a:pt x="20201" y="17865"/>
                    </a:lnTo>
                    <a:lnTo>
                      <a:pt x="20201" y="17563"/>
                    </a:lnTo>
                    <a:lnTo>
                      <a:pt x="20201" y="17865"/>
                    </a:lnTo>
                    <a:lnTo>
                      <a:pt x="19835" y="17865"/>
                    </a:lnTo>
                    <a:lnTo>
                      <a:pt x="19470" y="18118"/>
                    </a:lnTo>
                    <a:lnTo>
                      <a:pt x="19470" y="17563"/>
                    </a:lnTo>
                    <a:lnTo>
                      <a:pt x="19166" y="17865"/>
                    </a:lnTo>
                    <a:lnTo>
                      <a:pt x="18071" y="17865"/>
                    </a:lnTo>
                    <a:lnTo>
                      <a:pt x="18071" y="18421"/>
                    </a:lnTo>
                    <a:lnTo>
                      <a:pt x="17767" y="18421"/>
                    </a:lnTo>
                    <a:lnTo>
                      <a:pt x="17767" y="18976"/>
                    </a:lnTo>
                    <a:lnTo>
                      <a:pt x="17402" y="18976"/>
                    </a:lnTo>
                    <a:lnTo>
                      <a:pt x="17402" y="19279"/>
                    </a:lnTo>
                    <a:lnTo>
                      <a:pt x="17767" y="19279"/>
                    </a:lnTo>
                    <a:lnTo>
                      <a:pt x="17767" y="19581"/>
                    </a:lnTo>
                    <a:lnTo>
                      <a:pt x="17402" y="19581"/>
                    </a:lnTo>
                    <a:lnTo>
                      <a:pt x="17402" y="19884"/>
                    </a:lnTo>
                    <a:lnTo>
                      <a:pt x="17767" y="19884"/>
                    </a:lnTo>
                    <a:lnTo>
                      <a:pt x="17402" y="19884"/>
                    </a:lnTo>
                    <a:lnTo>
                      <a:pt x="17402" y="20742"/>
                    </a:lnTo>
                    <a:lnTo>
                      <a:pt x="17767" y="20439"/>
                    </a:lnTo>
                    <a:lnTo>
                      <a:pt x="17767" y="20742"/>
                    </a:lnTo>
                    <a:lnTo>
                      <a:pt x="17402" y="20994"/>
                    </a:lnTo>
                    <a:lnTo>
                      <a:pt x="17037" y="20994"/>
                    </a:lnTo>
                    <a:lnTo>
                      <a:pt x="16732" y="20742"/>
                    </a:lnTo>
                    <a:lnTo>
                      <a:pt x="17037" y="20742"/>
                    </a:lnTo>
                    <a:lnTo>
                      <a:pt x="16732" y="20742"/>
                    </a:lnTo>
                    <a:lnTo>
                      <a:pt x="16002" y="20439"/>
                    </a:lnTo>
                    <a:lnTo>
                      <a:pt x="16002" y="20742"/>
                    </a:lnTo>
                    <a:lnTo>
                      <a:pt x="15637" y="20439"/>
                    </a:lnTo>
                    <a:lnTo>
                      <a:pt x="15333" y="20742"/>
                    </a:lnTo>
                    <a:lnTo>
                      <a:pt x="15637" y="20742"/>
                    </a:lnTo>
                    <a:lnTo>
                      <a:pt x="15333" y="20742"/>
                    </a:lnTo>
                    <a:lnTo>
                      <a:pt x="15637" y="20742"/>
                    </a:lnTo>
                    <a:lnTo>
                      <a:pt x="15333" y="20994"/>
                    </a:lnTo>
                    <a:lnTo>
                      <a:pt x="14968" y="20994"/>
                    </a:lnTo>
                    <a:lnTo>
                      <a:pt x="14968" y="21600"/>
                    </a:lnTo>
                    <a:lnTo>
                      <a:pt x="14603" y="21297"/>
                    </a:lnTo>
                    <a:lnTo>
                      <a:pt x="14299" y="21297"/>
                    </a:lnTo>
                    <a:lnTo>
                      <a:pt x="13934" y="20994"/>
                    </a:lnTo>
                    <a:lnTo>
                      <a:pt x="13568" y="20742"/>
                    </a:lnTo>
                    <a:lnTo>
                      <a:pt x="13568" y="20439"/>
                    </a:lnTo>
                    <a:lnTo>
                      <a:pt x="13203" y="20439"/>
                    </a:lnTo>
                    <a:lnTo>
                      <a:pt x="13203" y="20742"/>
                    </a:lnTo>
                    <a:lnTo>
                      <a:pt x="13203" y="20439"/>
                    </a:lnTo>
                    <a:lnTo>
                      <a:pt x="12899" y="20439"/>
                    </a:lnTo>
                    <a:lnTo>
                      <a:pt x="12534" y="20136"/>
                    </a:lnTo>
                    <a:lnTo>
                      <a:pt x="11500" y="20136"/>
                    </a:lnTo>
                    <a:lnTo>
                      <a:pt x="11500" y="20439"/>
                    </a:lnTo>
                    <a:lnTo>
                      <a:pt x="11500" y="19884"/>
                    </a:lnTo>
                    <a:lnTo>
                      <a:pt x="11135" y="20136"/>
                    </a:lnTo>
                    <a:lnTo>
                      <a:pt x="10770" y="20136"/>
                    </a:lnTo>
                    <a:lnTo>
                      <a:pt x="10465" y="20439"/>
                    </a:lnTo>
                    <a:lnTo>
                      <a:pt x="10100" y="20742"/>
                    </a:lnTo>
                    <a:lnTo>
                      <a:pt x="10100" y="20439"/>
                    </a:lnTo>
                    <a:lnTo>
                      <a:pt x="9735" y="20742"/>
                    </a:lnTo>
                    <a:lnTo>
                      <a:pt x="9735" y="20994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88" name="Shape 2986"/>
              <p:cNvSpPr/>
              <p:nvPr/>
            </p:nvSpPr>
            <p:spPr>
              <a:xfrm>
                <a:off x="7947427" y="4561271"/>
                <a:ext cx="478052" cy="5112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37" y="8359"/>
                    </a:moveTo>
                    <a:lnTo>
                      <a:pt x="4111" y="8359"/>
                    </a:lnTo>
                    <a:lnTo>
                      <a:pt x="4111" y="8725"/>
                    </a:lnTo>
                    <a:lnTo>
                      <a:pt x="3720" y="8725"/>
                    </a:lnTo>
                    <a:lnTo>
                      <a:pt x="3720" y="10129"/>
                    </a:lnTo>
                    <a:lnTo>
                      <a:pt x="3328" y="10129"/>
                    </a:lnTo>
                    <a:lnTo>
                      <a:pt x="3328" y="12203"/>
                    </a:lnTo>
                    <a:lnTo>
                      <a:pt x="3002" y="12203"/>
                    </a:lnTo>
                    <a:lnTo>
                      <a:pt x="3002" y="12569"/>
                    </a:lnTo>
                    <a:lnTo>
                      <a:pt x="2610" y="12569"/>
                    </a:lnTo>
                    <a:lnTo>
                      <a:pt x="2610" y="12875"/>
                    </a:lnTo>
                    <a:lnTo>
                      <a:pt x="2219" y="12875"/>
                    </a:lnTo>
                    <a:lnTo>
                      <a:pt x="2219" y="13241"/>
                    </a:lnTo>
                    <a:lnTo>
                      <a:pt x="2610" y="13241"/>
                    </a:lnTo>
                    <a:lnTo>
                      <a:pt x="2610" y="13973"/>
                    </a:lnTo>
                    <a:lnTo>
                      <a:pt x="2219" y="13973"/>
                    </a:lnTo>
                    <a:lnTo>
                      <a:pt x="2219" y="14278"/>
                    </a:lnTo>
                    <a:lnTo>
                      <a:pt x="2610" y="14278"/>
                    </a:lnTo>
                    <a:lnTo>
                      <a:pt x="2610" y="14644"/>
                    </a:lnTo>
                    <a:lnTo>
                      <a:pt x="2219" y="14644"/>
                    </a:lnTo>
                    <a:lnTo>
                      <a:pt x="2219" y="15010"/>
                    </a:lnTo>
                    <a:lnTo>
                      <a:pt x="1827" y="15010"/>
                    </a:lnTo>
                    <a:lnTo>
                      <a:pt x="1827" y="15315"/>
                    </a:lnTo>
                    <a:lnTo>
                      <a:pt x="2219" y="15315"/>
                    </a:lnTo>
                    <a:lnTo>
                      <a:pt x="2219" y="15681"/>
                    </a:lnTo>
                    <a:lnTo>
                      <a:pt x="1501" y="15681"/>
                    </a:lnTo>
                    <a:lnTo>
                      <a:pt x="1109" y="16047"/>
                    </a:lnTo>
                    <a:lnTo>
                      <a:pt x="392" y="16047"/>
                    </a:lnTo>
                    <a:lnTo>
                      <a:pt x="392" y="15681"/>
                    </a:lnTo>
                    <a:lnTo>
                      <a:pt x="392" y="16414"/>
                    </a:lnTo>
                    <a:lnTo>
                      <a:pt x="0" y="16414"/>
                    </a:lnTo>
                    <a:lnTo>
                      <a:pt x="0" y="16719"/>
                    </a:lnTo>
                    <a:lnTo>
                      <a:pt x="0" y="16414"/>
                    </a:lnTo>
                    <a:lnTo>
                      <a:pt x="392" y="16414"/>
                    </a:lnTo>
                    <a:lnTo>
                      <a:pt x="392" y="16719"/>
                    </a:lnTo>
                    <a:lnTo>
                      <a:pt x="392" y="16414"/>
                    </a:lnTo>
                    <a:lnTo>
                      <a:pt x="718" y="16414"/>
                    </a:lnTo>
                    <a:lnTo>
                      <a:pt x="718" y="16719"/>
                    </a:lnTo>
                    <a:lnTo>
                      <a:pt x="392" y="16719"/>
                    </a:lnTo>
                    <a:lnTo>
                      <a:pt x="392" y="17085"/>
                    </a:lnTo>
                    <a:lnTo>
                      <a:pt x="718" y="17085"/>
                    </a:lnTo>
                    <a:lnTo>
                      <a:pt x="718" y="18122"/>
                    </a:lnTo>
                    <a:lnTo>
                      <a:pt x="1109" y="18122"/>
                    </a:lnTo>
                    <a:lnTo>
                      <a:pt x="1109" y="17756"/>
                    </a:lnTo>
                    <a:lnTo>
                      <a:pt x="1501" y="17756"/>
                    </a:lnTo>
                    <a:lnTo>
                      <a:pt x="1501" y="17451"/>
                    </a:lnTo>
                    <a:lnTo>
                      <a:pt x="1501" y="18122"/>
                    </a:lnTo>
                    <a:lnTo>
                      <a:pt x="1827" y="18122"/>
                    </a:lnTo>
                    <a:lnTo>
                      <a:pt x="1827" y="18793"/>
                    </a:lnTo>
                    <a:lnTo>
                      <a:pt x="2219" y="18793"/>
                    </a:lnTo>
                    <a:lnTo>
                      <a:pt x="2219" y="19159"/>
                    </a:lnTo>
                    <a:lnTo>
                      <a:pt x="2610" y="19159"/>
                    </a:lnTo>
                    <a:lnTo>
                      <a:pt x="2610" y="18793"/>
                    </a:lnTo>
                    <a:lnTo>
                      <a:pt x="2610" y="19159"/>
                    </a:lnTo>
                    <a:lnTo>
                      <a:pt x="4437" y="19159"/>
                    </a:lnTo>
                    <a:lnTo>
                      <a:pt x="4111" y="19525"/>
                    </a:lnTo>
                    <a:lnTo>
                      <a:pt x="4437" y="19892"/>
                    </a:lnTo>
                    <a:lnTo>
                      <a:pt x="4437" y="20197"/>
                    </a:lnTo>
                    <a:lnTo>
                      <a:pt x="5221" y="20197"/>
                    </a:lnTo>
                    <a:lnTo>
                      <a:pt x="5221" y="19892"/>
                    </a:lnTo>
                    <a:lnTo>
                      <a:pt x="5221" y="20197"/>
                    </a:lnTo>
                    <a:lnTo>
                      <a:pt x="5612" y="20197"/>
                    </a:lnTo>
                    <a:lnTo>
                      <a:pt x="5612" y="21600"/>
                    </a:lnTo>
                    <a:lnTo>
                      <a:pt x="6721" y="21600"/>
                    </a:lnTo>
                    <a:lnTo>
                      <a:pt x="6721" y="21234"/>
                    </a:lnTo>
                    <a:lnTo>
                      <a:pt x="7439" y="21234"/>
                    </a:lnTo>
                    <a:lnTo>
                      <a:pt x="7439" y="20929"/>
                    </a:lnTo>
                    <a:lnTo>
                      <a:pt x="7831" y="20563"/>
                    </a:lnTo>
                    <a:lnTo>
                      <a:pt x="7831" y="19892"/>
                    </a:lnTo>
                    <a:lnTo>
                      <a:pt x="8222" y="20197"/>
                    </a:lnTo>
                    <a:lnTo>
                      <a:pt x="8222" y="18793"/>
                    </a:lnTo>
                    <a:lnTo>
                      <a:pt x="8549" y="18793"/>
                    </a:lnTo>
                    <a:lnTo>
                      <a:pt x="8549" y="19159"/>
                    </a:lnTo>
                    <a:lnTo>
                      <a:pt x="9332" y="19159"/>
                    </a:lnTo>
                    <a:lnTo>
                      <a:pt x="9658" y="18793"/>
                    </a:lnTo>
                    <a:lnTo>
                      <a:pt x="9658" y="19159"/>
                    </a:lnTo>
                    <a:lnTo>
                      <a:pt x="9658" y="18793"/>
                    </a:lnTo>
                    <a:lnTo>
                      <a:pt x="10050" y="18793"/>
                    </a:lnTo>
                    <a:lnTo>
                      <a:pt x="10050" y="19159"/>
                    </a:lnTo>
                    <a:lnTo>
                      <a:pt x="10050" y="18793"/>
                    </a:lnTo>
                    <a:lnTo>
                      <a:pt x="10050" y="19159"/>
                    </a:lnTo>
                    <a:lnTo>
                      <a:pt x="10441" y="18793"/>
                    </a:lnTo>
                    <a:lnTo>
                      <a:pt x="10441" y="19159"/>
                    </a:lnTo>
                    <a:lnTo>
                      <a:pt x="10441" y="18122"/>
                    </a:lnTo>
                    <a:lnTo>
                      <a:pt x="10833" y="18122"/>
                    </a:lnTo>
                    <a:lnTo>
                      <a:pt x="10441" y="17756"/>
                    </a:lnTo>
                    <a:lnTo>
                      <a:pt x="10833" y="17756"/>
                    </a:lnTo>
                    <a:lnTo>
                      <a:pt x="10441" y="17756"/>
                    </a:lnTo>
                    <a:lnTo>
                      <a:pt x="10833" y="17451"/>
                    </a:lnTo>
                    <a:lnTo>
                      <a:pt x="11159" y="17085"/>
                    </a:lnTo>
                    <a:lnTo>
                      <a:pt x="10833" y="17085"/>
                    </a:lnTo>
                    <a:lnTo>
                      <a:pt x="11159" y="16719"/>
                    </a:lnTo>
                    <a:lnTo>
                      <a:pt x="11159" y="17085"/>
                    </a:lnTo>
                    <a:lnTo>
                      <a:pt x="11550" y="17085"/>
                    </a:lnTo>
                    <a:lnTo>
                      <a:pt x="11550" y="16719"/>
                    </a:lnTo>
                    <a:lnTo>
                      <a:pt x="12268" y="16719"/>
                    </a:lnTo>
                    <a:lnTo>
                      <a:pt x="12268" y="17451"/>
                    </a:lnTo>
                    <a:lnTo>
                      <a:pt x="12660" y="17451"/>
                    </a:lnTo>
                    <a:lnTo>
                      <a:pt x="13051" y="17085"/>
                    </a:lnTo>
                    <a:lnTo>
                      <a:pt x="13443" y="17085"/>
                    </a:lnTo>
                    <a:lnTo>
                      <a:pt x="13443" y="15315"/>
                    </a:lnTo>
                    <a:lnTo>
                      <a:pt x="14161" y="15315"/>
                    </a:lnTo>
                    <a:lnTo>
                      <a:pt x="14161" y="15010"/>
                    </a:lnTo>
                    <a:lnTo>
                      <a:pt x="14552" y="15010"/>
                    </a:lnTo>
                    <a:lnTo>
                      <a:pt x="14552" y="15315"/>
                    </a:lnTo>
                    <a:lnTo>
                      <a:pt x="14879" y="15315"/>
                    </a:lnTo>
                    <a:lnTo>
                      <a:pt x="14879" y="15010"/>
                    </a:lnTo>
                    <a:lnTo>
                      <a:pt x="15270" y="15315"/>
                    </a:lnTo>
                    <a:lnTo>
                      <a:pt x="15270" y="15010"/>
                    </a:lnTo>
                    <a:lnTo>
                      <a:pt x="15662" y="14644"/>
                    </a:lnTo>
                    <a:lnTo>
                      <a:pt x="16053" y="14644"/>
                    </a:lnTo>
                    <a:lnTo>
                      <a:pt x="16053" y="13973"/>
                    </a:lnTo>
                    <a:lnTo>
                      <a:pt x="16379" y="13973"/>
                    </a:lnTo>
                    <a:lnTo>
                      <a:pt x="16053" y="13973"/>
                    </a:lnTo>
                    <a:lnTo>
                      <a:pt x="16053" y="13607"/>
                    </a:lnTo>
                    <a:lnTo>
                      <a:pt x="15662" y="13607"/>
                    </a:lnTo>
                    <a:lnTo>
                      <a:pt x="16053" y="13241"/>
                    </a:lnTo>
                    <a:lnTo>
                      <a:pt x="15662" y="13241"/>
                    </a:lnTo>
                    <a:lnTo>
                      <a:pt x="16053" y="12569"/>
                    </a:lnTo>
                    <a:lnTo>
                      <a:pt x="16053" y="12875"/>
                    </a:lnTo>
                    <a:lnTo>
                      <a:pt x="16379" y="12569"/>
                    </a:lnTo>
                    <a:lnTo>
                      <a:pt x="16053" y="12203"/>
                    </a:lnTo>
                    <a:lnTo>
                      <a:pt x="16771" y="11837"/>
                    </a:lnTo>
                    <a:lnTo>
                      <a:pt x="16379" y="11532"/>
                    </a:lnTo>
                    <a:lnTo>
                      <a:pt x="16379" y="11166"/>
                    </a:lnTo>
                    <a:lnTo>
                      <a:pt x="16053" y="11166"/>
                    </a:lnTo>
                    <a:lnTo>
                      <a:pt x="15662" y="10800"/>
                    </a:lnTo>
                    <a:lnTo>
                      <a:pt x="15662" y="9763"/>
                    </a:lnTo>
                    <a:lnTo>
                      <a:pt x="16771" y="8725"/>
                    </a:lnTo>
                    <a:lnTo>
                      <a:pt x="17163" y="8725"/>
                    </a:lnTo>
                    <a:lnTo>
                      <a:pt x="17554" y="8359"/>
                    </a:lnTo>
                    <a:lnTo>
                      <a:pt x="17880" y="8359"/>
                    </a:lnTo>
                    <a:lnTo>
                      <a:pt x="17880" y="8054"/>
                    </a:lnTo>
                    <a:lnTo>
                      <a:pt x="18272" y="8054"/>
                    </a:lnTo>
                    <a:lnTo>
                      <a:pt x="18272" y="7688"/>
                    </a:lnTo>
                    <a:lnTo>
                      <a:pt x="18663" y="7688"/>
                    </a:lnTo>
                    <a:lnTo>
                      <a:pt x="18663" y="6956"/>
                    </a:lnTo>
                    <a:lnTo>
                      <a:pt x="18990" y="6956"/>
                    </a:lnTo>
                    <a:lnTo>
                      <a:pt x="18990" y="6651"/>
                    </a:lnTo>
                    <a:lnTo>
                      <a:pt x="19381" y="6651"/>
                    </a:lnTo>
                    <a:lnTo>
                      <a:pt x="19773" y="6285"/>
                    </a:lnTo>
                    <a:lnTo>
                      <a:pt x="19773" y="5919"/>
                    </a:lnTo>
                    <a:lnTo>
                      <a:pt x="20164" y="5919"/>
                    </a:lnTo>
                    <a:lnTo>
                      <a:pt x="20164" y="5614"/>
                    </a:lnTo>
                    <a:lnTo>
                      <a:pt x="20491" y="4881"/>
                    </a:lnTo>
                    <a:lnTo>
                      <a:pt x="20491" y="3478"/>
                    </a:lnTo>
                    <a:lnTo>
                      <a:pt x="20882" y="3173"/>
                    </a:lnTo>
                    <a:lnTo>
                      <a:pt x="21274" y="2807"/>
                    </a:lnTo>
                    <a:lnTo>
                      <a:pt x="21600" y="2441"/>
                    </a:lnTo>
                    <a:lnTo>
                      <a:pt x="21600" y="1769"/>
                    </a:lnTo>
                    <a:lnTo>
                      <a:pt x="21274" y="1769"/>
                    </a:lnTo>
                    <a:lnTo>
                      <a:pt x="21274" y="2075"/>
                    </a:lnTo>
                    <a:lnTo>
                      <a:pt x="21274" y="1769"/>
                    </a:lnTo>
                    <a:lnTo>
                      <a:pt x="20882" y="1769"/>
                    </a:lnTo>
                    <a:lnTo>
                      <a:pt x="20882" y="2075"/>
                    </a:lnTo>
                    <a:lnTo>
                      <a:pt x="20164" y="2075"/>
                    </a:lnTo>
                    <a:lnTo>
                      <a:pt x="16771" y="732"/>
                    </a:lnTo>
                    <a:lnTo>
                      <a:pt x="16053" y="0"/>
                    </a:lnTo>
                    <a:lnTo>
                      <a:pt x="15662" y="366"/>
                    </a:lnTo>
                    <a:lnTo>
                      <a:pt x="15270" y="366"/>
                    </a:lnTo>
                    <a:lnTo>
                      <a:pt x="14552" y="1037"/>
                    </a:lnTo>
                    <a:lnTo>
                      <a:pt x="13769" y="366"/>
                    </a:lnTo>
                    <a:lnTo>
                      <a:pt x="13051" y="1037"/>
                    </a:lnTo>
                    <a:lnTo>
                      <a:pt x="12268" y="366"/>
                    </a:lnTo>
                    <a:lnTo>
                      <a:pt x="11942" y="1037"/>
                    </a:lnTo>
                    <a:lnTo>
                      <a:pt x="11550" y="732"/>
                    </a:lnTo>
                    <a:lnTo>
                      <a:pt x="11159" y="1403"/>
                    </a:lnTo>
                    <a:lnTo>
                      <a:pt x="11550" y="1403"/>
                    </a:lnTo>
                    <a:lnTo>
                      <a:pt x="11159" y="1769"/>
                    </a:lnTo>
                    <a:lnTo>
                      <a:pt x="10833" y="2441"/>
                    </a:lnTo>
                    <a:lnTo>
                      <a:pt x="10441" y="3173"/>
                    </a:lnTo>
                    <a:lnTo>
                      <a:pt x="10833" y="3478"/>
                    </a:lnTo>
                    <a:lnTo>
                      <a:pt x="10050" y="4210"/>
                    </a:lnTo>
                    <a:lnTo>
                      <a:pt x="10441" y="4210"/>
                    </a:lnTo>
                    <a:lnTo>
                      <a:pt x="10441" y="3844"/>
                    </a:lnTo>
                    <a:lnTo>
                      <a:pt x="10441" y="4210"/>
                    </a:lnTo>
                    <a:lnTo>
                      <a:pt x="10833" y="4210"/>
                    </a:lnTo>
                    <a:lnTo>
                      <a:pt x="10441" y="4515"/>
                    </a:lnTo>
                    <a:lnTo>
                      <a:pt x="10833" y="4881"/>
                    </a:lnTo>
                    <a:lnTo>
                      <a:pt x="10441" y="5247"/>
                    </a:lnTo>
                    <a:lnTo>
                      <a:pt x="10050" y="5247"/>
                    </a:lnTo>
                    <a:lnTo>
                      <a:pt x="10441" y="5247"/>
                    </a:lnTo>
                    <a:lnTo>
                      <a:pt x="10050" y="5247"/>
                    </a:lnTo>
                    <a:lnTo>
                      <a:pt x="9658" y="5614"/>
                    </a:lnTo>
                    <a:lnTo>
                      <a:pt x="9658" y="5919"/>
                    </a:lnTo>
                    <a:lnTo>
                      <a:pt x="9332" y="6285"/>
                    </a:lnTo>
                    <a:lnTo>
                      <a:pt x="9658" y="6651"/>
                    </a:lnTo>
                    <a:lnTo>
                      <a:pt x="9332" y="6956"/>
                    </a:lnTo>
                    <a:lnTo>
                      <a:pt x="9658" y="7322"/>
                    </a:lnTo>
                    <a:lnTo>
                      <a:pt x="9332" y="7688"/>
                    </a:lnTo>
                    <a:lnTo>
                      <a:pt x="9332" y="8359"/>
                    </a:lnTo>
                    <a:lnTo>
                      <a:pt x="10441" y="8359"/>
                    </a:lnTo>
                    <a:lnTo>
                      <a:pt x="10441" y="9092"/>
                    </a:lnTo>
                    <a:lnTo>
                      <a:pt x="10050" y="9092"/>
                    </a:lnTo>
                    <a:lnTo>
                      <a:pt x="10050" y="10129"/>
                    </a:lnTo>
                    <a:lnTo>
                      <a:pt x="9658" y="10129"/>
                    </a:lnTo>
                    <a:lnTo>
                      <a:pt x="9332" y="9397"/>
                    </a:lnTo>
                    <a:lnTo>
                      <a:pt x="8222" y="9397"/>
                    </a:lnTo>
                    <a:lnTo>
                      <a:pt x="8222" y="9763"/>
                    </a:lnTo>
                    <a:lnTo>
                      <a:pt x="7831" y="9763"/>
                    </a:lnTo>
                    <a:lnTo>
                      <a:pt x="7831" y="9397"/>
                    </a:lnTo>
                    <a:lnTo>
                      <a:pt x="7439" y="9397"/>
                    </a:lnTo>
                    <a:lnTo>
                      <a:pt x="7831" y="9397"/>
                    </a:lnTo>
                    <a:lnTo>
                      <a:pt x="7048" y="9397"/>
                    </a:lnTo>
                    <a:lnTo>
                      <a:pt x="7048" y="9092"/>
                    </a:lnTo>
                    <a:lnTo>
                      <a:pt x="6721" y="9092"/>
                    </a:lnTo>
                    <a:lnTo>
                      <a:pt x="6721" y="9397"/>
                    </a:lnTo>
                    <a:lnTo>
                      <a:pt x="6330" y="9397"/>
                    </a:lnTo>
                    <a:lnTo>
                      <a:pt x="6330" y="9763"/>
                    </a:lnTo>
                    <a:lnTo>
                      <a:pt x="5938" y="9763"/>
                    </a:lnTo>
                    <a:lnTo>
                      <a:pt x="5938" y="9397"/>
                    </a:lnTo>
                    <a:lnTo>
                      <a:pt x="5938" y="9763"/>
                    </a:lnTo>
                    <a:lnTo>
                      <a:pt x="5612" y="9397"/>
                    </a:lnTo>
                    <a:lnTo>
                      <a:pt x="5221" y="9092"/>
                    </a:lnTo>
                    <a:lnTo>
                      <a:pt x="4829" y="8359"/>
                    </a:lnTo>
                    <a:lnTo>
                      <a:pt x="4437" y="8359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89" name="Shape 2987"/>
              <p:cNvSpPr/>
              <p:nvPr/>
            </p:nvSpPr>
            <p:spPr>
              <a:xfrm>
                <a:off x="8285384" y="5147642"/>
                <a:ext cx="379842" cy="2628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285" y="19582"/>
                    </a:moveTo>
                    <a:lnTo>
                      <a:pt x="3285" y="18870"/>
                    </a:lnTo>
                    <a:lnTo>
                      <a:pt x="2875" y="19582"/>
                    </a:lnTo>
                    <a:lnTo>
                      <a:pt x="2875" y="18277"/>
                    </a:lnTo>
                    <a:lnTo>
                      <a:pt x="3285" y="17565"/>
                    </a:lnTo>
                    <a:lnTo>
                      <a:pt x="2875" y="17565"/>
                    </a:lnTo>
                    <a:lnTo>
                      <a:pt x="3285" y="16853"/>
                    </a:lnTo>
                    <a:lnTo>
                      <a:pt x="3285" y="17565"/>
                    </a:lnTo>
                    <a:lnTo>
                      <a:pt x="3778" y="16853"/>
                    </a:lnTo>
                    <a:lnTo>
                      <a:pt x="3778" y="15547"/>
                    </a:lnTo>
                    <a:lnTo>
                      <a:pt x="1889" y="15547"/>
                    </a:lnTo>
                    <a:lnTo>
                      <a:pt x="1889" y="14835"/>
                    </a:lnTo>
                    <a:lnTo>
                      <a:pt x="1889" y="15547"/>
                    </a:lnTo>
                    <a:lnTo>
                      <a:pt x="1396" y="14835"/>
                    </a:lnTo>
                    <a:lnTo>
                      <a:pt x="1889" y="14835"/>
                    </a:lnTo>
                    <a:lnTo>
                      <a:pt x="1889" y="14123"/>
                    </a:lnTo>
                    <a:lnTo>
                      <a:pt x="493" y="14123"/>
                    </a:lnTo>
                    <a:lnTo>
                      <a:pt x="493" y="13530"/>
                    </a:lnTo>
                    <a:lnTo>
                      <a:pt x="0" y="13530"/>
                    </a:lnTo>
                    <a:lnTo>
                      <a:pt x="493" y="13530"/>
                    </a:lnTo>
                    <a:lnTo>
                      <a:pt x="493" y="10800"/>
                    </a:lnTo>
                    <a:lnTo>
                      <a:pt x="986" y="11512"/>
                    </a:lnTo>
                    <a:lnTo>
                      <a:pt x="1889" y="11512"/>
                    </a:lnTo>
                    <a:lnTo>
                      <a:pt x="1396" y="10800"/>
                    </a:lnTo>
                    <a:lnTo>
                      <a:pt x="1889" y="10088"/>
                    </a:lnTo>
                    <a:lnTo>
                      <a:pt x="1396" y="10088"/>
                    </a:lnTo>
                    <a:lnTo>
                      <a:pt x="1396" y="9376"/>
                    </a:lnTo>
                    <a:lnTo>
                      <a:pt x="1889" y="9376"/>
                    </a:lnTo>
                    <a:lnTo>
                      <a:pt x="1889" y="8782"/>
                    </a:lnTo>
                    <a:lnTo>
                      <a:pt x="2382" y="8070"/>
                    </a:lnTo>
                    <a:lnTo>
                      <a:pt x="2382" y="8782"/>
                    </a:lnTo>
                    <a:lnTo>
                      <a:pt x="3778" y="8782"/>
                    </a:lnTo>
                    <a:lnTo>
                      <a:pt x="3285" y="8070"/>
                    </a:lnTo>
                    <a:lnTo>
                      <a:pt x="3778" y="7358"/>
                    </a:lnTo>
                    <a:lnTo>
                      <a:pt x="3778" y="5341"/>
                    </a:lnTo>
                    <a:lnTo>
                      <a:pt x="3285" y="5341"/>
                    </a:lnTo>
                    <a:lnTo>
                      <a:pt x="3778" y="5341"/>
                    </a:lnTo>
                    <a:lnTo>
                      <a:pt x="3778" y="4747"/>
                    </a:lnTo>
                    <a:lnTo>
                      <a:pt x="3285" y="4747"/>
                    </a:lnTo>
                    <a:lnTo>
                      <a:pt x="3285" y="2018"/>
                    </a:lnTo>
                    <a:lnTo>
                      <a:pt x="3778" y="1305"/>
                    </a:lnTo>
                    <a:lnTo>
                      <a:pt x="3778" y="2018"/>
                    </a:lnTo>
                    <a:lnTo>
                      <a:pt x="4271" y="1305"/>
                    </a:lnTo>
                    <a:lnTo>
                      <a:pt x="4681" y="593"/>
                    </a:lnTo>
                    <a:lnTo>
                      <a:pt x="5174" y="593"/>
                    </a:lnTo>
                    <a:lnTo>
                      <a:pt x="5667" y="0"/>
                    </a:lnTo>
                    <a:lnTo>
                      <a:pt x="5667" y="593"/>
                    </a:lnTo>
                    <a:lnTo>
                      <a:pt x="7063" y="593"/>
                    </a:lnTo>
                    <a:lnTo>
                      <a:pt x="7556" y="1305"/>
                    </a:lnTo>
                    <a:lnTo>
                      <a:pt x="7967" y="1305"/>
                    </a:lnTo>
                    <a:lnTo>
                      <a:pt x="7967" y="2018"/>
                    </a:lnTo>
                    <a:lnTo>
                      <a:pt x="7967" y="1305"/>
                    </a:lnTo>
                    <a:lnTo>
                      <a:pt x="8459" y="1305"/>
                    </a:lnTo>
                    <a:lnTo>
                      <a:pt x="8459" y="2018"/>
                    </a:lnTo>
                    <a:lnTo>
                      <a:pt x="8952" y="2611"/>
                    </a:lnTo>
                    <a:lnTo>
                      <a:pt x="9445" y="3323"/>
                    </a:lnTo>
                    <a:lnTo>
                      <a:pt x="9856" y="3323"/>
                    </a:lnTo>
                    <a:lnTo>
                      <a:pt x="10348" y="4035"/>
                    </a:lnTo>
                    <a:lnTo>
                      <a:pt x="10348" y="2611"/>
                    </a:lnTo>
                    <a:lnTo>
                      <a:pt x="10841" y="2611"/>
                    </a:lnTo>
                    <a:lnTo>
                      <a:pt x="11252" y="2018"/>
                    </a:lnTo>
                    <a:lnTo>
                      <a:pt x="10841" y="2018"/>
                    </a:lnTo>
                    <a:lnTo>
                      <a:pt x="11252" y="2018"/>
                    </a:lnTo>
                    <a:lnTo>
                      <a:pt x="10841" y="2018"/>
                    </a:lnTo>
                    <a:lnTo>
                      <a:pt x="11252" y="1305"/>
                    </a:lnTo>
                    <a:lnTo>
                      <a:pt x="11744" y="2018"/>
                    </a:lnTo>
                    <a:lnTo>
                      <a:pt x="11744" y="1305"/>
                    </a:lnTo>
                    <a:lnTo>
                      <a:pt x="12730" y="2018"/>
                    </a:lnTo>
                    <a:lnTo>
                      <a:pt x="13141" y="2018"/>
                    </a:lnTo>
                    <a:lnTo>
                      <a:pt x="12730" y="2018"/>
                    </a:lnTo>
                    <a:lnTo>
                      <a:pt x="13141" y="2611"/>
                    </a:lnTo>
                    <a:lnTo>
                      <a:pt x="13141" y="3323"/>
                    </a:lnTo>
                    <a:lnTo>
                      <a:pt x="12730" y="3323"/>
                    </a:lnTo>
                    <a:lnTo>
                      <a:pt x="13141" y="3323"/>
                    </a:lnTo>
                    <a:lnTo>
                      <a:pt x="13141" y="4035"/>
                    </a:lnTo>
                    <a:lnTo>
                      <a:pt x="13141" y="3323"/>
                    </a:lnTo>
                    <a:lnTo>
                      <a:pt x="12730" y="4035"/>
                    </a:lnTo>
                    <a:lnTo>
                      <a:pt x="12730" y="5341"/>
                    </a:lnTo>
                    <a:lnTo>
                      <a:pt x="13141" y="6053"/>
                    </a:lnTo>
                    <a:lnTo>
                      <a:pt x="12730" y="6053"/>
                    </a:lnTo>
                    <a:lnTo>
                      <a:pt x="12730" y="6765"/>
                    </a:lnTo>
                    <a:lnTo>
                      <a:pt x="13633" y="6765"/>
                    </a:lnTo>
                    <a:lnTo>
                      <a:pt x="14126" y="7358"/>
                    </a:lnTo>
                    <a:lnTo>
                      <a:pt x="14126" y="8782"/>
                    </a:lnTo>
                    <a:lnTo>
                      <a:pt x="14537" y="10088"/>
                    </a:lnTo>
                    <a:lnTo>
                      <a:pt x="15522" y="9376"/>
                    </a:lnTo>
                    <a:lnTo>
                      <a:pt x="15522" y="10088"/>
                    </a:lnTo>
                    <a:lnTo>
                      <a:pt x="16015" y="10800"/>
                    </a:lnTo>
                    <a:lnTo>
                      <a:pt x="16919" y="10800"/>
                    </a:lnTo>
                    <a:lnTo>
                      <a:pt x="16919" y="11512"/>
                    </a:lnTo>
                    <a:lnTo>
                      <a:pt x="17411" y="11512"/>
                    </a:lnTo>
                    <a:lnTo>
                      <a:pt x="17822" y="12105"/>
                    </a:lnTo>
                    <a:lnTo>
                      <a:pt x="18315" y="12105"/>
                    </a:lnTo>
                    <a:lnTo>
                      <a:pt x="18315" y="14123"/>
                    </a:lnTo>
                    <a:lnTo>
                      <a:pt x="18808" y="14123"/>
                    </a:lnTo>
                    <a:lnTo>
                      <a:pt x="18808" y="14835"/>
                    </a:lnTo>
                    <a:lnTo>
                      <a:pt x="19711" y="14835"/>
                    </a:lnTo>
                    <a:lnTo>
                      <a:pt x="19711" y="15547"/>
                    </a:lnTo>
                    <a:lnTo>
                      <a:pt x="20697" y="15547"/>
                    </a:lnTo>
                    <a:lnTo>
                      <a:pt x="20697" y="17565"/>
                    </a:lnTo>
                    <a:lnTo>
                      <a:pt x="21107" y="17565"/>
                    </a:lnTo>
                    <a:lnTo>
                      <a:pt x="21107" y="18277"/>
                    </a:lnTo>
                    <a:lnTo>
                      <a:pt x="21600" y="18277"/>
                    </a:lnTo>
                    <a:lnTo>
                      <a:pt x="21600" y="19582"/>
                    </a:lnTo>
                    <a:lnTo>
                      <a:pt x="21107" y="19582"/>
                    </a:lnTo>
                    <a:lnTo>
                      <a:pt x="21107" y="20295"/>
                    </a:lnTo>
                    <a:lnTo>
                      <a:pt x="21107" y="19582"/>
                    </a:lnTo>
                    <a:lnTo>
                      <a:pt x="19711" y="19582"/>
                    </a:lnTo>
                    <a:lnTo>
                      <a:pt x="19711" y="20295"/>
                    </a:lnTo>
                    <a:lnTo>
                      <a:pt x="20204" y="20295"/>
                    </a:lnTo>
                    <a:lnTo>
                      <a:pt x="20204" y="21007"/>
                    </a:lnTo>
                    <a:lnTo>
                      <a:pt x="12237" y="21007"/>
                    </a:lnTo>
                    <a:lnTo>
                      <a:pt x="12237" y="19582"/>
                    </a:lnTo>
                    <a:lnTo>
                      <a:pt x="11744" y="19582"/>
                    </a:lnTo>
                    <a:lnTo>
                      <a:pt x="11744" y="20295"/>
                    </a:lnTo>
                    <a:lnTo>
                      <a:pt x="10841" y="20295"/>
                    </a:lnTo>
                    <a:lnTo>
                      <a:pt x="10841" y="19582"/>
                    </a:lnTo>
                    <a:lnTo>
                      <a:pt x="10348" y="19582"/>
                    </a:lnTo>
                    <a:lnTo>
                      <a:pt x="10348" y="20295"/>
                    </a:lnTo>
                    <a:lnTo>
                      <a:pt x="10841" y="20295"/>
                    </a:lnTo>
                    <a:lnTo>
                      <a:pt x="9445" y="20295"/>
                    </a:lnTo>
                    <a:lnTo>
                      <a:pt x="9445" y="21600"/>
                    </a:lnTo>
                    <a:lnTo>
                      <a:pt x="8952" y="21600"/>
                    </a:lnTo>
                    <a:lnTo>
                      <a:pt x="8459" y="21007"/>
                    </a:lnTo>
                    <a:lnTo>
                      <a:pt x="7556" y="21007"/>
                    </a:lnTo>
                    <a:lnTo>
                      <a:pt x="7556" y="20295"/>
                    </a:lnTo>
                    <a:lnTo>
                      <a:pt x="5174" y="20295"/>
                    </a:lnTo>
                    <a:lnTo>
                      <a:pt x="5174" y="21007"/>
                    </a:lnTo>
                    <a:lnTo>
                      <a:pt x="4681" y="21007"/>
                    </a:lnTo>
                    <a:lnTo>
                      <a:pt x="4681" y="19582"/>
                    </a:lnTo>
                    <a:lnTo>
                      <a:pt x="4271" y="19582"/>
                    </a:lnTo>
                    <a:lnTo>
                      <a:pt x="4271" y="20295"/>
                    </a:lnTo>
                    <a:lnTo>
                      <a:pt x="3778" y="20295"/>
                    </a:lnTo>
                    <a:lnTo>
                      <a:pt x="3778" y="19582"/>
                    </a:lnTo>
                    <a:lnTo>
                      <a:pt x="3285" y="20295"/>
                    </a:lnTo>
                    <a:lnTo>
                      <a:pt x="3285" y="19582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90" name="Shape 2988"/>
              <p:cNvSpPr/>
              <p:nvPr/>
            </p:nvSpPr>
            <p:spPr>
              <a:xfrm>
                <a:off x="8509245" y="4941111"/>
                <a:ext cx="584928" cy="4867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9166"/>
                    </a:moveTo>
                    <a:lnTo>
                      <a:pt x="21333" y="8781"/>
                    </a:lnTo>
                    <a:lnTo>
                      <a:pt x="21013" y="8781"/>
                    </a:lnTo>
                    <a:lnTo>
                      <a:pt x="20693" y="8396"/>
                    </a:lnTo>
                    <a:lnTo>
                      <a:pt x="19787" y="8396"/>
                    </a:lnTo>
                    <a:lnTo>
                      <a:pt x="19467" y="8012"/>
                    </a:lnTo>
                    <a:lnTo>
                      <a:pt x="19467" y="7691"/>
                    </a:lnTo>
                    <a:lnTo>
                      <a:pt x="19200" y="7691"/>
                    </a:lnTo>
                    <a:lnTo>
                      <a:pt x="18880" y="7307"/>
                    </a:lnTo>
                    <a:lnTo>
                      <a:pt x="18560" y="7691"/>
                    </a:lnTo>
                    <a:lnTo>
                      <a:pt x="17973" y="7307"/>
                    </a:lnTo>
                    <a:lnTo>
                      <a:pt x="17653" y="6922"/>
                    </a:lnTo>
                    <a:lnTo>
                      <a:pt x="17973" y="6922"/>
                    </a:lnTo>
                    <a:lnTo>
                      <a:pt x="17973" y="6602"/>
                    </a:lnTo>
                    <a:lnTo>
                      <a:pt x="17653" y="6217"/>
                    </a:lnTo>
                    <a:lnTo>
                      <a:pt x="17973" y="5833"/>
                    </a:lnTo>
                    <a:lnTo>
                      <a:pt x="17653" y="5448"/>
                    </a:lnTo>
                    <a:lnTo>
                      <a:pt x="17333" y="5833"/>
                    </a:lnTo>
                    <a:lnTo>
                      <a:pt x="17067" y="5448"/>
                    </a:lnTo>
                    <a:lnTo>
                      <a:pt x="17067" y="4743"/>
                    </a:lnTo>
                    <a:lnTo>
                      <a:pt x="16747" y="4038"/>
                    </a:lnTo>
                    <a:lnTo>
                      <a:pt x="16747" y="3653"/>
                    </a:lnTo>
                    <a:lnTo>
                      <a:pt x="16427" y="3653"/>
                    </a:lnTo>
                    <a:lnTo>
                      <a:pt x="16427" y="3269"/>
                    </a:lnTo>
                    <a:lnTo>
                      <a:pt x="16160" y="3269"/>
                    </a:lnTo>
                    <a:lnTo>
                      <a:pt x="16160" y="2884"/>
                    </a:lnTo>
                    <a:lnTo>
                      <a:pt x="15840" y="2884"/>
                    </a:lnTo>
                    <a:lnTo>
                      <a:pt x="15840" y="2179"/>
                    </a:lnTo>
                    <a:lnTo>
                      <a:pt x="15520" y="2179"/>
                    </a:lnTo>
                    <a:lnTo>
                      <a:pt x="15200" y="1474"/>
                    </a:lnTo>
                    <a:lnTo>
                      <a:pt x="14933" y="1795"/>
                    </a:lnTo>
                    <a:lnTo>
                      <a:pt x="14933" y="1474"/>
                    </a:lnTo>
                    <a:lnTo>
                      <a:pt x="13973" y="1474"/>
                    </a:lnTo>
                    <a:lnTo>
                      <a:pt x="12800" y="705"/>
                    </a:lnTo>
                    <a:lnTo>
                      <a:pt x="12480" y="385"/>
                    </a:lnTo>
                    <a:lnTo>
                      <a:pt x="12480" y="0"/>
                    </a:lnTo>
                    <a:lnTo>
                      <a:pt x="11573" y="0"/>
                    </a:lnTo>
                    <a:lnTo>
                      <a:pt x="11840" y="705"/>
                    </a:lnTo>
                    <a:lnTo>
                      <a:pt x="10667" y="1474"/>
                    </a:lnTo>
                    <a:lnTo>
                      <a:pt x="10347" y="1090"/>
                    </a:lnTo>
                    <a:lnTo>
                      <a:pt x="10027" y="1795"/>
                    </a:lnTo>
                    <a:lnTo>
                      <a:pt x="9707" y="2179"/>
                    </a:lnTo>
                    <a:lnTo>
                      <a:pt x="9440" y="2179"/>
                    </a:lnTo>
                    <a:lnTo>
                      <a:pt x="9120" y="2564"/>
                    </a:lnTo>
                    <a:lnTo>
                      <a:pt x="8800" y="2564"/>
                    </a:lnTo>
                    <a:lnTo>
                      <a:pt x="8800" y="2179"/>
                    </a:lnTo>
                    <a:lnTo>
                      <a:pt x="8213" y="2179"/>
                    </a:lnTo>
                    <a:lnTo>
                      <a:pt x="7893" y="2564"/>
                    </a:lnTo>
                    <a:lnTo>
                      <a:pt x="7307" y="2564"/>
                    </a:lnTo>
                    <a:lnTo>
                      <a:pt x="6667" y="2884"/>
                    </a:lnTo>
                    <a:lnTo>
                      <a:pt x="6667" y="2564"/>
                    </a:lnTo>
                    <a:lnTo>
                      <a:pt x="6080" y="2564"/>
                    </a:lnTo>
                    <a:lnTo>
                      <a:pt x="6080" y="4038"/>
                    </a:lnTo>
                    <a:lnTo>
                      <a:pt x="5173" y="4038"/>
                    </a:lnTo>
                    <a:lnTo>
                      <a:pt x="4853" y="3653"/>
                    </a:lnTo>
                    <a:lnTo>
                      <a:pt x="4267" y="3269"/>
                    </a:lnTo>
                    <a:lnTo>
                      <a:pt x="3947" y="5128"/>
                    </a:lnTo>
                    <a:lnTo>
                      <a:pt x="3947" y="6217"/>
                    </a:lnTo>
                    <a:lnTo>
                      <a:pt x="3307" y="6217"/>
                    </a:lnTo>
                    <a:lnTo>
                      <a:pt x="3307" y="6602"/>
                    </a:lnTo>
                    <a:lnTo>
                      <a:pt x="3040" y="6602"/>
                    </a:lnTo>
                    <a:lnTo>
                      <a:pt x="3040" y="6217"/>
                    </a:lnTo>
                    <a:lnTo>
                      <a:pt x="3040" y="6602"/>
                    </a:lnTo>
                    <a:lnTo>
                      <a:pt x="2720" y="6602"/>
                    </a:lnTo>
                    <a:lnTo>
                      <a:pt x="2400" y="6922"/>
                    </a:lnTo>
                    <a:lnTo>
                      <a:pt x="2400" y="6217"/>
                    </a:lnTo>
                    <a:lnTo>
                      <a:pt x="2133" y="6602"/>
                    </a:lnTo>
                    <a:lnTo>
                      <a:pt x="1173" y="6602"/>
                    </a:lnTo>
                    <a:lnTo>
                      <a:pt x="1173" y="7307"/>
                    </a:lnTo>
                    <a:lnTo>
                      <a:pt x="907" y="7307"/>
                    </a:lnTo>
                    <a:lnTo>
                      <a:pt x="907" y="8012"/>
                    </a:lnTo>
                    <a:lnTo>
                      <a:pt x="587" y="8012"/>
                    </a:lnTo>
                    <a:lnTo>
                      <a:pt x="587" y="8396"/>
                    </a:lnTo>
                    <a:lnTo>
                      <a:pt x="907" y="8396"/>
                    </a:lnTo>
                    <a:lnTo>
                      <a:pt x="907" y="8781"/>
                    </a:lnTo>
                    <a:lnTo>
                      <a:pt x="587" y="8781"/>
                    </a:lnTo>
                    <a:lnTo>
                      <a:pt x="587" y="9166"/>
                    </a:lnTo>
                    <a:lnTo>
                      <a:pt x="907" y="9166"/>
                    </a:lnTo>
                    <a:lnTo>
                      <a:pt x="587" y="9166"/>
                    </a:lnTo>
                    <a:lnTo>
                      <a:pt x="587" y="10255"/>
                    </a:lnTo>
                    <a:lnTo>
                      <a:pt x="907" y="9871"/>
                    </a:lnTo>
                    <a:lnTo>
                      <a:pt x="907" y="10255"/>
                    </a:lnTo>
                    <a:lnTo>
                      <a:pt x="587" y="10576"/>
                    </a:lnTo>
                    <a:lnTo>
                      <a:pt x="267" y="10576"/>
                    </a:lnTo>
                    <a:lnTo>
                      <a:pt x="267" y="10960"/>
                    </a:lnTo>
                    <a:lnTo>
                      <a:pt x="0" y="10960"/>
                    </a:lnTo>
                    <a:lnTo>
                      <a:pt x="267" y="10960"/>
                    </a:lnTo>
                    <a:lnTo>
                      <a:pt x="267" y="11345"/>
                    </a:lnTo>
                    <a:lnTo>
                      <a:pt x="267" y="10960"/>
                    </a:lnTo>
                    <a:lnTo>
                      <a:pt x="0" y="11345"/>
                    </a:lnTo>
                    <a:lnTo>
                      <a:pt x="0" y="12050"/>
                    </a:lnTo>
                    <a:lnTo>
                      <a:pt x="267" y="12434"/>
                    </a:lnTo>
                    <a:lnTo>
                      <a:pt x="0" y="12434"/>
                    </a:lnTo>
                    <a:lnTo>
                      <a:pt x="0" y="12819"/>
                    </a:lnTo>
                    <a:lnTo>
                      <a:pt x="587" y="12819"/>
                    </a:lnTo>
                    <a:lnTo>
                      <a:pt x="907" y="13139"/>
                    </a:lnTo>
                    <a:lnTo>
                      <a:pt x="907" y="13909"/>
                    </a:lnTo>
                    <a:lnTo>
                      <a:pt x="1173" y="14614"/>
                    </a:lnTo>
                    <a:lnTo>
                      <a:pt x="1813" y="14229"/>
                    </a:lnTo>
                    <a:lnTo>
                      <a:pt x="1813" y="14614"/>
                    </a:lnTo>
                    <a:lnTo>
                      <a:pt x="2133" y="14998"/>
                    </a:lnTo>
                    <a:lnTo>
                      <a:pt x="2720" y="14998"/>
                    </a:lnTo>
                    <a:lnTo>
                      <a:pt x="2720" y="15383"/>
                    </a:lnTo>
                    <a:lnTo>
                      <a:pt x="3040" y="15383"/>
                    </a:lnTo>
                    <a:lnTo>
                      <a:pt x="3307" y="15703"/>
                    </a:lnTo>
                    <a:lnTo>
                      <a:pt x="3627" y="15703"/>
                    </a:lnTo>
                    <a:lnTo>
                      <a:pt x="3627" y="16793"/>
                    </a:lnTo>
                    <a:lnTo>
                      <a:pt x="3947" y="16793"/>
                    </a:lnTo>
                    <a:lnTo>
                      <a:pt x="3947" y="17177"/>
                    </a:lnTo>
                    <a:lnTo>
                      <a:pt x="4533" y="17177"/>
                    </a:lnTo>
                    <a:lnTo>
                      <a:pt x="4533" y="17562"/>
                    </a:lnTo>
                    <a:lnTo>
                      <a:pt x="5173" y="17562"/>
                    </a:lnTo>
                    <a:lnTo>
                      <a:pt x="5173" y="18652"/>
                    </a:lnTo>
                    <a:lnTo>
                      <a:pt x="5440" y="18652"/>
                    </a:lnTo>
                    <a:lnTo>
                      <a:pt x="5440" y="19036"/>
                    </a:lnTo>
                    <a:lnTo>
                      <a:pt x="5760" y="19036"/>
                    </a:lnTo>
                    <a:lnTo>
                      <a:pt x="5760" y="19357"/>
                    </a:lnTo>
                    <a:lnTo>
                      <a:pt x="6080" y="19357"/>
                    </a:lnTo>
                    <a:lnTo>
                      <a:pt x="6080" y="19741"/>
                    </a:lnTo>
                    <a:lnTo>
                      <a:pt x="6400" y="19741"/>
                    </a:lnTo>
                    <a:lnTo>
                      <a:pt x="6400" y="20126"/>
                    </a:lnTo>
                    <a:lnTo>
                      <a:pt x="6400" y="19357"/>
                    </a:lnTo>
                    <a:lnTo>
                      <a:pt x="6667" y="19357"/>
                    </a:lnTo>
                    <a:lnTo>
                      <a:pt x="6667" y="19741"/>
                    </a:lnTo>
                    <a:lnTo>
                      <a:pt x="7307" y="19741"/>
                    </a:lnTo>
                    <a:lnTo>
                      <a:pt x="7573" y="20126"/>
                    </a:lnTo>
                    <a:lnTo>
                      <a:pt x="7893" y="20126"/>
                    </a:lnTo>
                    <a:lnTo>
                      <a:pt x="7893" y="20510"/>
                    </a:lnTo>
                    <a:lnTo>
                      <a:pt x="8213" y="20510"/>
                    </a:lnTo>
                    <a:lnTo>
                      <a:pt x="8213" y="20831"/>
                    </a:lnTo>
                    <a:lnTo>
                      <a:pt x="8533" y="20831"/>
                    </a:lnTo>
                    <a:lnTo>
                      <a:pt x="8533" y="21215"/>
                    </a:lnTo>
                    <a:lnTo>
                      <a:pt x="8800" y="21600"/>
                    </a:lnTo>
                    <a:lnTo>
                      <a:pt x="8800" y="21215"/>
                    </a:lnTo>
                    <a:lnTo>
                      <a:pt x="9120" y="21215"/>
                    </a:lnTo>
                    <a:lnTo>
                      <a:pt x="9120" y="20831"/>
                    </a:lnTo>
                    <a:lnTo>
                      <a:pt x="9440" y="20831"/>
                    </a:lnTo>
                    <a:lnTo>
                      <a:pt x="9440" y="20510"/>
                    </a:lnTo>
                    <a:lnTo>
                      <a:pt x="9707" y="20126"/>
                    </a:lnTo>
                    <a:lnTo>
                      <a:pt x="10027" y="20126"/>
                    </a:lnTo>
                    <a:lnTo>
                      <a:pt x="10027" y="19357"/>
                    </a:lnTo>
                    <a:lnTo>
                      <a:pt x="9707" y="19357"/>
                    </a:lnTo>
                    <a:lnTo>
                      <a:pt x="9707" y="19036"/>
                    </a:lnTo>
                    <a:lnTo>
                      <a:pt x="10027" y="19036"/>
                    </a:lnTo>
                    <a:lnTo>
                      <a:pt x="10347" y="18652"/>
                    </a:lnTo>
                    <a:lnTo>
                      <a:pt x="10027" y="19036"/>
                    </a:lnTo>
                    <a:lnTo>
                      <a:pt x="10667" y="19036"/>
                    </a:lnTo>
                    <a:lnTo>
                      <a:pt x="10667" y="18652"/>
                    </a:lnTo>
                    <a:lnTo>
                      <a:pt x="10027" y="18652"/>
                    </a:lnTo>
                    <a:lnTo>
                      <a:pt x="10027" y="18267"/>
                    </a:lnTo>
                    <a:lnTo>
                      <a:pt x="10347" y="18267"/>
                    </a:lnTo>
                    <a:lnTo>
                      <a:pt x="10667" y="18652"/>
                    </a:lnTo>
                    <a:lnTo>
                      <a:pt x="10933" y="17947"/>
                    </a:lnTo>
                    <a:lnTo>
                      <a:pt x="10933" y="16793"/>
                    </a:lnTo>
                    <a:lnTo>
                      <a:pt x="11253" y="16793"/>
                    </a:lnTo>
                    <a:lnTo>
                      <a:pt x="11253" y="16088"/>
                    </a:lnTo>
                    <a:lnTo>
                      <a:pt x="10933" y="16472"/>
                    </a:lnTo>
                    <a:lnTo>
                      <a:pt x="10933" y="16088"/>
                    </a:lnTo>
                    <a:lnTo>
                      <a:pt x="11573" y="16088"/>
                    </a:lnTo>
                    <a:lnTo>
                      <a:pt x="11840" y="15703"/>
                    </a:lnTo>
                    <a:lnTo>
                      <a:pt x="11840" y="15383"/>
                    </a:lnTo>
                    <a:lnTo>
                      <a:pt x="12160" y="15703"/>
                    </a:lnTo>
                    <a:lnTo>
                      <a:pt x="12480" y="15703"/>
                    </a:lnTo>
                    <a:lnTo>
                      <a:pt x="12480" y="15383"/>
                    </a:lnTo>
                    <a:lnTo>
                      <a:pt x="12800" y="15703"/>
                    </a:lnTo>
                    <a:lnTo>
                      <a:pt x="12800" y="15383"/>
                    </a:lnTo>
                    <a:lnTo>
                      <a:pt x="13067" y="15383"/>
                    </a:lnTo>
                    <a:lnTo>
                      <a:pt x="13067" y="14614"/>
                    </a:lnTo>
                    <a:lnTo>
                      <a:pt x="12800" y="13909"/>
                    </a:lnTo>
                    <a:lnTo>
                      <a:pt x="12800" y="13139"/>
                    </a:lnTo>
                    <a:lnTo>
                      <a:pt x="12480" y="13139"/>
                    </a:lnTo>
                    <a:lnTo>
                      <a:pt x="12480" y="12434"/>
                    </a:lnTo>
                    <a:lnTo>
                      <a:pt x="12160" y="12434"/>
                    </a:lnTo>
                    <a:lnTo>
                      <a:pt x="12160" y="12050"/>
                    </a:lnTo>
                    <a:lnTo>
                      <a:pt x="11840" y="12819"/>
                    </a:lnTo>
                    <a:lnTo>
                      <a:pt x="11573" y="12819"/>
                    </a:lnTo>
                    <a:lnTo>
                      <a:pt x="11573" y="12434"/>
                    </a:lnTo>
                    <a:lnTo>
                      <a:pt x="11253" y="12434"/>
                    </a:lnTo>
                    <a:lnTo>
                      <a:pt x="11253" y="11729"/>
                    </a:lnTo>
                    <a:lnTo>
                      <a:pt x="11573" y="11729"/>
                    </a:lnTo>
                    <a:lnTo>
                      <a:pt x="11840" y="11345"/>
                    </a:lnTo>
                    <a:lnTo>
                      <a:pt x="11840" y="11729"/>
                    </a:lnTo>
                    <a:lnTo>
                      <a:pt x="12160" y="11345"/>
                    </a:lnTo>
                    <a:lnTo>
                      <a:pt x="12160" y="10960"/>
                    </a:lnTo>
                    <a:lnTo>
                      <a:pt x="11840" y="10960"/>
                    </a:lnTo>
                    <a:lnTo>
                      <a:pt x="11840" y="10255"/>
                    </a:lnTo>
                    <a:lnTo>
                      <a:pt x="11573" y="10255"/>
                    </a:lnTo>
                    <a:lnTo>
                      <a:pt x="11840" y="9871"/>
                    </a:lnTo>
                    <a:lnTo>
                      <a:pt x="11840" y="9486"/>
                    </a:lnTo>
                    <a:lnTo>
                      <a:pt x="13387" y="7307"/>
                    </a:lnTo>
                    <a:lnTo>
                      <a:pt x="13973" y="8012"/>
                    </a:lnTo>
                    <a:lnTo>
                      <a:pt x="13973" y="8396"/>
                    </a:lnTo>
                    <a:lnTo>
                      <a:pt x="13707" y="8396"/>
                    </a:lnTo>
                    <a:lnTo>
                      <a:pt x="13707" y="9486"/>
                    </a:lnTo>
                    <a:lnTo>
                      <a:pt x="14293" y="9486"/>
                    </a:lnTo>
                    <a:lnTo>
                      <a:pt x="14933" y="9871"/>
                    </a:lnTo>
                    <a:lnTo>
                      <a:pt x="15200" y="9871"/>
                    </a:lnTo>
                    <a:lnTo>
                      <a:pt x="15200" y="10255"/>
                    </a:lnTo>
                    <a:lnTo>
                      <a:pt x="15840" y="10255"/>
                    </a:lnTo>
                    <a:lnTo>
                      <a:pt x="16160" y="10576"/>
                    </a:lnTo>
                    <a:lnTo>
                      <a:pt x="16427" y="10576"/>
                    </a:lnTo>
                    <a:lnTo>
                      <a:pt x="16427" y="10960"/>
                    </a:lnTo>
                    <a:lnTo>
                      <a:pt x="16747" y="10576"/>
                    </a:lnTo>
                    <a:lnTo>
                      <a:pt x="17333" y="10255"/>
                    </a:lnTo>
                    <a:lnTo>
                      <a:pt x="19467" y="10960"/>
                    </a:lnTo>
                    <a:lnTo>
                      <a:pt x="19787" y="10576"/>
                    </a:lnTo>
                    <a:lnTo>
                      <a:pt x="20427" y="10576"/>
                    </a:lnTo>
                    <a:lnTo>
                      <a:pt x="20427" y="10255"/>
                    </a:lnTo>
                    <a:lnTo>
                      <a:pt x="20693" y="9871"/>
                    </a:lnTo>
                    <a:lnTo>
                      <a:pt x="21013" y="10255"/>
                    </a:lnTo>
                    <a:lnTo>
                      <a:pt x="21013" y="9871"/>
                    </a:lnTo>
                    <a:lnTo>
                      <a:pt x="21600" y="9486"/>
                    </a:lnTo>
                    <a:lnTo>
                      <a:pt x="21600" y="916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91" name="Shape 2989"/>
              <p:cNvSpPr/>
              <p:nvPr/>
            </p:nvSpPr>
            <p:spPr>
              <a:xfrm>
                <a:off x="8764879" y="5105758"/>
                <a:ext cx="346624" cy="535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0" y="1980"/>
                    </a:moveTo>
                    <a:lnTo>
                      <a:pt x="21060" y="2678"/>
                    </a:lnTo>
                    <a:lnTo>
                      <a:pt x="19530" y="2969"/>
                    </a:lnTo>
                    <a:lnTo>
                      <a:pt x="20070" y="3668"/>
                    </a:lnTo>
                    <a:lnTo>
                      <a:pt x="19530" y="3668"/>
                    </a:lnTo>
                    <a:lnTo>
                      <a:pt x="21060" y="4658"/>
                    </a:lnTo>
                    <a:lnTo>
                      <a:pt x="20520" y="5007"/>
                    </a:lnTo>
                    <a:lnTo>
                      <a:pt x="20520" y="5997"/>
                    </a:lnTo>
                    <a:lnTo>
                      <a:pt x="21060" y="5997"/>
                    </a:lnTo>
                    <a:lnTo>
                      <a:pt x="21060" y="6987"/>
                    </a:lnTo>
                    <a:lnTo>
                      <a:pt x="21600" y="6987"/>
                    </a:lnTo>
                    <a:lnTo>
                      <a:pt x="21600" y="9956"/>
                    </a:lnTo>
                    <a:lnTo>
                      <a:pt x="21060" y="9956"/>
                    </a:lnTo>
                    <a:lnTo>
                      <a:pt x="21060" y="10305"/>
                    </a:lnTo>
                    <a:lnTo>
                      <a:pt x="20520" y="10305"/>
                    </a:lnTo>
                    <a:lnTo>
                      <a:pt x="20520" y="10654"/>
                    </a:lnTo>
                    <a:lnTo>
                      <a:pt x="19530" y="10654"/>
                    </a:lnTo>
                    <a:lnTo>
                      <a:pt x="19530" y="10946"/>
                    </a:lnTo>
                    <a:lnTo>
                      <a:pt x="20520" y="10946"/>
                    </a:lnTo>
                    <a:lnTo>
                      <a:pt x="20520" y="11644"/>
                    </a:lnTo>
                    <a:lnTo>
                      <a:pt x="21060" y="11994"/>
                    </a:lnTo>
                    <a:lnTo>
                      <a:pt x="20520" y="11994"/>
                    </a:lnTo>
                    <a:lnTo>
                      <a:pt x="20520" y="12285"/>
                    </a:lnTo>
                    <a:lnTo>
                      <a:pt x="20070" y="12285"/>
                    </a:lnTo>
                    <a:lnTo>
                      <a:pt x="20070" y="11994"/>
                    </a:lnTo>
                    <a:lnTo>
                      <a:pt x="19530" y="11994"/>
                    </a:lnTo>
                    <a:lnTo>
                      <a:pt x="19530" y="12285"/>
                    </a:lnTo>
                    <a:lnTo>
                      <a:pt x="18990" y="11994"/>
                    </a:lnTo>
                    <a:lnTo>
                      <a:pt x="18540" y="11994"/>
                    </a:lnTo>
                    <a:lnTo>
                      <a:pt x="18540" y="12285"/>
                    </a:lnTo>
                    <a:lnTo>
                      <a:pt x="18000" y="12285"/>
                    </a:lnTo>
                    <a:lnTo>
                      <a:pt x="18000" y="12634"/>
                    </a:lnTo>
                    <a:lnTo>
                      <a:pt x="16920" y="12634"/>
                    </a:lnTo>
                    <a:lnTo>
                      <a:pt x="16920" y="13274"/>
                    </a:lnTo>
                    <a:lnTo>
                      <a:pt x="16470" y="13274"/>
                    </a:lnTo>
                    <a:lnTo>
                      <a:pt x="16470" y="13624"/>
                    </a:lnTo>
                    <a:lnTo>
                      <a:pt x="15930" y="13973"/>
                    </a:lnTo>
                    <a:lnTo>
                      <a:pt x="16470" y="13973"/>
                    </a:lnTo>
                    <a:lnTo>
                      <a:pt x="16470" y="14322"/>
                    </a:lnTo>
                    <a:lnTo>
                      <a:pt x="15930" y="14322"/>
                    </a:lnTo>
                    <a:lnTo>
                      <a:pt x="15930" y="15953"/>
                    </a:lnTo>
                    <a:lnTo>
                      <a:pt x="16470" y="15953"/>
                    </a:lnTo>
                    <a:lnTo>
                      <a:pt x="16470" y="16302"/>
                    </a:lnTo>
                    <a:lnTo>
                      <a:pt x="15930" y="16302"/>
                    </a:lnTo>
                    <a:lnTo>
                      <a:pt x="15930" y="16593"/>
                    </a:lnTo>
                    <a:lnTo>
                      <a:pt x="16470" y="16593"/>
                    </a:lnTo>
                    <a:lnTo>
                      <a:pt x="16470" y="16942"/>
                    </a:lnTo>
                    <a:lnTo>
                      <a:pt x="16920" y="16942"/>
                    </a:lnTo>
                    <a:lnTo>
                      <a:pt x="16920" y="17641"/>
                    </a:lnTo>
                    <a:lnTo>
                      <a:pt x="17460" y="17641"/>
                    </a:lnTo>
                    <a:lnTo>
                      <a:pt x="16920" y="17641"/>
                    </a:lnTo>
                    <a:lnTo>
                      <a:pt x="17460" y="17932"/>
                    </a:lnTo>
                    <a:lnTo>
                      <a:pt x="16920" y="17932"/>
                    </a:lnTo>
                    <a:lnTo>
                      <a:pt x="16920" y="18281"/>
                    </a:lnTo>
                    <a:lnTo>
                      <a:pt x="16470" y="18281"/>
                    </a:lnTo>
                    <a:lnTo>
                      <a:pt x="16470" y="18922"/>
                    </a:lnTo>
                    <a:lnTo>
                      <a:pt x="15930" y="19970"/>
                    </a:lnTo>
                    <a:lnTo>
                      <a:pt x="15390" y="19970"/>
                    </a:lnTo>
                    <a:lnTo>
                      <a:pt x="15390" y="19620"/>
                    </a:lnTo>
                    <a:lnTo>
                      <a:pt x="15390" y="19970"/>
                    </a:lnTo>
                    <a:lnTo>
                      <a:pt x="14940" y="19970"/>
                    </a:lnTo>
                    <a:lnTo>
                      <a:pt x="14940" y="20261"/>
                    </a:lnTo>
                    <a:lnTo>
                      <a:pt x="14400" y="20261"/>
                    </a:lnTo>
                    <a:lnTo>
                      <a:pt x="14400" y="20610"/>
                    </a:lnTo>
                    <a:lnTo>
                      <a:pt x="12330" y="20610"/>
                    </a:lnTo>
                    <a:lnTo>
                      <a:pt x="12330" y="20960"/>
                    </a:lnTo>
                    <a:lnTo>
                      <a:pt x="11790" y="20610"/>
                    </a:lnTo>
                    <a:lnTo>
                      <a:pt x="11790" y="20960"/>
                    </a:lnTo>
                    <a:lnTo>
                      <a:pt x="11340" y="20960"/>
                    </a:lnTo>
                    <a:lnTo>
                      <a:pt x="10800" y="21251"/>
                    </a:lnTo>
                    <a:lnTo>
                      <a:pt x="10260" y="21600"/>
                    </a:lnTo>
                    <a:lnTo>
                      <a:pt x="10260" y="21251"/>
                    </a:lnTo>
                    <a:lnTo>
                      <a:pt x="9720" y="20960"/>
                    </a:lnTo>
                    <a:lnTo>
                      <a:pt x="9720" y="21251"/>
                    </a:lnTo>
                    <a:lnTo>
                      <a:pt x="9270" y="21251"/>
                    </a:lnTo>
                    <a:lnTo>
                      <a:pt x="9720" y="20960"/>
                    </a:lnTo>
                    <a:lnTo>
                      <a:pt x="9270" y="20610"/>
                    </a:lnTo>
                    <a:lnTo>
                      <a:pt x="8730" y="20960"/>
                    </a:lnTo>
                    <a:lnTo>
                      <a:pt x="8190" y="20960"/>
                    </a:lnTo>
                    <a:lnTo>
                      <a:pt x="8190" y="20610"/>
                    </a:lnTo>
                    <a:lnTo>
                      <a:pt x="8190" y="20960"/>
                    </a:lnTo>
                    <a:lnTo>
                      <a:pt x="7650" y="20960"/>
                    </a:lnTo>
                    <a:lnTo>
                      <a:pt x="7200" y="21251"/>
                    </a:lnTo>
                    <a:lnTo>
                      <a:pt x="6660" y="21251"/>
                    </a:lnTo>
                    <a:lnTo>
                      <a:pt x="7200" y="20960"/>
                    </a:lnTo>
                    <a:lnTo>
                      <a:pt x="6660" y="20610"/>
                    </a:lnTo>
                    <a:lnTo>
                      <a:pt x="6660" y="20261"/>
                    </a:lnTo>
                    <a:lnTo>
                      <a:pt x="7200" y="20261"/>
                    </a:lnTo>
                    <a:lnTo>
                      <a:pt x="7200" y="19970"/>
                    </a:lnTo>
                    <a:lnTo>
                      <a:pt x="7650" y="19970"/>
                    </a:lnTo>
                    <a:lnTo>
                      <a:pt x="7650" y="19620"/>
                    </a:lnTo>
                    <a:lnTo>
                      <a:pt x="8730" y="19970"/>
                    </a:lnTo>
                    <a:lnTo>
                      <a:pt x="9270" y="18922"/>
                    </a:lnTo>
                    <a:lnTo>
                      <a:pt x="8730" y="18922"/>
                    </a:lnTo>
                    <a:lnTo>
                      <a:pt x="8730" y="19271"/>
                    </a:lnTo>
                    <a:lnTo>
                      <a:pt x="8190" y="18922"/>
                    </a:lnTo>
                    <a:lnTo>
                      <a:pt x="8190" y="19271"/>
                    </a:lnTo>
                    <a:lnTo>
                      <a:pt x="7200" y="19271"/>
                    </a:lnTo>
                    <a:lnTo>
                      <a:pt x="7200" y="18922"/>
                    </a:lnTo>
                    <a:lnTo>
                      <a:pt x="6660" y="18922"/>
                    </a:lnTo>
                    <a:lnTo>
                      <a:pt x="6660" y="18631"/>
                    </a:lnTo>
                    <a:lnTo>
                      <a:pt x="6120" y="18281"/>
                    </a:lnTo>
                    <a:lnTo>
                      <a:pt x="5130" y="18281"/>
                    </a:lnTo>
                    <a:lnTo>
                      <a:pt x="5130" y="17932"/>
                    </a:lnTo>
                    <a:lnTo>
                      <a:pt x="5130" y="18281"/>
                    </a:lnTo>
                    <a:lnTo>
                      <a:pt x="4590" y="18281"/>
                    </a:lnTo>
                    <a:lnTo>
                      <a:pt x="5130" y="18281"/>
                    </a:lnTo>
                    <a:lnTo>
                      <a:pt x="5130" y="18631"/>
                    </a:lnTo>
                    <a:lnTo>
                      <a:pt x="4590" y="18631"/>
                    </a:lnTo>
                    <a:lnTo>
                      <a:pt x="4590" y="18922"/>
                    </a:lnTo>
                    <a:lnTo>
                      <a:pt x="4050" y="18922"/>
                    </a:lnTo>
                    <a:lnTo>
                      <a:pt x="4050" y="18631"/>
                    </a:lnTo>
                    <a:lnTo>
                      <a:pt x="4590" y="18281"/>
                    </a:lnTo>
                    <a:lnTo>
                      <a:pt x="4050" y="18281"/>
                    </a:lnTo>
                    <a:lnTo>
                      <a:pt x="4590" y="17932"/>
                    </a:lnTo>
                    <a:lnTo>
                      <a:pt x="4590" y="18281"/>
                    </a:lnTo>
                    <a:lnTo>
                      <a:pt x="5130" y="17932"/>
                    </a:lnTo>
                    <a:lnTo>
                      <a:pt x="4590" y="17932"/>
                    </a:lnTo>
                    <a:lnTo>
                      <a:pt x="4050" y="17641"/>
                    </a:lnTo>
                    <a:lnTo>
                      <a:pt x="4590" y="17641"/>
                    </a:lnTo>
                    <a:lnTo>
                      <a:pt x="4050" y="17292"/>
                    </a:lnTo>
                    <a:lnTo>
                      <a:pt x="4590" y="17292"/>
                    </a:lnTo>
                    <a:lnTo>
                      <a:pt x="4050" y="17292"/>
                    </a:lnTo>
                    <a:lnTo>
                      <a:pt x="4050" y="16942"/>
                    </a:lnTo>
                    <a:lnTo>
                      <a:pt x="3600" y="16942"/>
                    </a:lnTo>
                    <a:lnTo>
                      <a:pt x="3600" y="17292"/>
                    </a:lnTo>
                    <a:lnTo>
                      <a:pt x="4050" y="17292"/>
                    </a:lnTo>
                    <a:lnTo>
                      <a:pt x="3600" y="17292"/>
                    </a:lnTo>
                    <a:lnTo>
                      <a:pt x="3600" y="17641"/>
                    </a:lnTo>
                    <a:lnTo>
                      <a:pt x="4050" y="17641"/>
                    </a:lnTo>
                    <a:lnTo>
                      <a:pt x="4050" y="17932"/>
                    </a:lnTo>
                    <a:lnTo>
                      <a:pt x="3600" y="17932"/>
                    </a:lnTo>
                    <a:lnTo>
                      <a:pt x="3600" y="17641"/>
                    </a:lnTo>
                    <a:lnTo>
                      <a:pt x="3060" y="17292"/>
                    </a:lnTo>
                    <a:lnTo>
                      <a:pt x="2520" y="17292"/>
                    </a:lnTo>
                    <a:lnTo>
                      <a:pt x="2520" y="17641"/>
                    </a:lnTo>
                    <a:lnTo>
                      <a:pt x="1530" y="17641"/>
                    </a:lnTo>
                    <a:lnTo>
                      <a:pt x="1530" y="17292"/>
                    </a:lnTo>
                    <a:lnTo>
                      <a:pt x="0" y="17292"/>
                    </a:lnTo>
                    <a:lnTo>
                      <a:pt x="0" y="16302"/>
                    </a:lnTo>
                    <a:lnTo>
                      <a:pt x="450" y="16302"/>
                    </a:lnTo>
                    <a:lnTo>
                      <a:pt x="450" y="16593"/>
                    </a:lnTo>
                    <a:lnTo>
                      <a:pt x="990" y="16302"/>
                    </a:lnTo>
                    <a:lnTo>
                      <a:pt x="990" y="15312"/>
                    </a:lnTo>
                    <a:lnTo>
                      <a:pt x="1530" y="15312"/>
                    </a:lnTo>
                    <a:lnTo>
                      <a:pt x="990" y="14963"/>
                    </a:lnTo>
                    <a:lnTo>
                      <a:pt x="990" y="12634"/>
                    </a:lnTo>
                    <a:lnTo>
                      <a:pt x="0" y="12634"/>
                    </a:lnTo>
                    <a:lnTo>
                      <a:pt x="0" y="11994"/>
                    </a:lnTo>
                    <a:lnTo>
                      <a:pt x="450" y="11644"/>
                    </a:lnTo>
                    <a:lnTo>
                      <a:pt x="990" y="11644"/>
                    </a:lnTo>
                    <a:lnTo>
                      <a:pt x="990" y="10946"/>
                    </a:lnTo>
                    <a:lnTo>
                      <a:pt x="450" y="10946"/>
                    </a:lnTo>
                    <a:lnTo>
                      <a:pt x="450" y="10654"/>
                    </a:lnTo>
                    <a:lnTo>
                      <a:pt x="990" y="10654"/>
                    </a:lnTo>
                    <a:lnTo>
                      <a:pt x="1530" y="10305"/>
                    </a:lnTo>
                    <a:lnTo>
                      <a:pt x="990" y="10654"/>
                    </a:lnTo>
                    <a:lnTo>
                      <a:pt x="2070" y="10654"/>
                    </a:lnTo>
                    <a:lnTo>
                      <a:pt x="2070" y="10305"/>
                    </a:lnTo>
                    <a:lnTo>
                      <a:pt x="990" y="10305"/>
                    </a:lnTo>
                    <a:lnTo>
                      <a:pt x="990" y="9956"/>
                    </a:lnTo>
                    <a:lnTo>
                      <a:pt x="1530" y="9956"/>
                    </a:lnTo>
                    <a:lnTo>
                      <a:pt x="2070" y="10305"/>
                    </a:lnTo>
                    <a:lnTo>
                      <a:pt x="2520" y="9665"/>
                    </a:lnTo>
                    <a:lnTo>
                      <a:pt x="2520" y="8617"/>
                    </a:lnTo>
                    <a:lnTo>
                      <a:pt x="3060" y="8617"/>
                    </a:lnTo>
                    <a:lnTo>
                      <a:pt x="3060" y="7976"/>
                    </a:lnTo>
                    <a:lnTo>
                      <a:pt x="2520" y="8326"/>
                    </a:lnTo>
                    <a:lnTo>
                      <a:pt x="2520" y="7976"/>
                    </a:lnTo>
                    <a:lnTo>
                      <a:pt x="3600" y="7976"/>
                    </a:lnTo>
                    <a:lnTo>
                      <a:pt x="4050" y="7627"/>
                    </a:lnTo>
                    <a:lnTo>
                      <a:pt x="4050" y="7336"/>
                    </a:lnTo>
                    <a:lnTo>
                      <a:pt x="4590" y="7627"/>
                    </a:lnTo>
                    <a:lnTo>
                      <a:pt x="5130" y="7627"/>
                    </a:lnTo>
                    <a:lnTo>
                      <a:pt x="5130" y="7336"/>
                    </a:lnTo>
                    <a:lnTo>
                      <a:pt x="5670" y="7627"/>
                    </a:lnTo>
                    <a:lnTo>
                      <a:pt x="5670" y="7336"/>
                    </a:lnTo>
                    <a:lnTo>
                      <a:pt x="6120" y="7336"/>
                    </a:lnTo>
                    <a:lnTo>
                      <a:pt x="6120" y="6637"/>
                    </a:lnTo>
                    <a:lnTo>
                      <a:pt x="5670" y="5997"/>
                    </a:lnTo>
                    <a:lnTo>
                      <a:pt x="5670" y="5298"/>
                    </a:lnTo>
                    <a:lnTo>
                      <a:pt x="5130" y="5298"/>
                    </a:lnTo>
                    <a:lnTo>
                      <a:pt x="5130" y="4658"/>
                    </a:lnTo>
                    <a:lnTo>
                      <a:pt x="4590" y="4658"/>
                    </a:lnTo>
                    <a:lnTo>
                      <a:pt x="4590" y="4308"/>
                    </a:lnTo>
                    <a:lnTo>
                      <a:pt x="4050" y="5007"/>
                    </a:lnTo>
                    <a:lnTo>
                      <a:pt x="3600" y="5007"/>
                    </a:lnTo>
                    <a:lnTo>
                      <a:pt x="3600" y="4658"/>
                    </a:lnTo>
                    <a:lnTo>
                      <a:pt x="3060" y="4658"/>
                    </a:lnTo>
                    <a:lnTo>
                      <a:pt x="3060" y="4017"/>
                    </a:lnTo>
                    <a:lnTo>
                      <a:pt x="3600" y="4017"/>
                    </a:lnTo>
                    <a:lnTo>
                      <a:pt x="4050" y="3668"/>
                    </a:lnTo>
                    <a:lnTo>
                      <a:pt x="4050" y="4017"/>
                    </a:lnTo>
                    <a:lnTo>
                      <a:pt x="4590" y="3668"/>
                    </a:lnTo>
                    <a:lnTo>
                      <a:pt x="4590" y="3319"/>
                    </a:lnTo>
                    <a:lnTo>
                      <a:pt x="4050" y="3319"/>
                    </a:lnTo>
                    <a:lnTo>
                      <a:pt x="4050" y="2678"/>
                    </a:lnTo>
                    <a:lnTo>
                      <a:pt x="3600" y="2678"/>
                    </a:lnTo>
                    <a:lnTo>
                      <a:pt x="4050" y="2329"/>
                    </a:lnTo>
                    <a:lnTo>
                      <a:pt x="4050" y="1980"/>
                    </a:lnTo>
                    <a:lnTo>
                      <a:pt x="6660" y="0"/>
                    </a:lnTo>
                    <a:lnTo>
                      <a:pt x="7650" y="640"/>
                    </a:lnTo>
                    <a:lnTo>
                      <a:pt x="7650" y="990"/>
                    </a:lnTo>
                    <a:lnTo>
                      <a:pt x="7200" y="990"/>
                    </a:lnTo>
                    <a:lnTo>
                      <a:pt x="7200" y="1980"/>
                    </a:lnTo>
                    <a:lnTo>
                      <a:pt x="8190" y="1980"/>
                    </a:lnTo>
                    <a:lnTo>
                      <a:pt x="9270" y="2329"/>
                    </a:lnTo>
                    <a:lnTo>
                      <a:pt x="9720" y="2329"/>
                    </a:lnTo>
                    <a:lnTo>
                      <a:pt x="9720" y="2678"/>
                    </a:lnTo>
                    <a:lnTo>
                      <a:pt x="10800" y="2678"/>
                    </a:lnTo>
                    <a:lnTo>
                      <a:pt x="11340" y="2969"/>
                    </a:lnTo>
                    <a:lnTo>
                      <a:pt x="11790" y="2969"/>
                    </a:lnTo>
                    <a:lnTo>
                      <a:pt x="11790" y="3319"/>
                    </a:lnTo>
                    <a:lnTo>
                      <a:pt x="12330" y="2969"/>
                    </a:lnTo>
                    <a:lnTo>
                      <a:pt x="13320" y="2678"/>
                    </a:lnTo>
                    <a:lnTo>
                      <a:pt x="16920" y="3319"/>
                    </a:lnTo>
                    <a:lnTo>
                      <a:pt x="17460" y="2969"/>
                    </a:lnTo>
                    <a:lnTo>
                      <a:pt x="18540" y="2969"/>
                    </a:lnTo>
                    <a:lnTo>
                      <a:pt x="18540" y="2678"/>
                    </a:lnTo>
                    <a:lnTo>
                      <a:pt x="18990" y="2329"/>
                    </a:lnTo>
                    <a:lnTo>
                      <a:pt x="19530" y="2678"/>
                    </a:lnTo>
                    <a:lnTo>
                      <a:pt x="19530" y="2329"/>
                    </a:lnTo>
                    <a:lnTo>
                      <a:pt x="20520" y="198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2" name="Shape 2990"/>
              <p:cNvSpPr/>
              <p:nvPr/>
            </p:nvSpPr>
            <p:spPr>
              <a:xfrm>
                <a:off x="6914779" y="5056652"/>
                <a:ext cx="404394" cy="3711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4876"/>
                    </a:moveTo>
                    <a:lnTo>
                      <a:pt x="21214" y="14372"/>
                    </a:lnTo>
                    <a:lnTo>
                      <a:pt x="21214" y="13868"/>
                    </a:lnTo>
                    <a:lnTo>
                      <a:pt x="21600" y="13868"/>
                    </a:lnTo>
                    <a:lnTo>
                      <a:pt x="21214" y="13447"/>
                    </a:lnTo>
                    <a:lnTo>
                      <a:pt x="20751" y="13447"/>
                    </a:lnTo>
                    <a:lnTo>
                      <a:pt x="20751" y="12943"/>
                    </a:lnTo>
                    <a:lnTo>
                      <a:pt x="20289" y="12439"/>
                    </a:lnTo>
                    <a:lnTo>
                      <a:pt x="20751" y="12439"/>
                    </a:lnTo>
                    <a:lnTo>
                      <a:pt x="20751" y="11935"/>
                    </a:lnTo>
                    <a:lnTo>
                      <a:pt x="20289" y="11935"/>
                    </a:lnTo>
                    <a:lnTo>
                      <a:pt x="20289" y="11514"/>
                    </a:lnTo>
                    <a:lnTo>
                      <a:pt x="20289" y="11935"/>
                    </a:lnTo>
                    <a:lnTo>
                      <a:pt x="18977" y="11935"/>
                    </a:lnTo>
                    <a:lnTo>
                      <a:pt x="18977" y="11514"/>
                    </a:lnTo>
                    <a:lnTo>
                      <a:pt x="18977" y="11935"/>
                    </a:lnTo>
                    <a:lnTo>
                      <a:pt x="18129" y="11514"/>
                    </a:lnTo>
                    <a:lnTo>
                      <a:pt x="18514" y="11010"/>
                    </a:lnTo>
                    <a:lnTo>
                      <a:pt x="18514" y="10086"/>
                    </a:lnTo>
                    <a:lnTo>
                      <a:pt x="18129" y="10086"/>
                    </a:lnTo>
                    <a:lnTo>
                      <a:pt x="18129" y="9581"/>
                    </a:lnTo>
                    <a:lnTo>
                      <a:pt x="17666" y="10086"/>
                    </a:lnTo>
                    <a:lnTo>
                      <a:pt x="17666" y="10506"/>
                    </a:lnTo>
                    <a:lnTo>
                      <a:pt x="17203" y="10506"/>
                    </a:lnTo>
                    <a:lnTo>
                      <a:pt x="17203" y="10086"/>
                    </a:lnTo>
                    <a:lnTo>
                      <a:pt x="16354" y="10086"/>
                    </a:lnTo>
                    <a:lnTo>
                      <a:pt x="16354" y="9581"/>
                    </a:lnTo>
                    <a:lnTo>
                      <a:pt x="15891" y="9581"/>
                    </a:lnTo>
                    <a:lnTo>
                      <a:pt x="16354" y="9581"/>
                    </a:lnTo>
                    <a:lnTo>
                      <a:pt x="16354" y="9077"/>
                    </a:lnTo>
                    <a:lnTo>
                      <a:pt x="16817" y="9077"/>
                    </a:lnTo>
                    <a:lnTo>
                      <a:pt x="16817" y="8657"/>
                    </a:lnTo>
                    <a:lnTo>
                      <a:pt x="17203" y="8657"/>
                    </a:lnTo>
                    <a:lnTo>
                      <a:pt x="17203" y="8153"/>
                    </a:lnTo>
                    <a:lnTo>
                      <a:pt x="16817" y="8153"/>
                    </a:lnTo>
                    <a:lnTo>
                      <a:pt x="16817" y="7648"/>
                    </a:lnTo>
                    <a:lnTo>
                      <a:pt x="17203" y="7648"/>
                    </a:lnTo>
                    <a:lnTo>
                      <a:pt x="16817" y="7648"/>
                    </a:lnTo>
                    <a:lnTo>
                      <a:pt x="17203" y="7648"/>
                    </a:lnTo>
                    <a:lnTo>
                      <a:pt x="17203" y="6724"/>
                    </a:lnTo>
                    <a:lnTo>
                      <a:pt x="16817" y="6724"/>
                    </a:lnTo>
                    <a:lnTo>
                      <a:pt x="16817" y="6219"/>
                    </a:lnTo>
                    <a:lnTo>
                      <a:pt x="16354" y="6219"/>
                    </a:lnTo>
                    <a:lnTo>
                      <a:pt x="16354" y="5715"/>
                    </a:lnTo>
                    <a:lnTo>
                      <a:pt x="15891" y="5715"/>
                    </a:lnTo>
                    <a:lnTo>
                      <a:pt x="15891" y="5295"/>
                    </a:lnTo>
                    <a:lnTo>
                      <a:pt x="15043" y="5295"/>
                    </a:lnTo>
                    <a:lnTo>
                      <a:pt x="15043" y="4791"/>
                    </a:lnTo>
                    <a:lnTo>
                      <a:pt x="14580" y="5295"/>
                    </a:lnTo>
                    <a:lnTo>
                      <a:pt x="14580" y="4791"/>
                    </a:lnTo>
                    <a:lnTo>
                      <a:pt x="14117" y="4791"/>
                    </a:lnTo>
                    <a:lnTo>
                      <a:pt x="14580" y="4286"/>
                    </a:lnTo>
                    <a:lnTo>
                      <a:pt x="13269" y="4286"/>
                    </a:lnTo>
                    <a:lnTo>
                      <a:pt x="13269" y="3782"/>
                    </a:lnTo>
                    <a:lnTo>
                      <a:pt x="13269" y="4286"/>
                    </a:lnTo>
                    <a:lnTo>
                      <a:pt x="12806" y="4286"/>
                    </a:lnTo>
                    <a:lnTo>
                      <a:pt x="12806" y="3782"/>
                    </a:lnTo>
                    <a:lnTo>
                      <a:pt x="11957" y="3782"/>
                    </a:lnTo>
                    <a:lnTo>
                      <a:pt x="11957" y="3362"/>
                    </a:lnTo>
                    <a:lnTo>
                      <a:pt x="11494" y="2858"/>
                    </a:lnTo>
                    <a:lnTo>
                      <a:pt x="11494" y="1933"/>
                    </a:lnTo>
                    <a:lnTo>
                      <a:pt x="11031" y="1429"/>
                    </a:lnTo>
                    <a:lnTo>
                      <a:pt x="10646" y="1429"/>
                    </a:lnTo>
                    <a:lnTo>
                      <a:pt x="10646" y="1933"/>
                    </a:lnTo>
                    <a:lnTo>
                      <a:pt x="10183" y="1429"/>
                    </a:lnTo>
                    <a:lnTo>
                      <a:pt x="9720" y="1429"/>
                    </a:lnTo>
                    <a:lnTo>
                      <a:pt x="9257" y="925"/>
                    </a:lnTo>
                    <a:lnTo>
                      <a:pt x="9257" y="420"/>
                    </a:lnTo>
                    <a:lnTo>
                      <a:pt x="8871" y="420"/>
                    </a:lnTo>
                    <a:lnTo>
                      <a:pt x="8871" y="0"/>
                    </a:lnTo>
                    <a:lnTo>
                      <a:pt x="8409" y="0"/>
                    </a:lnTo>
                    <a:lnTo>
                      <a:pt x="8409" y="420"/>
                    </a:lnTo>
                    <a:lnTo>
                      <a:pt x="7946" y="420"/>
                    </a:lnTo>
                    <a:lnTo>
                      <a:pt x="7946" y="925"/>
                    </a:lnTo>
                    <a:lnTo>
                      <a:pt x="7560" y="925"/>
                    </a:lnTo>
                    <a:lnTo>
                      <a:pt x="7560" y="420"/>
                    </a:lnTo>
                    <a:lnTo>
                      <a:pt x="6634" y="420"/>
                    </a:lnTo>
                    <a:lnTo>
                      <a:pt x="6171" y="925"/>
                    </a:lnTo>
                    <a:lnTo>
                      <a:pt x="5786" y="925"/>
                    </a:lnTo>
                    <a:lnTo>
                      <a:pt x="5786" y="420"/>
                    </a:lnTo>
                    <a:lnTo>
                      <a:pt x="5323" y="420"/>
                    </a:lnTo>
                    <a:lnTo>
                      <a:pt x="5786" y="925"/>
                    </a:lnTo>
                    <a:lnTo>
                      <a:pt x="5786" y="2353"/>
                    </a:lnTo>
                    <a:lnTo>
                      <a:pt x="5323" y="2353"/>
                    </a:lnTo>
                    <a:lnTo>
                      <a:pt x="5323" y="3362"/>
                    </a:lnTo>
                    <a:lnTo>
                      <a:pt x="4397" y="3362"/>
                    </a:lnTo>
                    <a:lnTo>
                      <a:pt x="4397" y="5715"/>
                    </a:lnTo>
                    <a:lnTo>
                      <a:pt x="4860" y="5715"/>
                    </a:lnTo>
                    <a:lnTo>
                      <a:pt x="4860" y="8153"/>
                    </a:lnTo>
                    <a:lnTo>
                      <a:pt x="4397" y="8153"/>
                    </a:lnTo>
                    <a:lnTo>
                      <a:pt x="4397" y="8657"/>
                    </a:lnTo>
                    <a:lnTo>
                      <a:pt x="4011" y="8153"/>
                    </a:lnTo>
                    <a:lnTo>
                      <a:pt x="4011" y="9077"/>
                    </a:lnTo>
                    <a:lnTo>
                      <a:pt x="3549" y="9077"/>
                    </a:lnTo>
                    <a:lnTo>
                      <a:pt x="3549" y="9581"/>
                    </a:lnTo>
                    <a:lnTo>
                      <a:pt x="3086" y="9581"/>
                    </a:lnTo>
                    <a:lnTo>
                      <a:pt x="3549" y="10086"/>
                    </a:lnTo>
                    <a:lnTo>
                      <a:pt x="3086" y="10086"/>
                    </a:lnTo>
                    <a:lnTo>
                      <a:pt x="3549" y="10086"/>
                    </a:lnTo>
                    <a:lnTo>
                      <a:pt x="3549" y="10506"/>
                    </a:lnTo>
                    <a:lnTo>
                      <a:pt x="4011" y="10506"/>
                    </a:lnTo>
                    <a:lnTo>
                      <a:pt x="4011" y="11010"/>
                    </a:lnTo>
                    <a:lnTo>
                      <a:pt x="3549" y="11010"/>
                    </a:lnTo>
                    <a:lnTo>
                      <a:pt x="4011" y="11514"/>
                    </a:lnTo>
                    <a:lnTo>
                      <a:pt x="4011" y="11935"/>
                    </a:lnTo>
                    <a:lnTo>
                      <a:pt x="4397" y="11935"/>
                    </a:lnTo>
                    <a:lnTo>
                      <a:pt x="4397" y="12439"/>
                    </a:lnTo>
                    <a:lnTo>
                      <a:pt x="4011" y="12439"/>
                    </a:lnTo>
                    <a:lnTo>
                      <a:pt x="4397" y="12943"/>
                    </a:lnTo>
                    <a:lnTo>
                      <a:pt x="4011" y="12943"/>
                    </a:lnTo>
                    <a:lnTo>
                      <a:pt x="4011" y="13447"/>
                    </a:lnTo>
                    <a:lnTo>
                      <a:pt x="3549" y="13447"/>
                    </a:lnTo>
                    <a:lnTo>
                      <a:pt x="3549" y="13868"/>
                    </a:lnTo>
                    <a:lnTo>
                      <a:pt x="2237" y="13868"/>
                    </a:lnTo>
                    <a:lnTo>
                      <a:pt x="2237" y="13447"/>
                    </a:lnTo>
                    <a:lnTo>
                      <a:pt x="926" y="13447"/>
                    </a:lnTo>
                    <a:lnTo>
                      <a:pt x="926" y="14372"/>
                    </a:lnTo>
                    <a:lnTo>
                      <a:pt x="463" y="13868"/>
                    </a:lnTo>
                    <a:lnTo>
                      <a:pt x="463" y="14876"/>
                    </a:lnTo>
                    <a:lnTo>
                      <a:pt x="0" y="14372"/>
                    </a:lnTo>
                    <a:lnTo>
                      <a:pt x="0" y="15296"/>
                    </a:lnTo>
                    <a:lnTo>
                      <a:pt x="463" y="15296"/>
                    </a:lnTo>
                    <a:lnTo>
                      <a:pt x="463" y="15801"/>
                    </a:lnTo>
                    <a:lnTo>
                      <a:pt x="926" y="15801"/>
                    </a:lnTo>
                    <a:lnTo>
                      <a:pt x="1311" y="16305"/>
                    </a:lnTo>
                    <a:lnTo>
                      <a:pt x="1311" y="18238"/>
                    </a:lnTo>
                    <a:lnTo>
                      <a:pt x="926" y="18658"/>
                    </a:lnTo>
                    <a:lnTo>
                      <a:pt x="926" y="19667"/>
                    </a:lnTo>
                    <a:lnTo>
                      <a:pt x="1311" y="19667"/>
                    </a:lnTo>
                    <a:lnTo>
                      <a:pt x="1311" y="19163"/>
                    </a:lnTo>
                    <a:lnTo>
                      <a:pt x="1774" y="19667"/>
                    </a:lnTo>
                    <a:lnTo>
                      <a:pt x="1774" y="20171"/>
                    </a:lnTo>
                    <a:lnTo>
                      <a:pt x="1311" y="20171"/>
                    </a:lnTo>
                    <a:lnTo>
                      <a:pt x="1774" y="20171"/>
                    </a:lnTo>
                    <a:lnTo>
                      <a:pt x="1774" y="20591"/>
                    </a:lnTo>
                    <a:lnTo>
                      <a:pt x="2700" y="20591"/>
                    </a:lnTo>
                    <a:lnTo>
                      <a:pt x="2700" y="21096"/>
                    </a:lnTo>
                    <a:lnTo>
                      <a:pt x="3086" y="21096"/>
                    </a:lnTo>
                    <a:lnTo>
                      <a:pt x="3086" y="20591"/>
                    </a:lnTo>
                    <a:lnTo>
                      <a:pt x="3549" y="20591"/>
                    </a:lnTo>
                    <a:lnTo>
                      <a:pt x="3549" y="20171"/>
                    </a:lnTo>
                    <a:lnTo>
                      <a:pt x="4397" y="20171"/>
                    </a:lnTo>
                    <a:lnTo>
                      <a:pt x="4397" y="20591"/>
                    </a:lnTo>
                    <a:lnTo>
                      <a:pt x="4860" y="20171"/>
                    </a:lnTo>
                    <a:lnTo>
                      <a:pt x="5786" y="20171"/>
                    </a:lnTo>
                    <a:lnTo>
                      <a:pt x="5786" y="20591"/>
                    </a:lnTo>
                    <a:lnTo>
                      <a:pt x="6634" y="20591"/>
                    </a:lnTo>
                    <a:lnTo>
                      <a:pt x="6634" y="20171"/>
                    </a:lnTo>
                    <a:lnTo>
                      <a:pt x="7097" y="20171"/>
                    </a:lnTo>
                    <a:lnTo>
                      <a:pt x="6634" y="19667"/>
                    </a:lnTo>
                    <a:lnTo>
                      <a:pt x="7097" y="19163"/>
                    </a:lnTo>
                    <a:lnTo>
                      <a:pt x="7560" y="19163"/>
                    </a:lnTo>
                    <a:lnTo>
                      <a:pt x="7560" y="19667"/>
                    </a:lnTo>
                    <a:lnTo>
                      <a:pt x="7097" y="20171"/>
                    </a:lnTo>
                    <a:lnTo>
                      <a:pt x="7560" y="20171"/>
                    </a:lnTo>
                    <a:lnTo>
                      <a:pt x="7946" y="20591"/>
                    </a:lnTo>
                    <a:lnTo>
                      <a:pt x="8409" y="20591"/>
                    </a:lnTo>
                    <a:lnTo>
                      <a:pt x="8871" y="20171"/>
                    </a:lnTo>
                    <a:lnTo>
                      <a:pt x="8871" y="21096"/>
                    </a:lnTo>
                    <a:lnTo>
                      <a:pt x="9257" y="21600"/>
                    </a:lnTo>
                    <a:lnTo>
                      <a:pt x="9720" y="21096"/>
                    </a:lnTo>
                    <a:lnTo>
                      <a:pt x="9257" y="21096"/>
                    </a:lnTo>
                    <a:lnTo>
                      <a:pt x="9257" y="20591"/>
                    </a:lnTo>
                    <a:lnTo>
                      <a:pt x="8871" y="20171"/>
                    </a:lnTo>
                    <a:lnTo>
                      <a:pt x="9257" y="20171"/>
                    </a:lnTo>
                    <a:lnTo>
                      <a:pt x="9257" y="19667"/>
                    </a:lnTo>
                    <a:lnTo>
                      <a:pt x="10183" y="19667"/>
                    </a:lnTo>
                    <a:lnTo>
                      <a:pt x="10183" y="20171"/>
                    </a:lnTo>
                    <a:lnTo>
                      <a:pt x="10646" y="20171"/>
                    </a:lnTo>
                    <a:lnTo>
                      <a:pt x="10646" y="19667"/>
                    </a:lnTo>
                    <a:lnTo>
                      <a:pt x="10183" y="19667"/>
                    </a:lnTo>
                    <a:lnTo>
                      <a:pt x="10183" y="19163"/>
                    </a:lnTo>
                    <a:lnTo>
                      <a:pt x="10646" y="19163"/>
                    </a:lnTo>
                    <a:lnTo>
                      <a:pt x="10646" y="19667"/>
                    </a:lnTo>
                    <a:lnTo>
                      <a:pt x="13269" y="19667"/>
                    </a:lnTo>
                    <a:lnTo>
                      <a:pt x="13269" y="19163"/>
                    </a:lnTo>
                    <a:lnTo>
                      <a:pt x="13731" y="19163"/>
                    </a:lnTo>
                    <a:lnTo>
                      <a:pt x="14580" y="20171"/>
                    </a:lnTo>
                    <a:lnTo>
                      <a:pt x="14580" y="21096"/>
                    </a:lnTo>
                    <a:lnTo>
                      <a:pt x="15043" y="21600"/>
                    </a:lnTo>
                    <a:lnTo>
                      <a:pt x="15891" y="20591"/>
                    </a:lnTo>
                    <a:lnTo>
                      <a:pt x="16817" y="20591"/>
                    </a:lnTo>
                    <a:lnTo>
                      <a:pt x="17666" y="19667"/>
                    </a:lnTo>
                    <a:lnTo>
                      <a:pt x="17203" y="19163"/>
                    </a:lnTo>
                    <a:lnTo>
                      <a:pt x="17203" y="18658"/>
                    </a:lnTo>
                    <a:lnTo>
                      <a:pt x="17666" y="17734"/>
                    </a:lnTo>
                    <a:lnTo>
                      <a:pt x="18977" y="16305"/>
                    </a:lnTo>
                    <a:lnTo>
                      <a:pt x="19903" y="16305"/>
                    </a:lnTo>
                    <a:lnTo>
                      <a:pt x="20751" y="15801"/>
                    </a:lnTo>
                    <a:lnTo>
                      <a:pt x="20751" y="15296"/>
                    </a:lnTo>
                    <a:lnTo>
                      <a:pt x="21214" y="15296"/>
                    </a:lnTo>
                    <a:lnTo>
                      <a:pt x="21214" y="14876"/>
                    </a:lnTo>
                    <a:lnTo>
                      <a:pt x="21600" y="1487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93" name="Shape 2991"/>
              <p:cNvSpPr/>
              <p:nvPr/>
            </p:nvSpPr>
            <p:spPr>
              <a:xfrm>
                <a:off x="6865674" y="4874675"/>
                <a:ext cx="272967" cy="2729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629" y="19543"/>
                    </a:moveTo>
                    <a:lnTo>
                      <a:pt x="3314" y="19543"/>
                    </a:lnTo>
                    <a:lnTo>
                      <a:pt x="3314" y="20229"/>
                    </a:lnTo>
                    <a:lnTo>
                      <a:pt x="3886" y="20914"/>
                    </a:lnTo>
                    <a:lnTo>
                      <a:pt x="5829" y="20914"/>
                    </a:lnTo>
                    <a:lnTo>
                      <a:pt x="6514" y="21600"/>
                    </a:lnTo>
                    <a:lnTo>
                      <a:pt x="6514" y="20914"/>
                    </a:lnTo>
                    <a:lnTo>
                      <a:pt x="7200" y="20914"/>
                    </a:lnTo>
                    <a:lnTo>
                      <a:pt x="7886" y="20229"/>
                    </a:lnTo>
                    <a:lnTo>
                      <a:pt x="9829" y="20229"/>
                    </a:lnTo>
                    <a:lnTo>
                      <a:pt x="9829" y="19543"/>
                    </a:lnTo>
                    <a:lnTo>
                      <a:pt x="10400" y="18971"/>
                    </a:lnTo>
                    <a:lnTo>
                      <a:pt x="10400" y="19543"/>
                    </a:lnTo>
                    <a:lnTo>
                      <a:pt x="10400" y="18971"/>
                    </a:lnTo>
                    <a:lnTo>
                      <a:pt x="11771" y="18971"/>
                    </a:lnTo>
                    <a:lnTo>
                      <a:pt x="11771" y="17600"/>
                    </a:lnTo>
                    <a:lnTo>
                      <a:pt x="12457" y="17600"/>
                    </a:lnTo>
                    <a:lnTo>
                      <a:pt x="12457" y="15657"/>
                    </a:lnTo>
                    <a:lnTo>
                      <a:pt x="11771" y="14971"/>
                    </a:lnTo>
                    <a:lnTo>
                      <a:pt x="12457" y="14971"/>
                    </a:lnTo>
                    <a:lnTo>
                      <a:pt x="12457" y="15657"/>
                    </a:lnTo>
                    <a:lnTo>
                      <a:pt x="13029" y="15657"/>
                    </a:lnTo>
                    <a:lnTo>
                      <a:pt x="13714" y="14971"/>
                    </a:lnTo>
                    <a:lnTo>
                      <a:pt x="15086" y="14971"/>
                    </a:lnTo>
                    <a:lnTo>
                      <a:pt x="15086" y="15657"/>
                    </a:lnTo>
                    <a:lnTo>
                      <a:pt x="15657" y="15657"/>
                    </a:lnTo>
                    <a:lnTo>
                      <a:pt x="15657" y="14971"/>
                    </a:lnTo>
                    <a:lnTo>
                      <a:pt x="16343" y="14971"/>
                    </a:lnTo>
                    <a:lnTo>
                      <a:pt x="16343" y="14400"/>
                    </a:lnTo>
                    <a:lnTo>
                      <a:pt x="17029" y="14400"/>
                    </a:lnTo>
                    <a:lnTo>
                      <a:pt x="17029" y="14971"/>
                    </a:lnTo>
                    <a:lnTo>
                      <a:pt x="17600" y="14971"/>
                    </a:lnTo>
                    <a:lnTo>
                      <a:pt x="17600" y="15657"/>
                    </a:lnTo>
                    <a:lnTo>
                      <a:pt x="18286" y="16343"/>
                    </a:lnTo>
                    <a:lnTo>
                      <a:pt x="18971" y="16343"/>
                    </a:lnTo>
                    <a:lnTo>
                      <a:pt x="19657" y="17029"/>
                    </a:lnTo>
                    <a:lnTo>
                      <a:pt x="19657" y="16343"/>
                    </a:lnTo>
                    <a:lnTo>
                      <a:pt x="20229" y="16343"/>
                    </a:lnTo>
                    <a:lnTo>
                      <a:pt x="20914" y="17029"/>
                    </a:lnTo>
                    <a:lnTo>
                      <a:pt x="21600" y="17029"/>
                    </a:lnTo>
                    <a:lnTo>
                      <a:pt x="20914" y="16343"/>
                    </a:lnTo>
                    <a:lnTo>
                      <a:pt x="21600" y="16343"/>
                    </a:lnTo>
                    <a:lnTo>
                      <a:pt x="21600" y="14971"/>
                    </a:lnTo>
                    <a:lnTo>
                      <a:pt x="20914" y="14400"/>
                    </a:lnTo>
                    <a:lnTo>
                      <a:pt x="20914" y="13029"/>
                    </a:lnTo>
                    <a:lnTo>
                      <a:pt x="20229" y="13714"/>
                    </a:lnTo>
                    <a:lnTo>
                      <a:pt x="20229" y="11771"/>
                    </a:lnTo>
                    <a:lnTo>
                      <a:pt x="19657" y="11771"/>
                    </a:lnTo>
                    <a:lnTo>
                      <a:pt x="19657" y="12457"/>
                    </a:lnTo>
                    <a:lnTo>
                      <a:pt x="19657" y="11771"/>
                    </a:lnTo>
                    <a:lnTo>
                      <a:pt x="18971" y="11771"/>
                    </a:lnTo>
                    <a:lnTo>
                      <a:pt x="18971" y="11086"/>
                    </a:lnTo>
                    <a:lnTo>
                      <a:pt x="18971" y="11771"/>
                    </a:lnTo>
                    <a:lnTo>
                      <a:pt x="18971" y="11086"/>
                    </a:lnTo>
                    <a:lnTo>
                      <a:pt x="18286" y="11086"/>
                    </a:lnTo>
                    <a:lnTo>
                      <a:pt x="18286" y="10400"/>
                    </a:lnTo>
                    <a:lnTo>
                      <a:pt x="17600" y="10400"/>
                    </a:lnTo>
                    <a:lnTo>
                      <a:pt x="17600" y="9829"/>
                    </a:lnTo>
                    <a:lnTo>
                      <a:pt x="17029" y="9143"/>
                    </a:lnTo>
                    <a:lnTo>
                      <a:pt x="17029" y="9829"/>
                    </a:lnTo>
                    <a:lnTo>
                      <a:pt x="16343" y="9143"/>
                    </a:lnTo>
                    <a:lnTo>
                      <a:pt x="15657" y="9143"/>
                    </a:lnTo>
                    <a:lnTo>
                      <a:pt x="15657" y="8457"/>
                    </a:lnTo>
                    <a:lnTo>
                      <a:pt x="15086" y="8457"/>
                    </a:lnTo>
                    <a:lnTo>
                      <a:pt x="15657" y="8457"/>
                    </a:lnTo>
                    <a:lnTo>
                      <a:pt x="15657" y="7886"/>
                    </a:lnTo>
                    <a:lnTo>
                      <a:pt x="16343" y="7886"/>
                    </a:lnTo>
                    <a:lnTo>
                      <a:pt x="15657" y="7200"/>
                    </a:lnTo>
                    <a:lnTo>
                      <a:pt x="15086" y="6514"/>
                    </a:lnTo>
                    <a:lnTo>
                      <a:pt x="15086" y="5943"/>
                    </a:lnTo>
                    <a:lnTo>
                      <a:pt x="14400" y="5943"/>
                    </a:lnTo>
                    <a:lnTo>
                      <a:pt x="14400" y="5257"/>
                    </a:lnTo>
                    <a:lnTo>
                      <a:pt x="13714" y="5943"/>
                    </a:lnTo>
                    <a:lnTo>
                      <a:pt x="13714" y="5257"/>
                    </a:lnTo>
                    <a:lnTo>
                      <a:pt x="13029" y="4571"/>
                    </a:lnTo>
                    <a:lnTo>
                      <a:pt x="13714" y="4571"/>
                    </a:lnTo>
                    <a:lnTo>
                      <a:pt x="12457" y="4571"/>
                    </a:lnTo>
                    <a:lnTo>
                      <a:pt x="12457" y="3886"/>
                    </a:lnTo>
                    <a:lnTo>
                      <a:pt x="12457" y="4571"/>
                    </a:lnTo>
                    <a:lnTo>
                      <a:pt x="11771" y="4571"/>
                    </a:lnTo>
                    <a:lnTo>
                      <a:pt x="11771" y="3886"/>
                    </a:lnTo>
                    <a:lnTo>
                      <a:pt x="11086" y="3886"/>
                    </a:lnTo>
                    <a:lnTo>
                      <a:pt x="11086" y="1943"/>
                    </a:lnTo>
                    <a:lnTo>
                      <a:pt x="10400" y="1371"/>
                    </a:lnTo>
                    <a:lnTo>
                      <a:pt x="10400" y="1943"/>
                    </a:lnTo>
                    <a:lnTo>
                      <a:pt x="10400" y="1371"/>
                    </a:lnTo>
                    <a:lnTo>
                      <a:pt x="9829" y="1943"/>
                    </a:lnTo>
                    <a:lnTo>
                      <a:pt x="9829" y="1371"/>
                    </a:lnTo>
                    <a:lnTo>
                      <a:pt x="9829" y="1943"/>
                    </a:lnTo>
                    <a:lnTo>
                      <a:pt x="9143" y="1943"/>
                    </a:lnTo>
                    <a:lnTo>
                      <a:pt x="9143" y="0"/>
                    </a:lnTo>
                    <a:lnTo>
                      <a:pt x="8457" y="0"/>
                    </a:lnTo>
                    <a:lnTo>
                      <a:pt x="8457" y="686"/>
                    </a:lnTo>
                    <a:lnTo>
                      <a:pt x="8457" y="0"/>
                    </a:lnTo>
                    <a:lnTo>
                      <a:pt x="6514" y="0"/>
                    </a:lnTo>
                    <a:lnTo>
                      <a:pt x="6514" y="686"/>
                    </a:lnTo>
                    <a:lnTo>
                      <a:pt x="5829" y="686"/>
                    </a:lnTo>
                    <a:lnTo>
                      <a:pt x="6514" y="1371"/>
                    </a:lnTo>
                    <a:lnTo>
                      <a:pt x="5829" y="1371"/>
                    </a:lnTo>
                    <a:lnTo>
                      <a:pt x="5829" y="1943"/>
                    </a:lnTo>
                    <a:lnTo>
                      <a:pt x="6514" y="1943"/>
                    </a:lnTo>
                    <a:lnTo>
                      <a:pt x="5829" y="1943"/>
                    </a:lnTo>
                    <a:lnTo>
                      <a:pt x="5257" y="1371"/>
                    </a:lnTo>
                    <a:lnTo>
                      <a:pt x="3886" y="1371"/>
                    </a:lnTo>
                    <a:lnTo>
                      <a:pt x="3886" y="3314"/>
                    </a:lnTo>
                    <a:lnTo>
                      <a:pt x="3314" y="3314"/>
                    </a:lnTo>
                    <a:lnTo>
                      <a:pt x="3886" y="3886"/>
                    </a:lnTo>
                    <a:lnTo>
                      <a:pt x="3314" y="3886"/>
                    </a:lnTo>
                    <a:lnTo>
                      <a:pt x="3314" y="4571"/>
                    </a:lnTo>
                    <a:lnTo>
                      <a:pt x="2629" y="4571"/>
                    </a:lnTo>
                    <a:lnTo>
                      <a:pt x="2629" y="5943"/>
                    </a:lnTo>
                    <a:lnTo>
                      <a:pt x="3314" y="6514"/>
                    </a:lnTo>
                    <a:lnTo>
                      <a:pt x="3314" y="5943"/>
                    </a:lnTo>
                    <a:lnTo>
                      <a:pt x="3886" y="5943"/>
                    </a:lnTo>
                    <a:lnTo>
                      <a:pt x="3886" y="7200"/>
                    </a:lnTo>
                    <a:lnTo>
                      <a:pt x="3314" y="7200"/>
                    </a:lnTo>
                    <a:lnTo>
                      <a:pt x="3314" y="7886"/>
                    </a:lnTo>
                    <a:lnTo>
                      <a:pt x="3886" y="7886"/>
                    </a:lnTo>
                    <a:lnTo>
                      <a:pt x="3314" y="7886"/>
                    </a:lnTo>
                    <a:lnTo>
                      <a:pt x="3314" y="7200"/>
                    </a:lnTo>
                    <a:lnTo>
                      <a:pt x="3314" y="7886"/>
                    </a:lnTo>
                    <a:lnTo>
                      <a:pt x="2629" y="7886"/>
                    </a:lnTo>
                    <a:lnTo>
                      <a:pt x="2629" y="9829"/>
                    </a:lnTo>
                    <a:lnTo>
                      <a:pt x="3314" y="9829"/>
                    </a:lnTo>
                    <a:lnTo>
                      <a:pt x="2629" y="9829"/>
                    </a:lnTo>
                    <a:lnTo>
                      <a:pt x="3314" y="9829"/>
                    </a:lnTo>
                    <a:lnTo>
                      <a:pt x="3314" y="10400"/>
                    </a:lnTo>
                    <a:lnTo>
                      <a:pt x="2629" y="10400"/>
                    </a:lnTo>
                    <a:lnTo>
                      <a:pt x="2629" y="11086"/>
                    </a:lnTo>
                    <a:lnTo>
                      <a:pt x="1943" y="11086"/>
                    </a:lnTo>
                    <a:lnTo>
                      <a:pt x="1943" y="12457"/>
                    </a:lnTo>
                    <a:lnTo>
                      <a:pt x="1257" y="12457"/>
                    </a:lnTo>
                    <a:lnTo>
                      <a:pt x="1257" y="14400"/>
                    </a:lnTo>
                    <a:lnTo>
                      <a:pt x="686" y="14400"/>
                    </a:lnTo>
                    <a:lnTo>
                      <a:pt x="686" y="14971"/>
                    </a:lnTo>
                    <a:lnTo>
                      <a:pt x="686" y="14400"/>
                    </a:lnTo>
                    <a:lnTo>
                      <a:pt x="686" y="14971"/>
                    </a:lnTo>
                    <a:lnTo>
                      <a:pt x="0" y="14971"/>
                    </a:lnTo>
                    <a:lnTo>
                      <a:pt x="0" y="16343"/>
                    </a:lnTo>
                    <a:lnTo>
                      <a:pt x="686" y="16343"/>
                    </a:lnTo>
                    <a:lnTo>
                      <a:pt x="686" y="17029"/>
                    </a:lnTo>
                    <a:lnTo>
                      <a:pt x="1257" y="17029"/>
                    </a:lnTo>
                    <a:lnTo>
                      <a:pt x="1257" y="17600"/>
                    </a:lnTo>
                    <a:lnTo>
                      <a:pt x="686" y="17600"/>
                    </a:lnTo>
                    <a:lnTo>
                      <a:pt x="686" y="18286"/>
                    </a:lnTo>
                    <a:lnTo>
                      <a:pt x="1257" y="18286"/>
                    </a:lnTo>
                    <a:lnTo>
                      <a:pt x="1257" y="18971"/>
                    </a:lnTo>
                    <a:lnTo>
                      <a:pt x="2629" y="18971"/>
                    </a:lnTo>
                    <a:lnTo>
                      <a:pt x="2629" y="19543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94" name="Shape 2992"/>
              <p:cNvSpPr/>
              <p:nvPr/>
            </p:nvSpPr>
            <p:spPr>
              <a:xfrm>
                <a:off x="6659143" y="5114423"/>
                <a:ext cx="346623" cy="4116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70" y="5608"/>
                    </a:moveTo>
                    <a:lnTo>
                      <a:pt x="5130" y="5154"/>
                    </a:lnTo>
                    <a:lnTo>
                      <a:pt x="4140" y="5154"/>
                    </a:lnTo>
                    <a:lnTo>
                      <a:pt x="4140" y="5608"/>
                    </a:lnTo>
                    <a:lnTo>
                      <a:pt x="3600" y="5608"/>
                    </a:lnTo>
                    <a:lnTo>
                      <a:pt x="3600" y="5154"/>
                    </a:lnTo>
                    <a:lnTo>
                      <a:pt x="3600" y="5608"/>
                    </a:lnTo>
                    <a:lnTo>
                      <a:pt x="3060" y="5608"/>
                    </a:lnTo>
                    <a:lnTo>
                      <a:pt x="2610" y="5154"/>
                    </a:lnTo>
                    <a:lnTo>
                      <a:pt x="2070" y="5154"/>
                    </a:lnTo>
                    <a:lnTo>
                      <a:pt x="1530" y="5608"/>
                    </a:lnTo>
                    <a:lnTo>
                      <a:pt x="1080" y="5608"/>
                    </a:lnTo>
                    <a:lnTo>
                      <a:pt x="1080" y="6063"/>
                    </a:lnTo>
                    <a:lnTo>
                      <a:pt x="540" y="6063"/>
                    </a:lnTo>
                    <a:lnTo>
                      <a:pt x="1080" y="6063"/>
                    </a:lnTo>
                    <a:lnTo>
                      <a:pt x="1080" y="6442"/>
                    </a:lnTo>
                    <a:lnTo>
                      <a:pt x="540" y="6442"/>
                    </a:lnTo>
                    <a:lnTo>
                      <a:pt x="0" y="6897"/>
                    </a:lnTo>
                    <a:lnTo>
                      <a:pt x="1080" y="6897"/>
                    </a:lnTo>
                    <a:lnTo>
                      <a:pt x="1080" y="7352"/>
                    </a:lnTo>
                    <a:lnTo>
                      <a:pt x="1080" y="6897"/>
                    </a:lnTo>
                    <a:lnTo>
                      <a:pt x="2070" y="6897"/>
                    </a:lnTo>
                    <a:lnTo>
                      <a:pt x="2070" y="7352"/>
                    </a:lnTo>
                    <a:lnTo>
                      <a:pt x="2610" y="7352"/>
                    </a:lnTo>
                    <a:lnTo>
                      <a:pt x="2070" y="7352"/>
                    </a:lnTo>
                    <a:lnTo>
                      <a:pt x="2070" y="6897"/>
                    </a:lnTo>
                    <a:lnTo>
                      <a:pt x="1080" y="6897"/>
                    </a:lnTo>
                    <a:lnTo>
                      <a:pt x="1080" y="7352"/>
                    </a:lnTo>
                    <a:lnTo>
                      <a:pt x="1530" y="7352"/>
                    </a:lnTo>
                    <a:lnTo>
                      <a:pt x="1080" y="7352"/>
                    </a:lnTo>
                    <a:lnTo>
                      <a:pt x="1530" y="7352"/>
                    </a:lnTo>
                    <a:lnTo>
                      <a:pt x="1530" y="7731"/>
                    </a:lnTo>
                    <a:lnTo>
                      <a:pt x="3600" y="7731"/>
                    </a:lnTo>
                    <a:lnTo>
                      <a:pt x="3600" y="8185"/>
                    </a:lnTo>
                    <a:lnTo>
                      <a:pt x="4140" y="8185"/>
                    </a:lnTo>
                    <a:lnTo>
                      <a:pt x="4140" y="8640"/>
                    </a:lnTo>
                    <a:lnTo>
                      <a:pt x="3600" y="8640"/>
                    </a:lnTo>
                    <a:lnTo>
                      <a:pt x="3600" y="9474"/>
                    </a:lnTo>
                    <a:lnTo>
                      <a:pt x="3060" y="9474"/>
                    </a:lnTo>
                    <a:lnTo>
                      <a:pt x="3060" y="9095"/>
                    </a:lnTo>
                    <a:lnTo>
                      <a:pt x="2610" y="9095"/>
                    </a:lnTo>
                    <a:lnTo>
                      <a:pt x="2610" y="8640"/>
                    </a:lnTo>
                    <a:lnTo>
                      <a:pt x="2070" y="8640"/>
                    </a:lnTo>
                    <a:lnTo>
                      <a:pt x="2070" y="9095"/>
                    </a:lnTo>
                    <a:lnTo>
                      <a:pt x="2070" y="8640"/>
                    </a:lnTo>
                    <a:lnTo>
                      <a:pt x="1530" y="8640"/>
                    </a:lnTo>
                    <a:lnTo>
                      <a:pt x="1530" y="9095"/>
                    </a:lnTo>
                    <a:lnTo>
                      <a:pt x="1530" y="8640"/>
                    </a:lnTo>
                    <a:lnTo>
                      <a:pt x="540" y="8640"/>
                    </a:lnTo>
                    <a:lnTo>
                      <a:pt x="1530" y="9474"/>
                    </a:lnTo>
                    <a:lnTo>
                      <a:pt x="540" y="9474"/>
                    </a:lnTo>
                    <a:lnTo>
                      <a:pt x="0" y="10383"/>
                    </a:lnTo>
                    <a:lnTo>
                      <a:pt x="540" y="9928"/>
                    </a:lnTo>
                    <a:lnTo>
                      <a:pt x="540" y="10383"/>
                    </a:lnTo>
                    <a:lnTo>
                      <a:pt x="1080" y="10383"/>
                    </a:lnTo>
                    <a:lnTo>
                      <a:pt x="1080" y="10762"/>
                    </a:lnTo>
                    <a:lnTo>
                      <a:pt x="1530" y="10762"/>
                    </a:lnTo>
                    <a:lnTo>
                      <a:pt x="1530" y="10383"/>
                    </a:lnTo>
                    <a:lnTo>
                      <a:pt x="2070" y="10762"/>
                    </a:lnTo>
                    <a:lnTo>
                      <a:pt x="2070" y="10383"/>
                    </a:lnTo>
                    <a:lnTo>
                      <a:pt x="3060" y="10383"/>
                    </a:lnTo>
                    <a:lnTo>
                      <a:pt x="3060" y="10762"/>
                    </a:lnTo>
                    <a:lnTo>
                      <a:pt x="4140" y="11217"/>
                    </a:lnTo>
                    <a:lnTo>
                      <a:pt x="4140" y="11672"/>
                    </a:lnTo>
                    <a:lnTo>
                      <a:pt x="4680" y="11672"/>
                    </a:lnTo>
                    <a:lnTo>
                      <a:pt x="4680" y="12126"/>
                    </a:lnTo>
                    <a:lnTo>
                      <a:pt x="5130" y="12126"/>
                    </a:lnTo>
                    <a:lnTo>
                      <a:pt x="4680" y="12126"/>
                    </a:lnTo>
                    <a:lnTo>
                      <a:pt x="4680" y="12505"/>
                    </a:lnTo>
                    <a:lnTo>
                      <a:pt x="4140" y="12505"/>
                    </a:lnTo>
                    <a:lnTo>
                      <a:pt x="4140" y="12960"/>
                    </a:lnTo>
                    <a:lnTo>
                      <a:pt x="4680" y="12960"/>
                    </a:lnTo>
                    <a:lnTo>
                      <a:pt x="4680" y="13794"/>
                    </a:lnTo>
                    <a:lnTo>
                      <a:pt x="4140" y="13794"/>
                    </a:lnTo>
                    <a:lnTo>
                      <a:pt x="4140" y="14248"/>
                    </a:lnTo>
                    <a:lnTo>
                      <a:pt x="4680" y="15158"/>
                    </a:lnTo>
                    <a:lnTo>
                      <a:pt x="5130" y="14703"/>
                    </a:lnTo>
                    <a:lnTo>
                      <a:pt x="5670" y="15158"/>
                    </a:lnTo>
                    <a:lnTo>
                      <a:pt x="5130" y="15537"/>
                    </a:lnTo>
                    <a:lnTo>
                      <a:pt x="5670" y="15537"/>
                    </a:lnTo>
                    <a:lnTo>
                      <a:pt x="6210" y="15992"/>
                    </a:lnTo>
                    <a:lnTo>
                      <a:pt x="6210" y="15537"/>
                    </a:lnTo>
                    <a:lnTo>
                      <a:pt x="6660" y="15537"/>
                    </a:lnTo>
                    <a:lnTo>
                      <a:pt x="6210" y="15992"/>
                    </a:lnTo>
                    <a:lnTo>
                      <a:pt x="5670" y="16446"/>
                    </a:lnTo>
                    <a:lnTo>
                      <a:pt x="6210" y="16446"/>
                    </a:lnTo>
                    <a:lnTo>
                      <a:pt x="6210" y="17280"/>
                    </a:lnTo>
                    <a:lnTo>
                      <a:pt x="5670" y="17280"/>
                    </a:lnTo>
                    <a:lnTo>
                      <a:pt x="6210" y="17280"/>
                    </a:lnTo>
                    <a:lnTo>
                      <a:pt x="5670" y="17280"/>
                    </a:lnTo>
                    <a:lnTo>
                      <a:pt x="6210" y="17735"/>
                    </a:lnTo>
                    <a:lnTo>
                      <a:pt x="7200" y="17735"/>
                    </a:lnTo>
                    <a:lnTo>
                      <a:pt x="7200" y="18189"/>
                    </a:lnTo>
                    <a:lnTo>
                      <a:pt x="7740" y="18189"/>
                    </a:lnTo>
                    <a:lnTo>
                      <a:pt x="7740" y="18568"/>
                    </a:lnTo>
                    <a:lnTo>
                      <a:pt x="7740" y="18189"/>
                    </a:lnTo>
                    <a:lnTo>
                      <a:pt x="8280" y="18189"/>
                    </a:lnTo>
                    <a:lnTo>
                      <a:pt x="8280" y="17280"/>
                    </a:lnTo>
                    <a:lnTo>
                      <a:pt x="8730" y="17280"/>
                    </a:lnTo>
                    <a:lnTo>
                      <a:pt x="8730" y="18189"/>
                    </a:lnTo>
                    <a:lnTo>
                      <a:pt x="9270" y="18189"/>
                    </a:lnTo>
                    <a:lnTo>
                      <a:pt x="9270" y="17735"/>
                    </a:lnTo>
                    <a:lnTo>
                      <a:pt x="9810" y="17735"/>
                    </a:lnTo>
                    <a:lnTo>
                      <a:pt x="10800" y="18189"/>
                    </a:lnTo>
                    <a:lnTo>
                      <a:pt x="10800" y="16825"/>
                    </a:lnTo>
                    <a:lnTo>
                      <a:pt x="11340" y="16825"/>
                    </a:lnTo>
                    <a:lnTo>
                      <a:pt x="11340" y="17280"/>
                    </a:lnTo>
                    <a:lnTo>
                      <a:pt x="11880" y="17280"/>
                    </a:lnTo>
                    <a:lnTo>
                      <a:pt x="11880" y="18189"/>
                    </a:lnTo>
                    <a:lnTo>
                      <a:pt x="12330" y="18189"/>
                    </a:lnTo>
                    <a:lnTo>
                      <a:pt x="11880" y="18568"/>
                    </a:lnTo>
                    <a:lnTo>
                      <a:pt x="12330" y="18568"/>
                    </a:lnTo>
                    <a:lnTo>
                      <a:pt x="12330" y="19023"/>
                    </a:lnTo>
                    <a:lnTo>
                      <a:pt x="13410" y="19023"/>
                    </a:lnTo>
                    <a:lnTo>
                      <a:pt x="13860" y="20766"/>
                    </a:lnTo>
                    <a:lnTo>
                      <a:pt x="14400" y="21145"/>
                    </a:lnTo>
                    <a:lnTo>
                      <a:pt x="15930" y="21145"/>
                    </a:lnTo>
                    <a:lnTo>
                      <a:pt x="15930" y="20766"/>
                    </a:lnTo>
                    <a:lnTo>
                      <a:pt x="16470" y="20766"/>
                    </a:lnTo>
                    <a:lnTo>
                      <a:pt x="16470" y="21145"/>
                    </a:lnTo>
                    <a:lnTo>
                      <a:pt x="15930" y="21145"/>
                    </a:lnTo>
                    <a:lnTo>
                      <a:pt x="15930" y="21600"/>
                    </a:lnTo>
                    <a:lnTo>
                      <a:pt x="16470" y="21600"/>
                    </a:lnTo>
                    <a:lnTo>
                      <a:pt x="17010" y="21145"/>
                    </a:lnTo>
                    <a:lnTo>
                      <a:pt x="17010" y="20766"/>
                    </a:lnTo>
                    <a:lnTo>
                      <a:pt x="17460" y="20766"/>
                    </a:lnTo>
                    <a:lnTo>
                      <a:pt x="17460" y="20312"/>
                    </a:lnTo>
                    <a:lnTo>
                      <a:pt x="17010" y="20312"/>
                    </a:lnTo>
                    <a:lnTo>
                      <a:pt x="17010" y="19857"/>
                    </a:lnTo>
                    <a:lnTo>
                      <a:pt x="18540" y="19857"/>
                    </a:lnTo>
                    <a:lnTo>
                      <a:pt x="18540" y="19478"/>
                    </a:lnTo>
                    <a:lnTo>
                      <a:pt x="20070" y="19478"/>
                    </a:lnTo>
                    <a:lnTo>
                      <a:pt x="20070" y="19023"/>
                    </a:lnTo>
                    <a:lnTo>
                      <a:pt x="20610" y="18568"/>
                    </a:lnTo>
                    <a:lnTo>
                      <a:pt x="20610" y="18189"/>
                    </a:lnTo>
                    <a:lnTo>
                      <a:pt x="21060" y="18189"/>
                    </a:lnTo>
                    <a:lnTo>
                      <a:pt x="21060" y="17735"/>
                    </a:lnTo>
                    <a:lnTo>
                      <a:pt x="21600" y="17280"/>
                    </a:lnTo>
                    <a:lnTo>
                      <a:pt x="21060" y="16825"/>
                    </a:lnTo>
                    <a:lnTo>
                      <a:pt x="21600" y="16825"/>
                    </a:lnTo>
                    <a:lnTo>
                      <a:pt x="21060" y="16446"/>
                    </a:lnTo>
                    <a:lnTo>
                      <a:pt x="20610" y="17280"/>
                    </a:lnTo>
                    <a:lnTo>
                      <a:pt x="20070" y="16825"/>
                    </a:lnTo>
                    <a:lnTo>
                      <a:pt x="20070" y="17280"/>
                    </a:lnTo>
                    <a:lnTo>
                      <a:pt x="19080" y="17280"/>
                    </a:lnTo>
                    <a:lnTo>
                      <a:pt x="19080" y="16825"/>
                    </a:lnTo>
                    <a:lnTo>
                      <a:pt x="19530" y="16825"/>
                    </a:lnTo>
                    <a:lnTo>
                      <a:pt x="19530" y="15992"/>
                    </a:lnTo>
                    <a:lnTo>
                      <a:pt x="19080" y="15992"/>
                    </a:lnTo>
                    <a:lnTo>
                      <a:pt x="19080" y="15537"/>
                    </a:lnTo>
                    <a:lnTo>
                      <a:pt x="18000" y="15537"/>
                    </a:lnTo>
                    <a:lnTo>
                      <a:pt x="18000" y="15158"/>
                    </a:lnTo>
                    <a:lnTo>
                      <a:pt x="17460" y="15158"/>
                    </a:lnTo>
                    <a:lnTo>
                      <a:pt x="18000" y="15158"/>
                    </a:lnTo>
                    <a:lnTo>
                      <a:pt x="18000" y="14703"/>
                    </a:lnTo>
                    <a:lnTo>
                      <a:pt x="17460" y="14248"/>
                    </a:lnTo>
                    <a:lnTo>
                      <a:pt x="17460" y="14703"/>
                    </a:lnTo>
                    <a:lnTo>
                      <a:pt x="17010" y="14703"/>
                    </a:lnTo>
                    <a:lnTo>
                      <a:pt x="17010" y="13794"/>
                    </a:lnTo>
                    <a:lnTo>
                      <a:pt x="17460" y="13415"/>
                    </a:lnTo>
                    <a:lnTo>
                      <a:pt x="17460" y="11672"/>
                    </a:lnTo>
                    <a:lnTo>
                      <a:pt x="17010" y="11217"/>
                    </a:lnTo>
                    <a:lnTo>
                      <a:pt x="16470" y="11217"/>
                    </a:lnTo>
                    <a:lnTo>
                      <a:pt x="16470" y="10762"/>
                    </a:lnTo>
                    <a:lnTo>
                      <a:pt x="15930" y="10762"/>
                    </a:lnTo>
                    <a:lnTo>
                      <a:pt x="15930" y="9928"/>
                    </a:lnTo>
                    <a:lnTo>
                      <a:pt x="16470" y="10383"/>
                    </a:lnTo>
                    <a:lnTo>
                      <a:pt x="16470" y="9474"/>
                    </a:lnTo>
                    <a:lnTo>
                      <a:pt x="17010" y="9928"/>
                    </a:lnTo>
                    <a:lnTo>
                      <a:pt x="17010" y="9095"/>
                    </a:lnTo>
                    <a:lnTo>
                      <a:pt x="18540" y="9095"/>
                    </a:lnTo>
                    <a:lnTo>
                      <a:pt x="18540" y="9474"/>
                    </a:lnTo>
                    <a:lnTo>
                      <a:pt x="20070" y="9474"/>
                    </a:lnTo>
                    <a:lnTo>
                      <a:pt x="20070" y="9095"/>
                    </a:lnTo>
                    <a:lnTo>
                      <a:pt x="20610" y="9095"/>
                    </a:lnTo>
                    <a:lnTo>
                      <a:pt x="20610" y="8640"/>
                    </a:lnTo>
                    <a:lnTo>
                      <a:pt x="21060" y="8640"/>
                    </a:lnTo>
                    <a:lnTo>
                      <a:pt x="20610" y="8185"/>
                    </a:lnTo>
                    <a:lnTo>
                      <a:pt x="21060" y="8185"/>
                    </a:lnTo>
                    <a:lnTo>
                      <a:pt x="21060" y="7731"/>
                    </a:lnTo>
                    <a:lnTo>
                      <a:pt x="20610" y="7731"/>
                    </a:lnTo>
                    <a:lnTo>
                      <a:pt x="20610" y="7352"/>
                    </a:lnTo>
                    <a:lnTo>
                      <a:pt x="20070" y="6897"/>
                    </a:lnTo>
                    <a:lnTo>
                      <a:pt x="20610" y="6897"/>
                    </a:lnTo>
                    <a:lnTo>
                      <a:pt x="20610" y="6442"/>
                    </a:lnTo>
                    <a:lnTo>
                      <a:pt x="20070" y="6442"/>
                    </a:lnTo>
                    <a:lnTo>
                      <a:pt x="20070" y="6063"/>
                    </a:lnTo>
                    <a:lnTo>
                      <a:pt x="19530" y="6063"/>
                    </a:lnTo>
                    <a:lnTo>
                      <a:pt x="20070" y="6063"/>
                    </a:lnTo>
                    <a:lnTo>
                      <a:pt x="19530" y="5608"/>
                    </a:lnTo>
                    <a:lnTo>
                      <a:pt x="20070" y="5608"/>
                    </a:lnTo>
                    <a:lnTo>
                      <a:pt x="20070" y="5154"/>
                    </a:lnTo>
                    <a:lnTo>
                      <a:pt x="20610" y="5154"/>
                    </a:lnTo>
                    <a:lnTo>
                      <a:pt x="20610" y="4320"/>
                    </a:lnTo>
                    <a:lnTo>
                      <a:pt x="21060" y="4775"/>
                    </a:lnTo>
                    <a:lnTo>
                      <a:pt x="21060" y="4320"/>
                    </a:lnTo>
                    <a:lnTo>
                      <a:pt x="21600" y="4320"/>
                    </a:lnTo>
                    <a:lnTo>
                      <a:pt x="21600" y="2122"/>
                    </a:lnTo>
                    <a:lnTo>
                      <a:pt x="21060" y="2122"/>
                    </a:lnTo>
                    <a:lnTo>
                      <a:pt x="21060" y="0"/>
                    </a:lnTo>
                    <a:lnTo>
                      <a:pt x="20610" y="379"/>
                    </a:lnTo>
                    <a:lnTo>
                      <a:pt x="20610" y="834"/>
                    </a:lnTo>
                    <a:lnTo>
                      <a:pt x="19080" y="834"/>
                    </a:lnTo>
                    <a:lnTo>
                      <a:pt x="18540" y="1288"/>
                    </a:lnTo>
                    <a:lnTo>
                      <a:pt x="18000" y="1288"/>
                    </a:lnTo>
                    <a:lnTo>
                      <a:pt x="18000" y="1743"/>
                    </a:lnTo>
                    <a:lnTo>
                      <a:pt x="17460" y="1288"/>
                    </a:lnTo>
                    <a:lnTo>
                      <a:pt x="15930" y="1288"/>
                    </a:lnTo>
                    <a:lnTo>
                      <a:pt x="15480" y="834"/>
                    </a:lnTo>
                    <a:lnTo>
                      <a:pt x="15480" y="379"/>
                    </a:lnTo>
                    <a:lnTo>
                      <a:pt x="14940" y="379"/>
                    </a:lnTo>
                    <a:lnTo>
                      <a:pt x="14940" y="834"/>
                    </a:lnTo>
                    <a:lnTo>
                      <a:pt x="14940" y="379"/>
                    </a:lnTo>
                    <a:lnTo>
                      <a:pt x="14400" y="379"/>
                    </a:lnTo>
                    <a:lnTo>
                      <a:pt x="14400" y="1288"/>
                    </a:lnTo>
                    <a:lnTo>
                      <a:pt x="13860" y="1743"/>
                    </a:lnTo>
                    <a:lnTo>
                      <a:pt x="13860" y="2122"/>
                    </a:lnTo>
                    <a:lnTo>
                      <a:pt x="11880" y="2122"/>
                    </a:lnTo>
                    <a:lnTo>
                      <a:pt x="11880" y="1743"/>
                    </a:lnTo>
                    <a:lnTo>
                      <a:pt x="11340" y="1743"/>
                    </a:lnTo>
                    <a:lnTo>
                      <a:pt x="11340" y="2577"/>
                    </a:lnTo>
                    <a:lnTo>
                      <a:pt x="11880" y="2577"/>
                    </a:lnTo>
                    <a:lnTo>
                      <a:pt x="11340" y="2577"/>
                    </a:lnTo>
                    <a:lnTo>
                      <a:pt x="11340" y="3032"/>
                    </a:lnTo>
                    <a:lnTo>
                      <a:pt x="12330" y="3032"/>
                    </a:lnTo>
                    <a:lnTo>
                      <a:pt x="12330" y="3411"/>
                    </a:lnTo>
                    <a:lnTo>
                      <a:pt x="11880" y="3411"/>
                    </a:lnTo>
                    <a:lnTo>
                      <a:pt x="11340" y="3032"/>
                    </a:lnTo>
                    <a:lnTo>
                      <a:pt x="10800" y="3411"/>
                    </a:lnTo>
                    <a:lnTo>
                      <a:pt x="10260" y="3411"/>
                    </a:lnTo>
                    <a:lnTo>
                      <a:pt x="10260" y="5154"/>
                    </a:lnTo>
                    <a:lnTo>
                      <a:pt x="9810" y="5154"/>
                    </a:lnTo>
                    <a:lnTo>
                      <a:pt x="9810" y="5608"/>
                    </a:lnTo>
                    <a:lnTo>
                      <a:pt x="9270" y="5608"/>
                    </a:lnTo>
                    <a:lnTo>
                      <a:pt x="9270" y="6063"/>
                    </a:lnTo>
                    <a:lnTo>
                      <a:pt x="8730" y="6063"/>
                    </a:lnTo>
                    <a:lnTo>
                      <a:pt x="8730" y="6442"/>
                    </a:lnTo>
                    <a:lnTo>
                      <a:pt x="8730" y="6063"/>
                    </a:lnTo>
                    <a:lnTo>
                      <a:pt x="8280" y="6063"/>
                    </a:lnTo>
                    <a:lnTo>
                      <a:pt x="8280" y="6442"/>
                    </a:lnTo>
                    <a:lnTo>
                      <a:pt x="7740" y="6897"/>
                    </a:lnTo>
                    <a:lnTo>
                      <a:pt x="7200" y="6897"/>
                    </a:lnTo>
                    <a:lnTo>
                      <a:pt x="7200" y="6442"/>
                    </a:lnTo>
                    <a:lnTo>
                      <a:pt x="6660" y="6442"/>
                    </a:lnTo>
                    <a:lnTo>
                      <a:pt x="6660" y="6063"/>
                    </a:lnTo>
                    <a:lnTo>
                      <a:pt x="6210" y="6063"/>
                    </a:lnTo>
                    <a:lnTo>
                      <a:pt x="5670" y="5608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95" name="Shape 2993"/>
              <p:cNvSpPr/>
              <p:nvPr/>
            </p:nvSpPr>
            <p:spPr>
              <a:xfrm>
                <a:off x="6783350" y="5385945"/>
                <a:ext cx="362511" cy="3798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158" y="18725"/>
                    </a:moveTo>
                    <a:lnTo>
                      <a:pt x="18158" y="19218"/>
                    </a:lnTo>
                    <a:lnTo>
                      <a:pt x="18158" y="18725"/>
                    </a:lnTo>
                    <a:lnTo>
                      <a:pt x="17727" y="18725"/>
                    </a:lnTo>
                    <a:lnTo>
                      <a:pt x="17727" y="19711"/>
                    </a:lnTo>
                    <a:lnTo>
                      <a:pt x="17211" y="19711"/>
                    </a:lnTo>
                    <a:lnTo>
                      <a:pt x="17211" y="20204"/>
                    </a:lnTo>
                    <a:lnTo>
                      <a:pt x="16695" y="20204"/>
                    </a:lnTo>
                    <a:lnTo>
                      <a:pt x="17211" y="20204"/>
                    </a:lnTo>
                    <a:lnTo>
                      <a:pt x="17211" y="19711"/>
                    </a:lnTo>
                    <a:lnTo>
                      <a:pt x="16695" y="19711"/>
                    </a:lnTo>
                    <a:lnTo>
                      <a:pt x="16695" y="20204"/>
                    </a:lnTo>
                    <a:lnTo>
                      <a:pt x="16695" y="19711"/>
                    </a:lnTo>
                    <a:lnTo>
                      <a:pt x="16695" y="20204"/>
                    </a:lnTo>
                    <a:lnTo>
                      <a:pt x="16265" y="20204"/>
                    </a:lnTo>
                    <a:lnTo>
                      <a:pt x="16265" y="20614"/>
                    </a:lnTo>
                    <a:lnTo>
                      <a:pt x="15748" y="20614"/>
                    </a:lnTo>
                    <a:lnTo>
                      <a:pt x="15232" y="21107"/>
                    </a:lnTo>
                    <a:lnTo>
                      <a:pt x="14716" y="21107"/>
                    </a:lnTo>
                    <a:lnTo>
                      <a:pt x="14716" y="21600"/>
                    </a:lnTo>
                    <a:lnTo>
                      <a:pt x="14716" y="21107"/>
                    </a:lnTo>
                    <a:lnTo>
                      <a:pt x="14716" y="21600"/>
                    </a:lnTo>
                    <a:lnTo>
                      <a:pt x="14716" y="20614"/>
                    </a:lnTo>
                    <a:lnTo>
                      <a:pt x="14285" y="20614"/>
                    </a:lnTo>
                    <a:lnTo>
                      <a:pt x="14285" y="21107"/>
                    </a:lnTo>
                    <a:lnTo>
                      <a:pt x="13769" y="21107"/>
                    </a:lnTo>
                    <a:lnTo>
                      <a:pt x="14285" y="20614"/>
                    </a:lnTo>
                    <a:lnTo>
                      <a:pt x="13769" y="20614"/>
                    </a:lnTo>
                    <a:lnTo>
                      <a:pt x="13769" y="20204"/>
                    </a:lnTo>
                    <a:lnTo>
                      <a:pt x="13769" y="20614"/>
                    </a:lnTo>
                    <a:lnTo>
                      <a:pt x="13769" y="20204"/>
                    </a:lnTo>
                    <a:lnTo>
                      <a:pt x="13253" y="20204"/>
                    </a:lnTo>
                    <a:lnTo>
                      <a:pt x="13253" y="19218"/>
                    </a:lnTo>
                    <a:lnTo>
                      <a:pt x="12736" y="19218"/>
                    </a:lnTo>
                    <a:lnTo>
                      <a:pt x="12736" y="18725"/>
                    </a:lnTo>
                    <a:lnTo>
                      <a:pt x="12306" y="18725"/>
                    </a:lnTo>
                    <a:lnTo>
                      <a:pt x="11790" y="18315"/>
                    </a:lnTo>
                    <a:lnTo>
                      <a:pt x="11273" y="18315"/>
                    </a:lnTo>
                    <a:lnTo>
                      <a:pt x="11273" y="17822"/>
                    </a:lnTo>
                    <a:lnTo>
                      <a:pt x="10843" y="17822"/>
                    </a:lnTo>
                    <a:lnTo>
                      <a:pt x="10843" y="17329"/>
                    </a:lnTo>
                    <a:lnTo>
                      <a:pt x="10327" y="17329"/>
                    </a:lnTo>
                    <a:lnTo>
                      <a:pt x="10327" y="15933"/>
                    </a:lnTo>
                    <a:lnTo>
                      <a:pt x="9810" y="15933"/>
                    </a:lnTo>
                    <a:lnTo>
                      <a:pt x="9810" y="15030"/>
                    </a:lnTo>
                    <a:lnTo>
                      <a:pt x="9294" y="15030"/>
                    </a:lnTo>
                    <a:lnTo>
                      <a:pt x="9294" y="14537"/>
                    </a:lnTo>
                    <a:lnTo>
                      <a:pt x="8864" y="14044"/>
                    </a:lnTo>
                    <a:lnTo>
                      <a:pt x="8864" y="13633"/>
                    </a:lnTo>
                    <a:lnTo>
                      <a:pt x="8347" y="13633"/>
                    </a:lnTo>
                    <a:lnTo>
                      <a:pt x="8347" y="13141"/>
                    </a:lnTo>
                    <a:lnTo>
                      <a:pt x="7831" y="12648"/>
                    </a:lnTo>
                    <a:lnTo>
                      <a:pt x="7831" y="12237"/>
                    </a:lnTo>
                    <a:lnTo>
                      <a:pt x="7401" y="12237"/>
                    </a:lnTo>
                    <a:lnTo>
                      <a:pt x="7401" y="9363"/>
                    </a:lnTo>
                    <a:lnTo>
                      <a:pt x="6884" y="9363"/>
                    </a:lnTo>
                    <a:lnTo>
                      <a:pt x="6884" y="8952"/>
                    </a:lnTo>
                    <a:lnTo>
                      <a:pt x="6368" y="8952"/>
                    </a:lnTo>
                    <a:lnTo>
                      <a:pt x="6368" y="8459"/>
                    </a:lnTo>
                    <a:lnTo>
                      <a:pt x="5852" y="8459"/>
                    </a:lnTo>
                    <a:lnTo>
                      <a:pt x="5852" y="7967"/>
                    </a:lnTo>
                    <a:lnTo>
                      <a:pt x="5422" y="7967"/>
                    </a:lnTo>
                    <a:lnTo>
                      <a:pt x="5852" y="7474"/>
                    </a:lnTo>
                    <a:lnTo>
                      <a:pt x="5422" y="7474"/>
                    </a:lnTo>
                    <a:lnTo>
                      <a:pt x="5422" y="7063"/>
                    </a:lnTo>
                    <a:lnTo>
                      <a:pt x="4905" y="7063"/>
                    </a:lnTo>
                    <a:lnTo>
                      <a:pt x="4905" y="6078"/>
                    </a:lnTo>
                    <a:lnTo>
                      <a:pt x="1979" y="6078"/>
                    </a:lnTo>
                    <a:lnTo>
                      <a:pt x="1979" y="5667"/>
                    </a:lnTo>
                    <a:lnTo>
                      <a:pt x="2410" y="5667"/>
                    </a:lnTo>
                    <a:lnTo>
                      <a:pt x="2410" y="5174"/>
                    </a:lnTo>
                    <a:lnTo>
                      <a:pt x="1463" y="5174"/>
                    </a:lnTo>
                    <a:lnTo>
                      <a:pt x="1463" y="5667"/>
                    </a:lnTo>
                    <a:lnTo>
                      <a:pt x="947" y="5667"/>
                    </a:lnTo>
                    <a:lnTo>
                      <a:pt x="947" y="5174"/>
                    </a:lnTo>
                    <a:lnTo>
                      <a:pt x="516" y="5174"/>
                    </a:lnTo>
                    <a:lnTo>
                      <a:pt x="516" y="4681"/>
                    </a:lnTo>
                    <a:lnTo>
                      <a:pt x="0" y="4681"/>
                    </a:lnTo>
                    <a:lnTo>
                      <a:pt x="0" y="4271"/>
                    </a:lnTo>
                    <a:lnTo>
                      <a:pt x="516" y="4271"/>
                    </a:lnTo>
                    <a:lnTo>
                      <a:pt x="516" y="3285"/>
                    </a:lnTo>
                    <a:lnTo>
                      <a:pt x="947" y="3285"/>
                    </a:lnTo>
                    <a:lnTo>
                      <a:pt x="947" y="4271"/>
                    </a:lnTo>
                    <a:lnTo>
                      <a:pt x="1463" y="4271"/>
                    </a:lnTo>
                    <a:lnTo>
                      <a:pt x="1463" y="3778"/>
                    </a:lnTo>
                    <a:lnTo>
                      <a:pt x="1979" y="3778"/>
                    </a:lnTo>
                    <a:lnTo>
                      <a:pt x="2926" y="4271"/>
                    </a:lnTo>
                    <a:lnTo>
                      <a:pt x="2926" y="2792"/>
                    </a:lnTo>
                    <a:lnTo>
                      <a:pt x="3442" y="2792"/>
                    </a:lnTo>
                    <a:lnTo>
                      <a:pt x="3442" y="3285"/>
                    </a:lnTo>
                    <a:lnTo>
                      <a:pt x="3959" y="3285"/>
                    </a:lnTo>
                    <a:lnTo>
                      <a:pt x="3959" y="4271"/>
                    </a:lnTo>
                    <a:lnTo>
                      <a:pt x="4389" y="4271"/>
                    </a:lnTo>
                    <a:lnTo>
                      <a:pt x="3959" y="4681"/>
                    </a:lnTo>
                    <a:lnTo>
                      <a:pt x="4389" y="4681"/>
                    </a:lnTo>
                    <a:lnTo>
                      <a:pt x="4389" y="5174"/>
                    </a:lnTo>
                    <a:lnTo>
                      <a:pt x="5422" y="5174"/>
                    </a:lnTo>
                    <a:lnTo>
                      <a:pt x="5852" y="7063"/>
                    </a:lnTo>
                    <a:lnTo>
                      <a:pt x="6368" y="7474"/>
                    </a:lnTo>
                    <a:lnTo>
                      <a:pt x="7831" y="7474"/>
                    </a:lnTo>
                    <a:lnTo>
                      <a:pt x="7831" y="7063"/>
                    </a:lnTo>
                    <a:lnTo>
                      <a:pt x="8347" y="7063"/>
                    </a:lnTo>
                    <a:lnTo>
                      <a:pt x="8347" y="7474"/>
                    </a:lnTo>
                    <a:lnTo>
                      <a:pt x="7831" y="7474"/>
                    </a:lnTo>
                    <a:lnTo>
                      <a:pt x="7831" y="7967"/>
                    </a:lnTo>
                    <a:lnTo>
                      <a:pt x="8347" y="7967"/>
                    </a:lnTo>
                    <a:lnTo>
                      <a:pt x="8864" y="7474"/>
                    </a:lnTo>
                    <a:lnTo>
                      <a:pt x="8864" y="7063"/>
                    </a:lnTo>
                    <a:lnTo>
                      <a:pt x="9294" y="7063"/>
                    </a:lnTo>
                    <a:lnTo>
                      <a:pt x="9294" y="6570"/>
                    </a:lnTo>
                    <a:lnTo>
                      <a:pt x="8864" y="6570"/>
                    </a:lnTo>
                    <a:lnTo>
                      <a:pt x="8864" y="6078"/>
                    </a:lnTo>
                    <a:lnTo>
                      <a:pt x="10327" y="6078"/>
                    </a:lnTo>
                    <a:lnTo>
                      <a:pt x="10327" y="5667"/>
                    </a:lnTo>
                    <a:lnTo>
                      <a:pt x="11790" y="5667"/>
                    </a:lnTo>
                    <a:lnTo>
                      <a:pt x="11790" y="5174"/>
                    </a:lnTo>
                    <a:lnTo>
                      <a:pt x="12306" y="4681"/>
                    </a:lnTo>
                    <a:lnTo>
                      <a:pt x="12306" y="4271"/>
                    </a:lnTo>
                    <a:lnTo>
                      <a:pt x="12736" y="4271"/>
                    </a:lnTo>
                    <a:lnTo>
                      <a:pt x="12736" y="3778"/>
                    </a:lnTo>
                    <a:lnTo>
                      <a:pt x="13253" y="3285"/>
                    </a:lnTo>
                    <a:lnTo>
                      <a:pt x="12736" y="2792"/>
                    </a:lnTo>
                    <a:lnTo>
                      <a:pt x="13253" y="2792"/>
                    </a:lnTo>
                    <a:lnTo>
                      <a:pt x="12736" y="2382"/>
                    </a:lnTo>
                    <a:lnTo>
                      <a:pt x="12306" y="3285"/>
                    </a:lnTo>
                    <a:lnTo>
                      <a:pt x="11790" y="2792"/>
                    </a:lnTo>
                    <a:lnTo>
                      <a:pt x="11790" y="3285"/>
                    </a:lnTo>
                    <a:lnTo>
                      <a:pt x="10843" y="3285"/>
                    </a:lnTo>
                    <a:lnTo>
                      <a:pt x="10843" y="2792"/>
                    </a:lnTo>
                    <a:lnTo>
                      <a:pt x="11273" y="2792"/>
                    </a:lnTo>
                    <a:lnTo>
                      <a:pt x="11273" y="1396"/>
                    </a:lnTo>
                    <a:lnTo>
                      <a:pt x="11790" y="1396"/>
                    </a:lnTo>
                    <a:lnTo>
                      <a:pt x="11790" y="986"/>
                    </a:lnTo>
                    <a:lnTo>
                      <a:pt x="12736" y="986"/>
                    </a:lnTo>
                    <a:lnTo>
                      <a:pt x="12736" y="1396"/>
                    </a:lnTo>
                    <a:lnTo>
                      <a:pt x="13253" y="986"/>
                    </a:lnTo>
                    <a:lnTo>
                      <a:pt x="14285" y="986"/>
                    </a:lnTo>
                    <a:lnTo>
                      <a:pt x="14285" y="1396"/>
                    </a:lnTo>
                    <a:lnTo>
                      <a:pt x="15232" y="1396"/>
                    </a:lnTo>
                    <a:lnTo>
                      <a:pt x="15232" y="986"/>
                    </a:lnTo>
                    <a:lnTo>
                      <a:pt x="15748" y="986"/>
                    </a:lnTo>
                    <a:lnTo>
                      <a:pt x="15232" y="493"/>
                    </a:lnTo>
                    <a:lnTo>
                      <a:pt x="15748" y="0"/>
                    </a:lnTo>
                    <a:lnTo>
                      <a:pt x="16265" y="0"/>
                    </a:lnTo>
                    <a:lnTo>
                      <a:pt x="16265" y="493"/>
                    </a:lnTo>
                    <a:lnTo>
                      <a:pt x="15748" y="986"/>
                    </a:lnTo>
                    <a:lnTo>
                      <a:pt x="16265" y="986"/>
                    </a:lnTo>
                    <a:lnTo>
                      <a:pt x="16695" y="1396"/>
                    </a:lnTo>
                    <a:lnTo>
                      <a:pt x="17211" y="1396"/>
                    </a:lnTo>
                    <a:lnTo>
                      <a:pt x="17727" y="986"/>
                    </a:lnTo>
                    <a:lnTo>
                      <a:pt x="17727" y="1889"/>
                    </a:lnTo>
                    <a:lnTo>
                      <a:pt x="18158" y="2382"/>
                    </a:lnTo>
                    <a:lnTo>
                      <a:pt x="18674" y="2382"/>
                    </a:lnTo>
                    <a:lnTo>
                      <a:pt x="18674" y="3285"/>
                    </a:lnTo>
                    <a:lnTo>
                      <a:pt x="19707" y="3285"/>
                    </a:lnTo>
                    <a:lnTo>
                      <a:pt x="19707" y="3778"/>
                    </a:lnTo>
                    <a:lnTo>
                      <a:pt x="19190" y="3778"/>
                    </a:lnTo>
                    <a:lnTo>
                      <a:pt x="19190" y="7063"/>
                    </a:lnTo>
                    <a:lnTo>
                      <a:pt x="19707" y="7063"/>
                    </a:lnTo>
                    <a:lnTo>
                      <a:pt x="19707" y="7474"/>
                    </a:lnTo>
                    <a:lnTo>
                      <a:pt x="21170" y="7474"/>
                    </a:lnTo>
                    <a:lnTo>
                      <a:pt x="21170" y="7063"/>
                    </a:lnTo>
                    <a:lnTo>
                      <a:pt x="21600" y="7063"/>
                    </a:lnTo>
                    <a:lnTo>
                      <a:pt x="21600" y="7967"/>
                    </a:lnTo>
                    <a:lnTo>
                      <a:pt x="21170" y="7474"/>
                    </a:lnTo>
                    <a:lnTo>
                      <a:pt x="20653" y="7967"/>
                    </a:lnTo>
                    <a:lnTo>
                      <a:pt x="20137" y="7967"/>
                    </a:lnTo>
                    <a:lnTo>
                      <a:pt x="20137" y="10348"/>
                    </a:lnTo>
                    <a:lnTo>
                      <a:pt x="20653" y="10759"/>
                    </a:lnTo>
                    <a:lnTo>
                      <a:pt x="20137" y="11252"/>
                    </a:lnTo>
                    <a:lnTo>
                      <a:pt x="20653" y="11252"/>
                    </a:lnTo>
                    <a:lnTo>
                      <a:pt x="20653" y="12237"/>
                    </a:lnTo>
                    <a:lnTo>
                      <a:pt x="20137" y="12648"/>
                    </a:lnTo>
                    <a:lnTo>
                      <a:pt x="19707" y="12237"/>
                    </a:lnTo>
                    <a:lnTo>
                      <a:pt x="19707" y="12648"/>
                    </a:lnTo>
                    <a:lnTo>
                      <a:pt x="19190" y="12648"/>
                    </a:lnTo>
                    <a:lnTo>
                      <a:pt x="19190" y="13141"/>
                    </a:lnTo>
                    <a:lnTo>
                      <a:pt x="18674" y="13141"/>
                    </a:lnTo>
                    <a:lnTo>
                      <a:pt x="18158" y="12648"/>
                    </a:lnTo>
                    <a:lnTo>
                      <a:pt x="17211" y="12648"/>
                    </a:lnTo>
                    <a:lnTo>
                      <a:pt x="17211" y="13141"/>
                    </a:lnTo>
                    <a:lnTo>
                      <a:pt x="17727" y="13141"/>
                    </a:lnTo>
                    <a:lnTo>
                      <a:pt x="17727" y="13633"/>
                    </a:lnTo>
                    <a:lnTo>
                      <a:pt x="18158" y="13633"/>
                    </a:lnTo>
                    <a:lnTo>
                      <a:pt x="17727" y="14537"/>
                    </a:lnTo>
                    <a:lnTo>
                      <a:pt x="18158" y="14537"/>
                    </a:lnTo>
                    <a:lnTo>
                      <a:pt x="18674" y="15030"/>
                    </a:lnTo>
                    <a:lnTo>
                      <a:pt x="18158" y="15522"/>
                    </a:lnTo>
                    <a:lnTo>
                      <a:pt x="17727" y="15522"/>
                    </a:lnTo>
                    <a:lnTo>
                      <a:pt x="17727" y="15933"/>
                    </a:lnTo>
                    <a:lnTo>
                      <a:pt x="17211" y="15933"/>
                    </a:lnTo>
                    <a:lnTo>
                      <a:pt x="17211" y="16426"/>
                    </a:lnTo>
                    <a:lnTo>
                      <a:pt x="16695" y="16426"/>
                    </a:lnTo>
                    <a:lnTo>
                      <a:pt x="16695" y="16919"/>
                    </a:lnTo>
                    <a:lnTo>
                      <a:pt x="16265" y="16919"/>
                    </a:lnTo>
                    <a:lnTo>
                      <a:pt x="16695" y="16919"/>
                    </a:lnTo>
                    <a:lnTo>
                      <a:pt x="16695" y="17329"/>
                    </a:lnTo>
                    <a:lnTo>
                      <a:pt x="18158" y="17329"/>
                    </a:lnTo>
                    <a:lnTo>
                      <a:pt x="18158" y="1872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96" name="Shape 2994"/>
              <p:cNvSpPr/>
              <p:nvPr/>
            </p:nvSpPr>
            <p:spPr>
              <a:xfrm>
                <a:off x="7056316" y="5385945"/>
                <a:ext cx="180534" cy="3379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802" y="21046"/>
                    </a:moveTo>
                    <a:lnTo>
                      <a:pt x="3802" y="21600"/>
                    </a:lnTo>
                    <a:lnTo>
                      <a:pt x="3802" y="21046"/>
                    </a:lnTo>
                    <a:lnTo>
                      <a:pt x="4838" y="21046"/>
                    </a:lnTo>
                    <a:lnTo>
                      <a:pt x="3802" y="20585"/>
                    </a:lnTo>
                    <a:lnTo>
                      <a:pt x="4838" y="20585"/>
                    </a:lnTo>
                    <a:lnTo>
                      <a:pt x="4838" y="21046"/>
                    </a:lnTo>
                    <a:lnTo>
                      <a:pt x="4838" y="20031"/>
                    </a:lnTo>
                    <a:lnTo>
                      <a:pt x="5875" y="20031"/>
                    </a:lnTo>
                    <a:lnTo>
                      <a:pt x="4838" y="20031"/>
                    </a:lnTo>
                    <a:lnTo>
                      <a:pt x="4838" y="19477"/>
                    </a:lnTo>
                    <a:lnTo>
                      <a:pt x="5875" y="19477"/>
                    </a:lnTo>
                    <a:lnTo>
                      <a:pt x="5875" y="21046"/>
                    </a:lnTo>
                    <a:lnTo>
                      <a:pt x="6912" y="21046"/>
                    </a:lnTo>
                    <a:lnTo>
                      <a:pt x="6912" y="20585"/>
                    </a:lnTo>
                    <a:lnTo>
                      <a:pt x="7776" y="20585"/>
                    </a:lnTo>
                    <a:lnTo>
                      <a:pt x="7776" y="21046"/>
                    </a:lnTo>
                    <a:lnTo>
                      <a:pt x="11750" y="21046"/>
                    </a:lnTo>
                    <a:lnTo>
                      <a:pt x="11750" y="20585"/>
                    </a:lnTo>
                    <a:lnTo>
                      <a:pt x="11750" y="21046"/>
                    </a:lnTo>
                    <a:lnTo>
                      <a:pt x="12787" y="21046"/>
                    </a:lnTo>
                    <a:lnTo>
                      <a:pt x="12787" y="20585"/>
                    </a:lnTo>
                    <a:lnTo>
                      <a:pt x="13824" y="20585"/>
                    </a:lnTo>
                    <a:lnTo>
                      <a:pt x="13824" y="21600"/>
                    </a:lnTo>
                    <a:lnTo>
                      <a:pt x="14688" y="21600"/>
                    </a:lnTo>
                    <a:lnTo>
                      <a:pt x="14688" y="20031"/>
                    </a:lnTo>
                    <a:lnTo>
                      <a:pt x="15725" y="20031"/>
                    </a:lnTo>
                    <a:lnTo>
                      <a:pt x="15725" y="21046"/>
                    </a:lnTo>
                    <a:lnTo>
                      <a:pt x="14688" y="21046"/>
                    </a:lnTo>
                    <a:lnTo>
                      <a:pt x="14688" y="21600"/>
                    </a:lnTo>
                    <a:lnTo>
                      <a:pt x="15725" y="21600"/>
                    </a:lnTo>
                    <a:lnTo>
                      <a:pt x="15725" y="20585"/>
                    </a:lnTo>
                    <a:lnTo>
                      <a:pt x="16762" y="20585"/>
                    </a:lnTo>
                    <a:lnTo>
                      <a:pt x="16762" y="21046"/>
                    </a:lnTo>
                    <a:lnTo>
                      <a:pt x="16762" y="20585"/>
                    </a:lnTo>
                    <a:lnTo>
                      <a:pt x="18662" y="20585"/>
                    </a:lnTo>
                    <a:lnTo>
                      <a:pt x="18662" y="20031"/>
                    </a:lnTo>
                    <a:lnTo>
                      <a:pt x="19699" y="20031"/>
                    </a:lnTo>
                    <a:lnTo>
                      <a:pt x="18662" y="20031"/>
                    </a:lnTo>
                    <a:lnTo>
                      <a:pt x="18662" y="19477"/>
                    </a:lnTo>
                    <a:lnTo>
                      <a:pt x="19699" y="20031"/>
                    </a:lnTo>
                    <a:lnTo>
                      <a:pt x="19699" y="19477"/>
                    </a:lnTo>
                    <a:lnTo>
                      <a:pt x="18662" y="19477"/>
                    </a:lnTo>
                    <a:lnTo>
                      <a:pt x="18662" y="17908"/>
                    </a:lnTo>
                    <a:lnTo>
                      <a:pt x="16762" y="17908"/>
                    </a:lnTo>
                    <a:lnTo>
                      <a:pt x="16762" y="17446"/>
                    </a:lnTo>
                    <a:lnTo>
                      <a:pt x="17626" y="17446"/>
                    </a:lnTo>
                    <a:lnTo>
                      <a:pt x="17626" y="16892"/>
                    </a:lnTo>
                    <a:lnTo>
                      <a:pt x="16762" y="16892"/>
                    </a:lnTo>
                    <a:lnTo>
                      <a:pt x="18662" y="16892"/>
                    </a:lnTo>
                    <a:lnTo>
                      <a:pt x="18662" y="17446"/>
                    </a:lnTo>
                    <a:lnTo>
                      <a:pt x="19699" y="17446"/>
                    </a:lnTo>
                    <a:lnTo>
                      <a:pt x="19699" y="17908"/>
                    </a:lnTo>
                    <a:lnTo>
                      <a:pt x="20736" y="17908"/>
                    </a:lnTo>
                    <a:lnTo>
                      <a:pt x="21600" y="17446"/>
                    </a:lnTo>
                    <a:lnTo>
                      <a:pt x="20736" y="15323"/>
                    </a:lnTo>
                    <a:lnTo>
                      <a:pt x="21600" y="13200"/>
                    </a:lnTo>
                    <a:lnTo>
                      <a:pt x="20736" y="12646"/>
                    </a:lnTo>
                    <a:lnTo>
                      <a:pt x="20736" y="10062"/>
                    </a:lnTo>
                    <a:lnTo>
                      <a:pt x="19699" y="10062"/>
                    </a:lnTo>
                    <a:lnTo>
                      <a:pt x="18662" y="9508"/>
                    </a:lnTo>
                    <a:lnTo>
                      <a:pt x="17626" y="9508"/>
                    </a:lnTo>
                    <a:lnTo>
                      <a:pt x="16762" y="8400"/>
                    </a:lnTo>
                    <a:lnTo>
                      <a:pt x="15725" y="9508"/>
                    </a:lnTo>
                    <a:lnTo>
                      <a:pt x="14688" y="8954"/>
                    </a:lnTo>
                    <a:lnTo>
                      <a:pt x="14688" y="6831"/>
                    </a:lnTo>
                    <a:lnTo>
                      <a:pt x="16762" y="6831"/>
                    </a:lnTo>
                    <a:lnTo>
                      <a:pt x="15725" y="6369"/>
                    </a:lnTo>
                    <a:lnTo>
                      <a:pt x="16762" y="6369"/>
                    </a:lnTo>
                    <a:lnTo>
                      <a:pt x="16762" y="5815"/>
                    </a:lnTo>
                    <a:lnTo>
                      <a:pt x="14688" y="4246"/>
                    </a:lnTo>
                    <a:lnTo>
                      <a:pt x="13824" y="3692"/>
                    </a:lnTo>
                    <a:lnTo>
                      <a:pt x="16762" y="2677"/>
                    </a:lnTo>
                    <a:lnTo>
                      <a:pt x="15725" y="2123"/>
                    </a:lnTo>
                    <a:lnTo>
                      <a:pt x="15725" y="1108"/>
                    </a:lnTo>
                    <a:lnTo>
                      <a:pt x="13824" y="0"/>
                    </a:lnTo>
                    <a:lnTo>
                      <a:pt x="12787" y="0"/>
                    </a:lnTo>
                    <a:lnTo>
                      <a:pt x="12787" y="554"/>
                    </a:lnTo>
                    <a:lnTo>
                      <a:pt x="6912" y="554"/>
                    </a:lnTo>
                    <a:lnTo>
                      <a:pt x="6912" y="0"/>
                    </a:lnTo>
                    <a:lnTo>
                      <a:pt x="5875" y="0"/>
                    </a:lnTo>
                    <a:lnTo>
                      <a:pt x="5875" y="554"/>
                    </a:lnTo>
                    <a:lnTo>
                      <a:pt x="6912" y="554"/>
                    </a:lnTo>
                    <a:lnTo>
                      <a:pt x="6912" y="1108"/>
                    </a:lnTo>
                    <a:lnTo>
                      <a:pt x="5875" y="1108"/>
                    </a:lnTo>
                    <a:lnTo>
                      <a:pt x="5875" y="554"/>
                    </a:lnTo>
                    <a:lnTo>
                      <a:pt x="3802" y="554"/>
                    </a:lnTo>
                    <a:lnTo>
                      <a:pt x="3802" y="1108"/>
                    </a:lnTo>
                    <a:lnTo>
                      <a:pt x="2938" y="1108"/>
                    </a:lnTo>
                    <a:lnTo>
                      <a:pt x="3802" y="1569"/>
                    </a:lnTo>
                    <a:lnTo>
                      <a:pt x="3802" y="2123"/>
                    </a:lnTo>
                    <a:lnTo>
                      <a:pt x="4838" y="2123"/>
                    </a:lnTo>
                    <a:lnTo>
                      <a:pt x="3802" y="2677"/>
                    </a:lnTo>
                    <a:lnTo>
                      <a:pt x="4838" y="2677"/>
                    </a:lnTo>
                    <a:lnTo>
                      <a:pt x="4838" y="3692"/>
                    </a:lnTo>
                    <a:lnTo>
                      <a:pt x="6912" y="3692"/>
                    </a:lnTo>
                    <a:lnTo>
                      <a:pt x="6912" y="4246"/>
                    </a:lnTo>
                    <a:lnTo>
                      <a:pt x="5875" y="4246"/>
                    </a:lnTo>
                    <a:lnTo>
                      <a:pt x="5875" y="7938"/>
                    </a:lnTo>
                    <a:lnTo>
                      <a:pt x="6912" y="7938"/>
                    </a:lnTo>
                    <a:lnTo>
                      <a:pt x="6912" y="8400"/>
                    </a:lnTo>
                    <a:lnTo>
                      <a:pt x="9850" y="8400"/>
                    </a:lnTo>
                    <a:lnTo>
                      <a:pt x="9850" y="7938"/>
                    </a:lnTo>
                    <a:lnTo>
                      <a:pt x="10714" y="7938"/>
                    </a:lnTo>
                    <a:lnTo>
                      <a:pt x="10714" y="8954"/>
                    </a:lnTo>
                    <a:lnTo>
                      <a:pt x="9850" y="8400"/>
                    </a:lnTo>
                    <a:lnTo>
                      <a:pt x="8813" y="8954"/>
                    </a:lnTo>
                    <a:lnTo>
                      <a:pt x="7776" y="8954"/>
                    </a:lnTo>
                    <a:lnTo>
                      <a:pt x="7776" y="11631"/>
                    </a:lnTo>
                    <a:lnTo>
                      <a:pt x="8813" y="12092"/>
                    </a:lnTo>
                    <a:lnTo>
                      <a:pt x="7776" y="12646"/>
                    </a:lnTo>
                    <a:lnTo>
                      <a:pt x="8813" y="12646"/>
                    </a:lnTo>
                    <a:lnTo>
                      <a:pt x="8813" y="13754"/>
                    </a:lnTo>
                    <a:lnTo>
                      <a:pt x="7776" y="14215"/>
                    </a:lnTo>
                    <a:lnTo>
                      <a:pt x="6912" y="13754"/>
                    </a:lnTo>
                    <a:lnTo>
                      <a:pt x="6912" y="14215"/>
                    </a:lnTo>
                    <a:lnTo>
                      <a:pt x="5875" y="14215"/>
                    </a:lnTo>
                    <a:lnTo>
                      <a:pt x="5875" y="14769"/>
                    </a:lnTo>
                    <a:lnTo>
                      <a:pt x="4838" y="14769"/>
                    </a:lnTo>
                    <a:lnTo>
                      <a:pt x="3802" y="14215"/>
                    </a:lnTo>
                    <a:lnTo>
                      <a:pt x="1901" y="14215"/>
                    </a:lnTo>
                    <a:lnTo>
                      <a:pt x="1901" y="14769"/>
                    </a:lnTo>
                    <a:lnTo>
                      <a:pt x="2938" y="14769"/>
                    </a:lnTo>
                    <a:lnTo>
                      <a:pt x="2938" y="15323"/>
                    </a:lnTo>
                    <a:lnTo>
                      <a:pt x="3802" y="15323"/>
                    </a:lnTo>
                    <a:lnTo>
                      <a:pt x="2938" y="16338"/>
                    </a:lnTo>
                    <a:lnTo>
                      <a:pt x="3802" y="16338"/>
                    </a:lnTo>
                    <a:lnTo>
                      <a:pt x="4838" y="16892"/>
                    </a:lnTo>
                    <a:lnTo>
                      <a:pt x="3802" y="17446"/>
                    </a:lnTo>
                    <a:lnTo>
                      <a:pt x="2938" y="17446"/>
                    </a:lnTo>
                    <a:lnTo>
                      <a:pt x="2938" y="17908"/>
                    </a:lnTo>
                    <a:lnTo>
                      <a:pt x="1901" y="17908"/>
                    </a:lnTo>
                    <a:lnTo>
                      <a:pt x="1901" y="18462"/>
                    </a:lnTo>
                    <a:lnTo>
                      <a:pt x="864" y="18462"/>
                    </a:lnTo>
                    <a:lnTo>
                      <a:pt x="864" y="19015"/>
                    </a:lnTo>
                    <a:lnTo>
                      <a:pt x="0" y="19015"/>
                    </a:lnTo>
                    <a:lnTo>
                      <a:pt x="864" y="19015"/>
                    </a:lnTo>
                    <a:lnTo>
                      <a:pt x="864" y="19477"/>
                    </a:lnTo>
                    <a:lnTo>
                      <a:pt x="3802" y="19477"/>
                    </a:lnTo>
                    <a:lnTo>
                      <a:pt x="3802" y="2104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97" name="Shape 2995"/>
              <p:cNvSpPr/>
              <p:nvPr/>
            </p:nvSpPr>
            <p:spPr>
              <a:xfrm>
                <a:off x="6676475" y="5674798"/>
                <a:ext cx="147315" cy="982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200" y="0"/>
                    </a:moveTo>
                    <a:lnTo>
                      <a:pt x="10800" y="0"/>
                    </a:lnTo>
                    <a:lnTo>
                      <a:pt x="10800" y="1906"/>
                    </a:lnTo>
                    <a:lnTo>
                      <a:pt x="12071" y="1906"/>
                    </a:lnTo>
                    <a:lnTo>
                      <a:pt x="12071" y="5400"/>
                    </a:lnTo>
                    <a:lnTo>
                      <a:pt x="14400" y="5400"/>
                    </a:lnTo>
                    <a:lnTo>
                      <a:pt x="14400" y="7306"/>
                    </a:lnTo>
                    <a:lnTo>
                      <a:pt x="16941" y="7306"/>
                    </a:lnTo>
                    <a:lnTo>
                      <a:pt x="16941" y="5400"/>
                    </a:lnTo>
                    <a:lnTo>
                      <a:pt x="18000" y="7306"/>
                    </a:lnTo>
                    <a:lnTo>
                      <a:pt x="18000" y="5400"/>
                    </a:lnTo>
                    <a:lnTo>
                      <a:pt x="19271" y="5400"/>
                    </a:lnTo>
                    <a:lnTo>
                      <a:pt x="19271" y="7306"/>
                    </a:lnTo>
                    <a:lnTo>
                      <a:pt x="20541" y="8894"/>
                    </a:lnTo>
                    <a:lnTo>
                      <a:pt x="20541" y="10800"/>
                    </a:lnTo>
                    <a:lnTo>
                      <a:pt x="21600" y="10800"/>
                    </a:lnTo>
                    <a:lnTo>
                      <a:pt x="20541" y="10800"/>
                    </a:lnTo>
                    <a:lnTo>
                      <a:pt x="20541" y="12706"/>
                    </a:lnTo>
                    <a:lnTo>
                      <a:pt x="19271" y="14612"/>
                    </a:lnTo>
                    <a:lnTo>
                      <a:pt x="19271" y="16200"/>
                    </a:lnTo>
                    <a:lnTo>
                      <a:pt x="20541" y="16200"/>
                    </a:lnTo>
                    <a:lnTo>
                      <a:pt x="20541" y="18106"/>
                    </a:lnTo>
                    <a:lnTo>
                      <a:pt x="19271" y="18106"/>
                    </a:lnTo>
                    <a:lnTo>
                      <a:pt x="19271" y="20012"/>
                    </a:lnTo>
                    <a:lnTo>
                      <a:pt x="16941" y="20012"/>
                    </a:lnTo>
                    <a:lnTo>
                      <a:pt x="16941" y="18106"/>
                    </a:lnTo>
                    <a:lnTo>
                      <a:pt x="14400" y="18106"/>
                    </a:lnTo>
                    <a:lnTo>
                      <a:pt x="14400" y="20012"/>
                    </a:lnTo>
                    <a:lnTo>
                      <a:pt x="13129" y="20012"/>
                    </a:lnTo>
                    <a:lnTo>
                      <a:pt x="14400" y="20012"/>
                    </a:lnTo>
                    <a:lnTo>
                      <a:pt x="13129" y="20012"/>
                    </a:lnTo>
                    <a:lnTo>
                      <a:pt x="13129" y="18106"/>
                    </a:lnTo>
                    <a:lnTo>
                      <a:pt x="10800" y="18106"/>
                    </a:lnTo>
                    <a:lnTo>
                      <a:pt x="10800" y="20012"/>
                    </a:lnTo>
                    <a:lnTo>
                      <a:pt x="8471" y="20012"/>
                    </a:lnTo>
                    <a:lnTo>
                      <a:pt x="8471" y="21600"/>
                    </a:lnTo>
                    <a:lnTo>
                      <a:pt x="7200" y="21600"/>
                    </a:lnTo>
                    <a:lnTo>
                      <a:pt x="7200" y="20012"/>
                    </a:lnTo>
                    <a:lnTo>
                      <a:pt x="4659" y="20012"/>
                    </a:lnTo>
                    <a:lnTo>
                      <a:pt x="4659" y="16200"/>
                    </a:lnTo>
                    <a:lnTo>
                      <a:pt x="3600" y="14612"/>
                    </a:lnTo>
                    <a:lnTo>
                      <a:pt x="4659" y="14612"/>
                    </a:lnTo>
                    <a:lnTo>
                      <a:pt x="3600" y="12706"/>
                    </a:lnTo>
                    <a:lnTo>
                      <a:pt x="3600" y="10800"/>
                    </a:lnTo>
                    <a:lnTo>
                      <a:pt x="1059" y="10800"/>
                    </a:lnTo>
                    <a:lnTo>
                      <a:pt x="1059" y="7306"/>
                    </a:lnTo>
                    <a:lnTo>
                      <a:pt x="0" y="7306"/>
                    </a:lnTo>
                    <a:lnTo>
                      <a:pt x="0" y="5400"/>
                    </a:lnTo>
                    <a:lnTo>
                      <a:pt x="1059" y="5400"/>
                    </a:lnTo>
                    <a:lnTo>
                      <a:pt x="1059" y="3494"/>
                    </a:lnTo>
                    <a:lnTo>
                      <a:pt x="2329" y="3494"/>
                    </a:lnTo>
                    <a:lnTo>
                      <a:pt x="2329" y="1906"/>
                    </a:lnTo>
                    <a:lnTo>
                      <a:pt x="3600" y="1906"/>
                    </a:lnTo>
                    <a:lnTo>
                      <a:pt x="3600" y="0"/>
                    </a:lnTo>
                    <a:lnTo>
                      <a:pt x="4659" y="1906"/>
                    </a:lnTo>
                    <a:lnTo>
                      <a:pt x="5929" y="1906"/>
                    </a:lnTo>
                    <a:lnTo>
                      <a:pt x="5929" y="0"/>
                    </a:lnTo>
                    <a:lnTo>
                      <a:pt x="720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98" name="Shape 2996"/>
              <p:cNvSpPr/>
              <p:nvPr/>
            </p:nvSpPr>
            <p:spPr>
              <a:xfrm>
                <a:off x="6701028" y="5443715"/>
                <a:ext cx="255635" cy="3292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837" y="21126"/>
                    </a:moveTo>
                    <a:lnTo>
                      <a:pt x="11837" y="20558"/>
                    </a:lnTo>
                    <a:lnTo>
                      <a:pt x="12569" y="19989"/>
                    </a:lnTo>
                    <a:lnTo>
                      <a:pt x="11837" y="19989"/>
                    </a:lnTo>
                    <a:lnTo>
                      <a:pt x="11105" y="19516"/>
                    </a:lnTo>
                    <a:lnTo>
                      <a:pt x="10373" y="19516"/>
                    </a:lnTo>
                    <a:lnTo>
                      <a:pt x="10373" y="18947"/>
                    </a:lnTo>
                    <a:lnTo>
                      <a:pt x="9763" y="18947"/>
                    </a:lnTo>
                    <a:lnTo>
                      <a:pt x="9763" y="18379"/>
                    </a:lnTo>
                    <a:lnTo>
                      <a:pt x="10373" y="18379"/>
                    </a:lnTo>
                    <a:lnTo>
                      <a:pt x="9763" y="18379"/>
                    </a:lnTo>
                    <a:lnTo>
                      <a:pt x="9763" y="17811"/>
                    </a:lnTo>
                    <a:lnTo>
                      <a:pt x="9031" y="17337"/>
                    </a:lnTo>
                    <a:lnTo>
                      <a:pt x="9031" y="16768"/>
                    </a:lnTo>
                    <a:lnTo>
                      <a:pt x="8298" y="16768"/>
                    </a:lnTo>
                    <a:lnTo>
                      <a:pt x="8298" y="17337"/>
                    </a:lnTo>
                    <a:lnTo>
                      <a:pt x="7688" y="16768"/>
                    </a:lnTo>
                    <a:lnTo>
                      <a:pt x="7688" y="17337"/>
                    </a:lnTo>
                    <a:lnTo>
                      <a:pt x="6224" y="17337"/>
                    </a:lnTo>
                    <a:lnTo>
                      <a:pt x="6224" y="16768"/>
                    </a:lnTo>
                    <a:lnTo>
                      <a:pt x="4881" y="16768"/>
                    </a:lnTo>
                    <a:lnTo>
                      <a:pt x="4881" y="15726"/>
                    </a:lnTo>
                    <a:lnTo>
                      <a:pt x="5492" y="15726"/>
                    </a:lnTo>
                    <a:lnTo>
                      <a:pt x="4149" y="15726"/>
                    </a:lnTo>
                    <a:lnTo>
                      <a:pt x="4149" y="15158"/>
                    </a:lnTo>
                    <a:lnTo>
                      <a:pt x="2075" y="15158"/>
                    </a:lnTo>
                    <a:lnTo>
                      <a:pt x="2075" y="13547"/>
                    </a:lnTo>
                    <a:lnTo>
                      <a:pt x="1342" y="13547"/>
                    </a:lnTo>
                    <a:lnTo>
                      <a:pt x="1342" y="12411"/>
                    </a:lnTo>
                    <a:lnTo>
                      <a:pt x="4149" y="12411"/>
                    </a:lnTo>
                    <a:lnTo>
                      <a:pt x="3417" y="11937"/>
                    </a:lnTo>
                    <a:lnTo>
                      <a:pt x="4149" y="11937"/>
                    </a:lnTo>
                    <a:lnTo>
                      <a:pt x="4149" y="11368"/>
                    </a:lnTo>
                    <a:lnTo>
                      <a:pt x="3417" y="11368"/>
                    </a:lnTo>
                    <a:lnTo>
                      <a:pt x="3417" y="11937"/>
                    </a:lnTo>
                    <a:lnTo>
                      <a:pt x="2807" y="11368"/>
                    </a:lnTo>
                    <a:lnTo>
                      <a:pt x="2807" y="11937"/>
                    </a:lnTo>
                    <a:lnTo>
                      <a:pt x="2807" y="11368"/>
                    </a:lnTo>
                    <a:lnTo>
                      <a:pt x="2075" y="11368"/>
                    </a:lnTo>
                    <a:lnTo>
                      <a:pt x="2075" y="10800"/>
                    </a:lnTo>
                    <a:lnTo>
                      <a:pt x="1342" y="10800"/>
                    </a:lnTo>
                    <a:lnTo>
                      <a:pt x="1342" y="10326"/>
                    </a:lnTo>
                    <a:lnTo>
                      <a:pt x="610" y="10326"/>
                    </a:lnTo>
                    <a:lnTo>
                      <a:pt x="610" y="9758"/>
                    </a:lnTo>
                    <a:lnTo>
                      <a:pt x="1342" y="9758"/>
                    </a:lnTo>
                    <a:lnTo>
                      <a:pt x="1342" y="9189"/>
                    </a:lnTo>
                    <a:lnTo>
                      <a:pt x="0" y="9189"/>
                    </a:lnTo>
                    <a:lnTo>
                      <a:pt x="0" y="7011"/>
                    </a:lnTo>
                    <a:lnTo>
                      <a:pt x="1342" y="7011"/>
                    </a:lnTo>
                    <a:lnTo>
                      <a:pt x="1342" y="6537"/>
                    </a:lnTo>
                    <a:lnTo>
                      <a:pt x="2075" y="6537"/>
                    </a:lnTo>
                    <a:lnTo>
                      <a:pt x="2075" y="5968"/>
                    </a:lnTo>
                    <a:lnTo>
                      <a:pt x="1342" y="5968"/>
                    </a:lnTo>
                    <a:lnTo>
                      <a:pt x="1342" y="4832"/>
                    </a:lnTo>
                    <a:lnTo>
                      <a:pt x="2075" y="4358"/>
                    </a:lnTo>
                    <a:lnTo>
                      <a:pt x="1342" y="4358"/>
                    </a:lnTo>
                    <a:lnTo>
                      <a:pt x="2075" y="4358"/>
                    </a:lnTo>
                    <a:lnTo>
                      <a:pt x="1342" y="3789"/>
                    </a:lnTo>
                    <a:lnTo>
                      <a:pt x="1342" y="4358"/>
                    </a:lnTo>
                    <a:lnTo>
                      <a:pt x="610" y="3789"/>
                    </a:lnTo>
                    <a:lnTo>
                      <a:pt x="610" y="2747"/>
                    </a:lnTo>
                    <a:lnTo>
                      <a:pt x="1342" y="2747"/>
                    </a:lnTo>
                    <a:lnTo>
                      <a:pt x="1342" y="2179"/>
                    </a:lnTo>
                    <a:lnTo>
                      <a:pt x="610" y="2179"/>
                    </a:lnTo>
                    <a:lnTo>
                      <a:pt x="1342" y="1611"/>
                    </a:lnTo>
                    <a:lnTo>
                      <a:pt x="610" y="1611"/>
                    </a:lnTo>
                    <a:lnTo>
                      <a:pt x="1342" y="1137"/>
                    </a:lnTo>
                    <a:lnTo>
                      <a:pt x="1342" y="568"/>
                    </a:lnTo>
                    <a:lnTo>
                      <a:pt x="2075" y="568"/>
                    </a:lnTo>
                    <a:lnTo>
                      <a:pt x="2075" y="1137"/>
                    </a:lnTo>
                    <a:lnTo>
                      <a:pt x="2807" y="1137"/>
                    </a:lnTo>
                    <a:lnTo>
                      <a:pt x="2807" y="1611"/>
                    </a:lnTo>
                    <a:lnTo>
                      <a:pt x="3417" y="1611"/>
                    </a:lnTo>
                    <a:lnTo>
                      <a:pt x="3417" y="1137"/>
                    </a:lnTo>
                    <a:lnTo>
                      <a:pt x="4149" y="1137"/>
                    </a:lnTo>
                    <a:lnTo>
                      <a:pt x="4149" y="1611"/>
                    </a:lnTo>
                    <a:lnTo>
                      <a:pt x="4149" y="0"/>
                    </a:lnTo>
                    <a:lnTo>
                      <a:pt x="4881" y="568"/>
                    </a:lnTo>
                    <a:lnTo>
                      <a:pt x="6224" y="568"/>
                    </a:lnTo>
                    <a:lnTo>
                      <a:pt x="6224" y="1137"/>
                    </a:lnTo>
                    <a:lnTo>
                      <a:pt x="6956" y="1137"/>
                    </a:lnTo>
                    <a:lnTo>
                      <a:pt x="6956" y="1611"/>
                    </a:lnTo>
                    <a:lnTo>
                      <a:pt x="7688" y="1611"/>
                    </a:lnTo>
                    <a:lnTo>
                      <a:pt x="7688" y="2179"/>
                    </a:lnTo>
                    <a:lnTo>
                      <a:pt x="8298" y="2179"/>
                    </a:lnTo>
                    <a:lnTo>
                      <a:pt x="8298" y="2747"/>
                    </a:lnTo>
                    <a:lnTo>
                      <a:pt x="9031" y="2747"/>
                    </a:lnTo>
                    <a:lnTo>
                      <a:pt x="9031" y="2179"/>
                    </a:lnTo>
                    <a:lnTo>
                      <a:pt x="10373" y="2179"/>
                    </a:lnTo>
                    <a:lnTo>
                      <a:pt x="10373" y="2747"/>
                    </a:lnTo>
                    <a:lnTo>
                      <a:pt x="9763" y="2747"/>
                    </a:lnTo>
                    <a:lnTo>
                      <a:pt x="9763" y="3221"/>
                    </a:lnTo>
                    <a:lnTo>
                      <a:pt x="13912" y="3221"/>
                    </a:lnTo>
                    <a:lnTo>
                      <a:pt x="13912" y="4358"/>
                    </a:lnTo>
                    <a:lnTo>
                      <a:pt x="14644" y="4358"/>
                    </a:lnTo>
                    <a:lnTo>
                      <a:pt x="14644" y="4832"/>
                    </a:lnTo>
                    <a:lnTo>
                      <a:pt x="15254" y="4832"/>
                    </a:lnTo>
                    <a:lnTo>
                      <a:pt x="14644" y="5400"/>
                    </a:lnTo>
                    <a:lnTo>
                      <a:pt x="15254" y="5400"/>
                    </a:lnTo>
                    <a:lnTo>
                      <a:pt x="15254" y="5968"/>
                    </a:lnTo>
                    <a:lnTo>
                      <a:pt x="15986" y="5968"/>
                    </a:lnTo>
                    <a:lnTo>
                      <a:pt x="15986" y="6537"/>
                    </a:lnTo>
                    <a:lnTo>
                      <a:pt x="16719" y="6537"/>
                    </a:lnTo>
                    <a:lnTo>
                      <a:pt x="16719" y="7011"/>
                    </a:lnTo>
                    <a:lnTo>
                      <a:pt x="17451" y="7011"/>
                    </a:lnTo>
                    <a:lnTo>
                      <a:pt x="17451" y="10326"/>
                    </a:lnTo>
                    <a:lnTo>
                      <a:pt x="18061" y="10326"/>
                    </a:lnTo>
                    <a:lnTo>
                      <a:pt x="18061" y="10800"/>
                    </a:lnTo>
                    <a:lnTo>
                      <a:pt x="18793" y="11368"/>
                    </a:lnTo>
                    <a:lnTo>
                      <a:pt x="18793" y="11937"/>
                    </a:lnTo>
                    <a:lnTo>
                      <a:pt x="19525" y="11937"/>
                    </a:lnTo>
                    <a:lnTo>
                      <a:pt x="19525" y="12411"/>
                    </a:lnTo>
                    <a:lnTo>
                      <a:pt x="20136" y="12979"/>
                    </a:lnTo>
                    <a:lnTo>
                      <a:pt x="20136" y="13547"/>
                    </a:lnTo>
                    <a:lnTo>
                      <a:pt x="20868" y="13547"/>
                    </a:lnTo>
                    <a:lnTo>
                      <a:pt x="20868" y="14589"/>
                    </a:lnTo>
                    <a:lnTo>
                      <a:pt x="21600" y="14589"/>
                    </a:lnTo>
                    <a:lnTo>
                      <a:pt x="21600" y="16200"/>
                    </a:lnTo>
                    <a:lnTo>
                      <a:pt x="20868" y="16200"/>
                    </a:lnTo>
                    <a:lnTo>
                      <a:pt x="20868" y="17337"/>
                    </a:lnTo>
                    <a:lnTo>
                      <a:pt x="17451" y="17337"/>
                    </a:lnTo>
                    <a:lnTo>
                      <a:pt x="17451" y="17811"/>
                    </a:lnTo>
                    <a:lnTo>
                      <a:pt x="18061" y="17811"/>
                    </a:lnTo>
                    <a:lnTo>
                      <a:pt x="18061" y="18379"/>
                    </a:lnTo>
                    <a:lnTo>
                      <a:pt x="17451" y="18947"/>
                    </a:lnTo>
                    <a:lnTo>
                      <a:pt x="15254" y="18947"/>
                    </a:lnTo>
                    <a:lnTo>
                      <a:pt x="15986" y="19516"/>
                    </a:lnTo>
                    <a:lnTo>
                      <a:pt x="16719" y="19516"/>
                    </a:lnTo>
                    <a:lnTo>
                      <a:pt x="17451" y="19989"/>
                    </a:lnTo>
                    <a:lnTo>
                      <a:pt x="16719" y="19989"/>
                    </a:lnTo>
                    <a:lnTo>
                      <a:pt x="16719" y="21126"/>
                    </a:lnTo>
                    <a:lnTo>
                      <a:pt x="15986" y="20558"/>
                    </a:lnTo>
                    <a:lnTo>
                      <a:pt x="15986" y="21600"/>
                    </a:lnTo>
                    <a:lnTo>
                      <a:pt x="14644" y="21126"/>
                    </a:lnTo>
                    <a:lnTo>
                      <a:pt x="14644" y="20558"/>
                    </a:lnTo>
                    <a:lnTo>
                      <a:pt x="13912" y="19989"/>
                    </a:lnTo>
                    <a:lnTo>
                      <a:pt x="13912" y="20558"/>
                    </a:lnTo>
                    <a:lnTo>
                      <a:pt x="13180" y="21126"/>
                    </a:lnTo>
                    <a:lnTo>
                      <a:pt x="11837" y="2112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499" name="Shape 2997"/>
              <p:cNvSpPr/>
              <p:nvPr/>
            </p:nvSpPr>
            <p:spPr>
              <a:xfrm>
                <a:off x="6783350" y="5757121"/>
                <a:ext cx="49106" cy="909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612" y="21600"/>
                    </a:moveTo>
                    <a:lnTo>
                      <a:pt x="6988" y="21600"/>
                    </a:lnTo>
                    <a:lnTo>
                      <a:pt x="6988" y="19543"/>
                    </a:lnTo>
                    <a:lnTo>
                      <a:pt x="3812" y="19543"/>
                    </a:lnTo>
                    <a:lnTo>
                      <a:pt x="3812" y="21600"/>
                    </a:lnTo>
                    <a:lnTo>
                      <a:pt x="0" y="21600"/>
                    </a:lnTo>
                    <a:lnTo>
                      <a:pt x="0" y="19543"/>
                    </a:lnTo>
                    <a:lnTo>
                      <a:pt x="3812" y="19543"/>
                    </a:lnTo>
                    <a:lnTo>
                      <a:pt x="3812" y="17486"/>
                    </a:lnTo>
                    <a:lnTo>
                      <a:pt x="0" y="17486"/>
                    </a:lnTo>
                    <a:lnTo>
                      <a:pt x="0" y="15771"/>
                    </a:lnTo>
                    <a:lnTo>
                      <a:pt x="3812" y="15771"/>
                    </a:lnTo>
                    <a:lnTo>
                      <a:pt x="3812" y="13714"/>
                    </a:lnTo>
                    <a:lnTo>
                      <a:pt x="3812" y="15771"/>
                    </a:lnTo>
                    <a:lnTo>
                      <a:pt x="6988" y="15771"/>
                    </a:lnTo>
                    <a:lnTo>
                      <a:pt x="6988" y="17486"/>
                    </a:lnTo>
                    <a:lnTo>
                      <a:pt x="10800" y="15771"/>
                    </a:lnTo>
                    <a:lnTo>
                      <a:pt x="10800" y="17486"/>
                    </a:lnTo>
                    <a:lnTo>
                      <a:pt x="10800" y="15771"/>
                    </a:lnTo>
                    <a:lnTo>
                      <a:pt x="14612" y="15771"/>
                    </a:lnTo>
                    <a:lnTo>
                      <a:pt x="14612" y="9943"/>
                    </a:lnTo>
                    <a:lnTo>
                      <a:pt x="10800" y="9943"/>
                    </a:lnTo>
                    <a:lnTo>
                      <a:pt x="10800" y="7886"/>
                    </a:lnTo>
                    <a:lnTo>
                      <a:pt x="6988" y="7886"/>
                    </a:lnTo>
                    <a:lnTo>
                      <a:pt x="14612" y="3771"/>
                    </a:lnTo>
                    <a:lnTo>
                      <a:pt x="10800" y="3771"/>
                    </a:lnTo>
                    <a:lnTo>
                      <a:pt x="10800" y="2057"/>
                    </a:lnTo>
                    <a:lnTo>
                      <a:pt x="14612" y="2057"/>
                    </a:lnTo>
                    <a:lnTo>
                      <a:pt x="14612" y="0"/>
                    </a:lnTo>
                    <a:lnTo>
                      <a:pt x="17788" y="0"/>
                    </a:lnTo>
                    <a:lnTo>
                      <a:pt x="17788" y="2057"/>
                    </a:lnTo>
                    <a:lnTo>
                      <a:pt x="21600" y="2057"/>
                    </a:lnTo>
                    <a:lnTo>
                      <a:pt x="21600" y="15771"/>
                    </a:lnTo>
                    <a:lnTo>
                      <a:pt x="17788" y="15771"/>
                    </a:lnTo>
                    <a:lnTo>
                      <a:pt x="17788" y="19543"/>
                    </a:lnTo>
                    <a:lnTo>
                      <a:pt x="14612" y="19543"/>
                    </a:lnTo>
                    <a:lnTo>
                      <a:pt x="14612" y="21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00" name="Shape 2998"/>
              <p:cNvSpPr/>
              <p:nvPr/>
            </p:nvSpPr>
            <p:spPr>
              <a:xfrm>
                <a:off x="6816568" y="5690685"/>
                <a:ext cx="206531" cy="3798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610" y="4271"/>
                    </a:moveTo>
                    <a:lnTo>
                      <a:pt x="8610" y="3285"/>
                    </a:lnTo>
                    <a:lnTo>
                      <a:pt x="9516" y="3285"/>
                    </a:lnTo>
                    <a:lnTo>
                      <a:pt x="8610" y="2875"/>
                    </a:lnTo>
                    <a:lnTo>
                      <a:pt x="7703" y="2875"/>
                    </a:lnTo>
                    <a:lnTo>
                      <a:pt x="6797" y="2382"/>
                    </a:lnTo>
                    <a:lnTo>
                      <a:pt x="9516" y="2382"/>
                    </a:lnTo>
                    <a:lnTo>
                      <a:pt x="10271" y="1889"/>
                    </a:lnTo>
                    <a:lnTo>
                      <a:pt x="10271" y="1396"/>
                    </a:lnTo>
                    <a:lnTo>
                      <a:pt x="9516" y="1396"/>
                    </a:lnTo>
                    <a:lnTo>
                      <a:pt x="9516" y="986"/>
                    </a:lnTo>
                    <a:lnTo>
                      <a:pt x="13745" y="986"/>
                    </a:lnTo>
                    <a:lnTo>
                      <a:pt x="13745" y="0"/>
                    </a:lnTo>
                    <a:lnTo>
                      <a:pt x="15558" y="0"/>
                    </a:lnTo>
                    <a:lnTo>
                      <a:pt x="15558" y="493"/>
                    </a:lnTo>
                    <a:lnTo>
                      <a:pt x="16313" y="493"/>
                    </a:lnTo>
                    <a:lnTo>
                      <a:pt x="16313" y="986"/>
                    </a:lnTo>
                    <a:lnTo>
                      <a:pt x="17220" y="986"/>
                    </a:lnTo>
                    <a:lnTo>
                      <a:pt x="18126" y="1396"/>
                    </a:lnTo>
                    <a:lnTo>
                      <a:pt x="18881" y="1396"/>
                    </a:lnTo>
                    <a:lnTo>
                      <a:pt x="18881" y="1889"/>
                    </a:lnTo>
                    <a:lnTo>
                      <a:pt x="19787" y="1889"/>
                    </a:lnTo>
                    <a:lnTo>
                      <a:pt x="19787" y="2875"/>
                    </a:lnTo>
                    <a:lnTo>
                      <a:pt x="20694" y="2875"/>
                    </a:lnTo>
                    <a:lnTo>
                      <a:pt x="20694" y="3285"/>
                    </a:lnTo>
                    <a:lnTo>
                      <a:pt x="20694" y="2875"/>
                    </a:lnTo>
                    <a:lnTo>
                      <a:pt x="20694" y="3285"/>
                    </a:lnTo>
                    <a:lnTo>
                      <a:pt x="21600" y="3285"/>
                    </a:lnTo>
                    <a:lnTo>
                      <a:pt x="20694" y="3778"/>
                    </a:lnTo>
                    <a:lnTo>
                      <a:pt x="19787" y="3778"/>
                    </a:lnTo>
                    <a:lnTo>
                      <a:pt x="19787" y="4271"/>
                    </a:lnTo>
                    <a:lnTo>
                      <a:pt x="19787" y="3778"/>
                    </a:lnTo>
                    <a:lnTo>
                      <a:pt x="19787" y="4271"/>
                    </a:lnTo>
                    <a:lnTo>
                      <a:pt x="18881" y="4271"/>
                    </a:lnTo>
                    <a:lnTo>
                      <a:pt x="19787" y="4271"/>
                    </a:lnTo>
                    <a:lnTo>
                      <a:pt x="18881" y="4271"/>
                    </a:lnTo>
                    <a:lnTo>
                      <a:pt x="18881" y="4681"/>
                    </a:lnTo>
                    <a:lnTo>
                      <a:pt x="18881" y="4271"/>
                    </a:lnTo>
                    <a:lnTo>
                      <a:pt x="18126" y="4271"/>
                    </a:lnTo>
                    <a:lnTo>
                      <a:pt x="18126" y="4681"/>
                    </a:lnTo>
                    <a:lnTo>
                      <a:pt x="18881" y="4681"/>
                    </a:lnTo>
                    <a:lnTo>
                      <a:pt x="18881" y="5174"/>
                    </a:lnTo>
                    <a:lnTo>
                      <a:pt x="19787" y="5174"/>
                    </a:lnTo>
                    <a:lnTo>
                      <a:pt x="19787" y="5667"/>
                    </a:lnTo>
                    <a:lnTo>
                      <a:pt x="18881" y="6160"/>
                    </a:lnTo>
                    <a:lnTo>
                      <a:pt x="18881" y="6570"/>
                    </a:lnTo>
                    <a:lnTo>
                      <a:pt x="19787" y="6570"/>
                    </a:lnTo>
                    <a:lnTo>
                      <a:pt x="19787" y="8952"/>
                    </a:lnTo>
                    <a:lnTo>
                      <a:pt x="18881" y="8952"/>
                    </a:lnTo>
                    <a:lnTo>
                      <a:pt x="19787" y="8952"/>
                    </a:lnTo>
                    <a:lnTo>
                      <a:pt x="18881" y="9445"/>
                    </a:lnTo>
                    <a:lnTo>
                      <a:pt x="18126" y="9445"/>
                    </a:lnTo>
                    <a:lnTo>
                      <a:pt x="18126" y="9856"/>
                    </a:lnTo>
                    <a:lnTo>
                      <a:pt x="17220" y="9856"/>
                    </a:lnTo>
                    <a:lnTo>
                      <a:pt x="18126" y="9856"/>
                    </a:lnTo>
                    <a:lnTo>
                      <a:pt x="18126" y="10348"/>
                    </a:lnTo>
                    <a:lnTo>
                      <a:pt x="17220" y="10348"/>
                    </a:lnTo>
                    <a:lnTo>
                      <a:pt x="18126" y="10348"/>
                    </a:lnTo>
                    <a:lnTo>
                      <a:pt x="18126" y="9856"/>
                    </a:lnTo>
                    <a:lnTo>
                      <a:pt x="18881" y="9856"/>
                    </a:lnTo>
                    <a:lnTo>
                      <a:pt x="18881" y="9445"/>
                    </a:lnTo>
                    <a:lnTo>
                      <a:pt x="19787" y="9445"/>
                    </a:lnTo>
                    <a:lnTo>
                      <a:pt x="19787" y="8952"/>
                    </a:lnTo>
                    <a:lnTo>
                      <a:pt x="20694" y="8952"/>
                    </a:lnTo>
                    <a:lnTo>
                      <a:pt x="20694" y="9445"/>
                    </a:lnTo>
                    <a:lnTo>
                      <a:pt x="20694" y="8952"/>
                    </a:lnTo>
                    <a:lnTo>
                      <a:pt x="20694" y="9445"/>
                    </a:lnTo>
                    <a:lnTo>
                      <a:pt x="19787" y="9445"/>
                    </a:lnTo>
                    <a:lnTo>
                      <a:pt x="19787" y="9856"/>
                    </a:lnTo>
                    <a:lnTo>
                      <a:pt x="18881" y="9856"/>
                    </a:lnTo>
                    <a:lnTo>
                      <a:pt x="18126" y="10348"/>
                    </a:lnTo>
                    <a:lnTo>
                      <a:pt x="18126" y="10841"/>
                    </a:lnTo>
                    <a:lnTo>
                      <a:pt x="17220" y="10841"/>
                    </a:lnTo>
                    <a:lnTo>
                      <a:pt x="17220" y="11744"/>
                    </a:lnTo>
                    <a:lnTo>
                      <a:pt x="16313" y="11744"/>
                    </a:lnTo>
                    <a:lnTo>
                      <a:pt x="16313" y="12237"/>
                    </a:lnTo>
                    <a:lnTo>
                      <a:pt x="15558" y="12237"/>
                    </a:lnTo>
                    <a:lnTo>
                      <a:pt x="15558" y="13633"/>
                    </a:lnTo>
                    <a:lnTo>
                      <a:pt x="16313" y="13633"/>
                    </a:lnTo>
                    <a:lnTo>
                      <a:pt x="15558" y="14126"/>
                    </a:lnTo>
                    <a:lnTo>
                      <a:pt x="15558" y="16919"/>
                    </a:lnTo>
                    <a:lnTo>
                      <a:pt x="16313" y="16919"/>
                    </a:lnTo>
                    <a:lnTo>
                      <a:pt x="16313" y="18808"/>
                    </a:lnTo>
                    <a:lnTo>
                      <a:pt x="15558" y="18808"/>
                    </a:lnTo>
                    <a:lnTo>
                      <a:pt x="15558" y="19218"/>
                    </a:lnTo>
                    <a:lnTo>
                      <a:pt x="16313" y="19711"/>
                    </a:lnTo>
                    <a:lnTo>
                      <a:pt x="16313" y="20204"/>
                    </a:lnTo>
                    <a:lnTo>
                      <a:pt x="17220" y="20697"/>
                    </a:lnTo>
                    <a:lnTo>
                      <a:pt x="16313" y="20204"/>
                    </a:lnTo>
                    <a:lnTo>
                      <a:pt x="16313" y="20697"/>
                    </a:lnTo>
                    <a:lnTo>
                      <a:pt x="14652" y="20697"/>
                    </a:lnTo>
                    <a:lnTo>
                      <a:pt x="14652" y="21107"/>
                    </a:lnTo>
                    <a:lnTo>
                      <a:pt x="12084" y="21107"/>
                    </a:lnTo>
                    <a:lnTo>
                      <a:pt x="12084" y="20697"/>
                    </a:lnTo>
                    <a:lnTo>
                      <a:pt x="11178" y="20697"/>
                    </a:lnTo>
                    <a:lnTo>
                      <a:pt x="11178" y="21107"/>
                    </a:lnTo>
                    <a:lnTo>
                      <a:pt x="9516" y="21107"/>
                    </a:lnTo>
                    <a:lnTo>
                      <a:pt x="9516" y="21600"/>
                    </a:lnTo>
                    <a:lnTo>
                      <a:pt x="7703" y="21600"/>
                    </a:lnTo>
                    <a:lnTo>
                      <a:pt x="7703" y="21107"/>
                    </a:lnTo>
                    <a:lnTo>
                      <a:pt x="6797" y="21107"/>
                    </a:lnTo>
                    <a:lnTo>
                      <a:pt x="6797" y="20697"/>
                    </a:lnTo>
                    <a:lnTo>
                      <a:pt x="6042" y="20697"/>
                    </a:lnTo>
                    <a:lnTo>
                      <a:pt x="6042" y="18315"/>
                    </a:lnTo>
                    <a:lnTo>
                      <a:pt x="5136" y="18315"/>
                    </a:lnTo>
                    <a:lnTo>
                      <a:pt x="5136" y="16426"/>
                    </a:lnTo>
                    <a:lnTo>
                      <a:pt x="3474" y="16426"/>
                    </a:lnTo>
                    <a:lnTo>
                      <a:pt x="3474" y="15933"/>
                    </a:lnTo>
                    <a:lnTo>
                      <a:pt x="4229" y="15933"/>
                    </a:lnTo>
                    <a:lnTo>
                      <a:pt x="3474" y="15522"/>
                    </a:lnTo>
                    <a:lnTo>
                      <a:pt x="3474" y="15030"/>
                    </a:lnTo>
                    <a:lnTo>
                      <a:pt x="2568" y="15030"/>
                    </a:lnTo>
                    <a:lnTo>
                      <a:pt x="2568" y="14537"/>
                    </a:lnTo>
                    <a:lnTo>
                      <a:pt x="1662" y="14537"/>
                    </a:lnTo>
                    <a:lnTo>
                      <a:pt x="1662" y="14126"/>
                    </a:lnTo>
                    <a:lnTo>
                      <a:pt x="755" y="14126"/>
                    </a:lnTo>
                    <a:lnTo>
                      <a:pt x="755" y="13141"/>
                    </a:lnTo>
                    <a:lnTo>
                      <a:pt x="0" y="13141"/>
                    </a:lnTo>
                    <a:lnTo>
                      <a:pt x="0" y="12237"/>
                    </a:lnTo>
                    <a:lnTo>
                      <a:pt x="755" y="12237"/>
                    </a:lnTo>
                    <a:lnTo>
                      <a:pt x="2568" y="11252"/>
                    </a:lnTo>
                    <a:lnTo>
                      <a:pt x="4229" y="11252"/>
                    </a:lnTo>
                    <a:lnTo>
                      <a:pt x="5136" y="10841"/>
                    </a:lnTo>
                    <a:lnTo>
                      <a:pt x="5136" y="11252"/>
                    </a:lnTo>
                    <a:lnTo>
                      <a:pt x="5136" y="10841"/>
                    </a:lnTo>
                    <a:lnTo>
                      <a:pt x="5136" y="11252"/>
                    </a:lnTo>
                    <a:lnTo>
                      <a:pt x="6042" y="11252"/>
                    </a:lnTo>
                    <a:lnTo>
                      <a:pt x="6042" y="10841"/>
                    </a:lnTo>
                    <a:lnTo>
                      <a:pt x="6797" y="10348"/>
                    </a:lnTo>
                    <a:lnTo>
                      <a:pt x="6797" y="10841"/>
                    </a:lnTo>
                    <a:lnTo>
                      <a:pt x="7703" y="10841"/>
                    </a:lnTo>
                    <a:lnTo>
                      <a:pt x="7703" y="11252"/>
                    </a:lnTo>
                    <a:lnTo>
                      <a:pt x="8610" y="10841"/>
                    </a:lnTo>
                    <a:lnTo>
                      <a:pt x="8610" y="11252"/>
                    </a:lnTo>
                    <a:lnTo>
                      <a:pt x="9516" y="11252"/>
                    </a:lnTo>
                    <a:lnTo>
                      <a:pt x="9516" y="9445"/>
                    </a:lnTo>
                    <a:lnTo>
                      <a:pt x="10271" y="9445"/>
                    </a:lnTo>
                    <a:lnTo>
                      <a:pt x="10271" y="8459"/>
                    </a:lnTo>
                    <a:lnTo>
                      <a:pt x="11178" y="8459"/>
                    </a:lnTo>
                    <a:lnTo>
                      <a:pt x="11178" y="7967"/>
                    </a:lnTo>
                    <a:lnTo>
                      <a:pt x="12084" y="7967"/>
                    </a:lnTo>
                    <a:lnTo>
                      <a:pt x="12084" y="7556"/>
                    </a:lnTo>
                    <a:lnTo>
                      <a:pt x="13745" y="7556"/>
                    </a:lnTo>
                    <a:lnTo>
                      <a:pt x="13745" y="7063"/>
                    </a:lnTo>
                    <a:lnTo>
                      <a:pt x="14652" y="7063"/>
                    </a:lnTo>
                    <a:lnTo>
                      <a:pt x="13745" y="7063"/>
                    </a:lnTo>
                    <a:lnTo>
                      <a:pt x="13745" y="5667"/>
                    </a:lnTo>
                    <a:lnTo>
                      <a:pt x="12839" y="6160"/>
                    </a:lnTo>
                    <a:lnTo>
                      <a:pt x="12084" y="5667"/>
                    </a:lnTo>
                    <a:lnTo>
                      <a:pt x="12084" y="6160"/>
                    </a:lnTo>
                    <a:lnTo>
                      <a:pt x="10271" y="6160"/>
                    </a:lnTo>
                    <a:lnTo>
                      <a:pt x="10271" y="5667"/>
                    </a:lnTo>
                    <a:lnTo>
                      <a:pt x="11178" y="5667"/>
                    </a:lnTo>
                    <a:lnTo>
                      <a:pt x="10271" y="5174"/>
                    </a:lnTo>
                    <a:lnTo>
                      <a:pt x="10271" y="4681"/>
                    </a:lnTo>
                    <a:lnTo>
                      <a:pt x="10271" y="5174"/>
                    </a:lnTo>
                    <a:lnTo>
                      <a:pt x="9516" y="5174"/>
                    </a:lnTo>
                    <a:lnTo>
                      <a:pt x="9516" y="4271"/>
                    </a:lnTo>
                    <a:lnTo>
                      <a:pt x="8610" y="4271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01" name="Shape 2999"/>
              <p:cNvSpPr/>
              <p:nvPr/>
            </p:nvSpPr>
            <p:spPr>
              <a:xfrm>
                <a:off x="6601373" y="5575143"/>
                <a:ext cx="148760" cy="132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388" y="20191"/>
                    </a:moveTo>
                    <a:lnTo>
                      <a:pt x="8388" y="18783"/>
                    </a:lnTo>
                    <a:lnTo>
                      <a:pt x="7130" y="18783"/>
                    </a:lnTo>
                    <a:lnTo>
                      <a:pt x="7130" y="17609"/>
                    </a:lnTo>
                    <a:lnTo>
                      <a:pt x="4823" y="17609"/>
                    </a:lnTo>
                    <a:lnTo>
                      <a:pt x="4823" y="16200"/>
                    </a:lnTo>
                    <a:lnTo>
                      <a:pt x="3565" y="16200"/>
                    </a:lnTo>
                    <a:lnTo>
                      <a:pt x="3565" y="13617"/>
                    </a:lnTo>
                    <a:lnTo>
                      <a:pt x="2517" y="12209"/>
                    </a:lnTo>
                    <a:lnTo>
                      <a:pt x="2517" y="10800"/>
                    </a:lnTo>
                    <a:lnTo>
                      <a:pt x="1258" y="10800"/>
                    </a:lnTo>
                    <a:lnTo>
                      <a:pt x="1258" y="9391"/>
                    </a:lnTo>
                    <a:lnTo>
                      <a:pt x="0" y="9391"/>
                    </a:lnTo>
                    <a:lnTo>
                      <a:pt x="0" y="5400"/>
                    </a:lnTo>
                    <a:lnTo>
                      <a:pt x="1258" y="4226"/>
                    </a:lnTo>
                    <a:lnTo>
                      <a:pt x="1258" y="2817"/>
                    </a:lnTo>
                    <a:lnTo>
                      <a:pt x="4823" y="2817"/>
                    </a:lnTo>
                    <a:lnTo>
                      <a:pt x="4823" y="0"/>
                    </a:lnTo>
                    <a:lnTo>
                      <a:pt x="6082" y="0"/>
                    </a:lnTo>
                    <a:lnTo>
                      <a:pt x="6082" y="1409"/>
                    </a:lnTo>
                    <a:lnTo>
                      <a:pt x="7130" y="1409"/>
                    </a:lnTo>
                    <a:lnTo>
                      <a:pt x="7130" y="2817"/>
                    </a:lnTo>
                    <a:lnTo>
                      <a:pt x="8388" y="2817"/>
                    </a:lnTo>
                    <a:lnTo>
                      <a:pt x="8388" y="5400"/>
                    </a:lnTo>
                    <a:lnTo>
                      <a:pt x="11953" y="5400"/>
                    </a:lnTo>
                    <a:lnTo>
                      <a:pt x="13212" y="4226"/>
                    </a:lnTo>
                    <a:lnTo>
                      <a:pt x="13212" y="1409"/>
                    </a:lnTo>
                    <a:lnTo>
                      <a:pt x="16777" y="1409"/>
                    </a:lnTo>
                    <a:lnTo>
                      <a:pt x="16777" y="2817"/>
                    </a:lnTo>
                    <a:lnTo>
                      <a:pt x="15518" y="2817"/>
                    </a:lnTo>
                    <a:lnTo>
                      <a:pt x="15518" y="4226"/>
                    </a:lnTo>
                    <a:lnTo>
                      <a:pt x="16777" y="4226"/>
                    </a:lnTo>
                    <a:lnTo>
                      <a:pt x="16777" y="5400"/>
                    </a:lnTo>
                    <a:lnTo>
                      <a:pt x="18035" y="5400"/>
                    </a:lnTo>
                    <a:lnTo>
                      <a:pt x="18035" y="6809"/>
                    </a:lnTo>
                    <a:lnTo>
                      <a:pt x="19293" y="6809"/>
                    </a:lnTo>
                    <a:lnTo>
                      <a:pt x="19293" y="8217"/>
                    </a:lnTo>
                    <a:lnTo>
                      <a:pt x="19293" y="6809"/>
                    </a:lnTo>
                    <a:lnTo>
                      <a:pt x="20342" y="8217"/>
                    </a:lnTo>
                    <a:lnTo>
                      <a:pt x="20342" y="6809"/>
                    </a:lnTo>
                    <a:lnTo>
                      <a:pt x="21600" y="6809"/>
                    </a:lnTo>
                    <a:lnTo>
                      <a:pt x="21600" y="8217"/>
                    </a:lnTo>
                    <a:lnTo>
                      <a:pt x="20342" y="8217"/>
                    </a:lnTo>
                    <a:lnTo>
                      <a:pt x="21600" y="9391"/>
                    </a:lnTo>
                    <a:lnTo>
                      <a:pt x="16777" y="9391"/>
                    </a:lnTo>
                    <a:lnTo>
                      <a:pt x="16777" y="12209"/>
                    </a:lnTo>
                    <a:lnTo>
                      <a:pt x="18035" y="12209"/>
                    </a:lnTo>
                    <a:lnTo>
                      <a:pt x="18035" y="16200"/>
                    </a:lnTo>
                    <a:lnTo>
                      <a:pt x="16777" y="16200"/>
                    </a:lnTo>
                    <a:lnTo>
                      <a:pt x="16777" y="17609"/>
                    </a:lnTo>
                    <a:lnTo>
                      <a:pt x="15518" y="17609"/>
                    </a:lnTo>
                    <a:lnTo>
                      <a:pt x="14470" y="16200"/>
                    </a:lnTo>
                    <a:lnTo>
                      <a:pt x="14470" y="17609"/>
                    </a:lnTo>
                    <a:lnTo>
                      <a:pt x="13212" y="17609"/>
                    </a:lnTo>
                    <a:lnTo>
                      <a:pt x="13212" y="18783"/>
                    </a:lnTo>
                    <a:lnTo>
                      <a:pt x="11953" y="18783"/>
                    </a:lnTo>
                    <a:lnTo>
                      <a:pt x="11953" y="20191"/>
                    </a:lnTo>
                    <a:lnTo>
                      <a:pt x="10905" y="20191"/>
                    </a:lnTo>
                    <a:lnTo>
                      <a:pt x="10905" y="21600"/>
                    </a:lnTo>
                    <a:lnTo>
                      <a:pt x="10905" y="20191"/>
                    </a:lnTo>
                    <a:lnTo>
                      <a:pt x="8388" y="20191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02" name="Shape 3000"/>
              <p:cNvSpPr/>
              <p:nvPr/>
            </p:nvSpPr>
            <p:spPr>
              <a:xfrm>
                <a:off x="6461280" y="5261738"/>
                <a:ext cx="304741" cy="3552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449" y="20634"/>
                    </a:moveTo>
                    <a:lnTo>
                      <a:pt x="5835" y="20107"/>
                    </a:lnTo>
                    <a:lnTo>
                      <a:pt x="5835" y="19580"/>
                    </a:lnTo>
                    <a:lnTo>
                      <a:pt x="6449" y="19580"/>
                    </a:lnTo>
                    <a:lnTo>
                      <a:pt x="5835" y="19054"/>
                    </a:lnTo>
                    <a:lnTo>
                      <a:pt x="5835" y="16068"/>
                    </a:lnTo>
                    <a:lnTo>
                      <a:pt x="5221" y="16068"/>
                    </a:lnTo>
                    <a:lnTo>
                      <a:pt x="5221" y="14049"/>
                    </a:lnTo>
                    <a:lnTo>
                      <a:pt x="4709" y="14049"/>
                    </a:lnTo>
                    <a:lnTo>
                      <a:pt x="4709" y="12556"/>
                    </a:lnTo>
                    <a:lnTo>
                      <a:pt x="4095" y="12556"/>
                    </a:lnTo>
                    <a:lnTo>
                      <a:pt x="4095" y="12117"/>
                    </a:lnTo>
                    <a:lnTo>
                      <a:pt x="3481" y="12117"/>
                    </a:lnTo>
                    <a:lnTo>
                      <a:pt x="3481" y="11590"/>
                    </a:lnTo>
                    <a:lnTo>
                      <a:pt x="2969" y="11063"/>
                    </a:lnTo>
                    <a:lnTo>
                      <a:pt x="2969" y="10537"/>
                    </a:lnTo>
                    <a:lnTo>
                      <a:pt x="3481" y="10537"/>
                    </a:lnTo>
                    <a:lnTo>
                      <a:pt x="2969" y="10537"/>
                    </a:lnTo>
                    <a:lnTo>
                      <a:pt x="2969" y="10098"/>
                    </a:lnTo>
                    <a:lnTo>
                      <a:pt x="3481" y="10098"/>
                    </a:lnTo>
                    <a:lnTo>
                      <a:pt x="2969" y="10098"/>
                    </a:lnTo>
                    <a:lnTo>
                      <a:pt x="2969" y="9044"/>
                    </a:lnTo>
                    <a:lnTo>
                      <a:pt x="2355" y="9044"/>
                    </a:lnTo>
                    <a:lnTo>
                      <a:pt x="2355" y="8605"/>
                    </a:lnTo>
                    <a:lnTo>
                      <a:pt x="1740" y="8605"/>
                    </a:lnTo>
                    <a:lnTo>
                      <a:pt x="1740" y="8078"/>
                    </a:lnTo>
                    <a:lnTo>
                      <a:pt x="1126" y="8078"/>
                    </a:lnTo>
                    <a:lnTo>
                      <a:pt x="1126" y="7551"/>
                    </a:lnTo>
                    <a:lnTo>
                      <a:pt x="1740" y="7551"/>
                    </a:lnTo>
                    <a:lnTo>
                      <a:pt x="1126" y="7551"/>
                    </a:lnTo>
                    <a:lnTo>
                      <a:pt x="1740" y="7551"/>
                    </a:lnTo>
                    <a:lnTo>
                      <a:pt x="1740" y="5532"/>
                    </a:lnTo>
                    <a:lnTo>
                      <a:pt x="1126" y="5093"/>
                    </a:lnTo>
                    <a:lnTo>
                      <a:pt x="1126" y="4566"/>
                    </a:lnTo>
                    <a:lnTo>
                      <a:pt x="614" y="4566"/>
                    </a:lnTo>
                    <a:lnTo>
                      <a:pt x="614" y="4039"/>
                    </a:lnTo>
                    <a:lnTo>
                      <a:pt x="0" y="4039"/>
                    </a:lnTo>
                    <a:lnTo>
                      <a:pt x="0" y="3512"/>
                    </a:lnTo>
                    <a:lnTo>
                      <a:pt x="614" y="3512"/>
                    </a:lnTo>
                    <a:lnTo>
                      <a:pt x="614" y="4039"/>
                    </a:lnTo>
                    <a:lnTo>
                      <a:pt x="1740" y="4039"/>
                    </a:lnTo>
                    <a:lnTo>
                      <a:pt x="1740" y="3512"/>
                    </a:lnTo>
                    <a:lnTo>
                      <a:pt x="1126" y="3512"/>
                    </a:lnTo>
                    <a:lnTo>
                      <a:pt x="1740" y="3512"/>
                    </a:lnTo>
                    <a:lnTo>
                      <a:pt x="1740" y="3073"/>
                    </a:lnTo>
                    <a:lnTo>
                      <a:pt x="1126" y="3073"/>
                    </a:lnTo>
                    <a:lnTo>
                      <a:pt x="2355" y="3073"/>
                    </a:lnTo>
                    <a:lnTo>
                      <a:pt x="2355" y="4039"/>
                    </a:lnTo>
                    <a:lnTo>
                      <a:pt x="2969" y="4039"/>
                    </a:lnTo>
                    <a:lnTo>
                      <a:pt x="2969" y="4566"/>
                    </a:lnTo>
                    <a:lnTo>
                      <a:pt x="2355" y="4566"/>
                    </a:lnTo>
                    <a:lnTo>
                      <a:pt x="2969" y="4566"/>
                    </a:lnTo>
                    <a:lnTo>
                      <a:pt x="2969" y="5532"/>
                    </a:lnTo>
                    <a:lnTo>
                      <a:pt x="3481" y="5532"/>
                    </a:lnTo>
                    <a:lnTo>
                      <a:pt x="2969" y="5093"/>
                    </a:lnTo>
                    <a:lnTo>
                      <a:pt x="3481" y="5093"/>
                    </a:lnTo>
                    <a:lnTo>
                      <a:pt x="3481" y="4566"/>
                    </a:lnTo>
                    <a:lnTo>
                      <a:pt x="2969" y="4566"/>
                    </a:lnTo>
                    <a:lnTo>
                      <a:pt x="3481" y="4566"/>
                    </a:lnTo>
                    <a:lnTo>
                      <a:pt x="3481" y="5093"/>
                    </a:lnTo>
                    <a:lnTo>
                      <a:pt x="5221" y="5093"/>
                    </a:lnTo>
                    <a:lnTo>
                      <a:pt x="5221" y="4566"/>
                    </a:lnTo>
                    <a:lnTo>
                      <a:pt x="5835" y="4566"/>
                    </a:lnTo>
                    <a:lnTo>
                      <a:pt x="5835" y="4039"/>
                    </a:lnTo>
                    <a:lnTo>
                      <a:pt x="7575" y="4039"/>
                    </a:lnTo>
                    <a:lnTo>
                      <a:pt x="8190" y="3512"/>
                    </a:lnTo>
                    <a:lnTo>
                      <a:pt x="8804" y="3512"/>
                    </a:lnTo>
                    <a:lnTo>
                      <a:pt x="8804" y="3073"/>
                    </a:lnTo>
                    <a:lnTo>
                      <a:pt x="9316" y="3073"/>
                    </a:lnTo>
                    <a:lnTo>
                      <a:pt x="9316" y="3512"/>
                    </a:lnTo>
                    <a:lnTo>
                      <a:pt x="8804" y="3512"/>
                    </a:lnTo>
                    <a:lnTo>
                      <a:pt x="8804" y="4039"/>
                    </a:lnTo>
                    <a:lnTo>
                      <a:pt x="9316" y="4039"/>
                    </a:lnTo>
                    <a:lnTo>
                      <a:pt x="9316" y="3512"/>
                    </a:lnTo>
                    <a:lnTo>
                      <a:pt x="9930" y="3512"/>
                    </a:lnTo>
                    <a:lnTo>
                      <a:pt x="10544" y="3073"/>
                    </a:lnTo>
                    <a:lnTo>
                      <a:pt x="11158" y="3073"/>
                    </a:lnTo>
                    <a:lnTo>
                      <a:pt x="10544" y="3073"/>
                    </a:lnTo>
                    <a:lnTo>
                      <a:pt x="10544" y="4566"/>
                    </a:lnTo>
                    <a:lnTo>
                      <a:pt x="11158" y="4566"/>
                    </a:lnTo>
                    <a:lnTo>
                      <a:pt x="11158" y="3073"/>
                    </a:lnTo>
                    <a:lnTo>
                      <a:pt x="10544" y="3073"/>
                    </a:lnTo>
                    <a:lnTo>
                      <a:pt x="11158" y="3073"/>
                    </a:lnTo>
                    <a:lnTo>
                      <a:pt x="11158" y="2546"/>
                    </a:lnTo>
                    <a:lnTo>
                      <a:pt x="10544" y="2020"/>
                    </a:lnTo>
                    <a:lnTo>
                      <a:pt x="10544" y="1580"/>
                    </a:lnTo>
                    <a:lnTo>
                      <a:pt x="9930" y="1580"/>
                    </a:lnTo>
                    <a:lnTo>
                      <a:pt x="10544" y="1580"/>
                    </a:lnTo>
                    <a:lnTo>
                      <a:pt x="10544" y="2020"/>
                    </a:lnTo>
                    <a:lnTo>
                      <a:pt x="9930" y="1580"/>
                    </a:lnTo>
                    <a:lnTo>
                      <a:pt x="9930" y="527"/>
                    </a:lnTo>
                    <a:lnTo>
                      <a:pt x="10544" y="527"/>
                    </a:lnTo>
                    <a:lnTo>
                      <a:pt x="10544" y="0"/>
                    </a:lnTo>
                    <a:lnTo>
                      <a:pt x="11158" y="0"/>
                    </a:lnTo>
                    <a:lnTo>
                      <a:pt x="11158" y="527"/>
                    </a:lnTo>
                    <a:lnTo>
                      <a:pt x="12899" y="527"/>
                    </a:lnTo>
                    <a:lnTo>
                      <a:pt x="12899" y="1580"/>
                    </a:lnTo>
                    <a:lnTo>
                      <a:pt x="13410" y="1580"/>
                    </a:lnTo>
                    <a:lnTo>
                      <a:pt x="13410" y="2020"/>
                    </a:lnTo>
                    <a:lnTo>
                      <a:pt x="14025" y="2020"/>
                    </a:lnTo>
                    <a:lnTo>
                      <a:pt x="14025" y="1054"/>
                    </a:lnTo>
                    <a:lnTo>
                      <a:pt x="13410" y="1054"/>
                    </a:lnTo>
                    <a:lnTo>
                      <a:pt x="13410" y="527"/>
                    </a:lnTo>
                    <a:lnTo>
                      <a:pt x="14025" y="527"/>
                    </a:lnTo>
                    <a:lnTo>
                      <a:pt x="14025" y="1054"/>
                    </a:lnTo>
                    <a:lnTo>
                      <a:pt x="14639" y="1054"/>
                    </a:lnTo>
                    <a:lnTo>
                      <a:pt x="15765" y="2020"/>
                    </a:lnTo>
                    <a:lnTo>
                      <a:pt x="14639" y="2020"/>
                    </a:lnTo>
                    <a:lnTo>
                      <a:pt x="14025" y="3073"/>
                    </a:lnTo>
                    <a:lnTo>
                      <a:pt x="14639" y="2546"/>
                    </a:lnTo>
                    <a:lnTo>
                      <a:pt x="14639" y="3073"/>
                    </a:lnTo>
                    <a:lnTo>
                      <a:pt x="15253" y="3073"/>
                    </a:lnTo>
                    <a:lnTo>
                      <a:pt x="15253" y="3512"/>
                    </a:lnTo>
                    <a:lnTo>
                      <a:pt x="15765" y="3512"/>
                    </a:lnTo>
                    <a:lnTo>
                      <a:pt x="15765" y="3073"/>
                    </a:lnTo>
                    <a:lnTo>
                      <a:pt x="16379" y="3512"/>
                    </a:lnTo>
                    <a:lnTo>
                      <a:pt x="16379" y="3073"/>
                    </a:lnTo>
                    <a:lnTo>
                      <a:pt x="17505" y="3073"/>
                    </a:lnTo>
                    <a:lnTo>
                      <a:pt x="17505" y="3512"/>
                    </a:lnTo>
                    <a:lnTo>
                      <a:pt x="18734" y="4039"/>
                    </a:lnTo>
                    <a:lnTo>
                      <a:pt x="18734" y="4566"/>
                    </a:lnTo>
                    <a:lnTo>
                      <a:pt x="19348" y="4566"/>
                    </a:lnTo>
                    <a:lnTo>
                      <a:pt x="19348" y="5093"/>
                    </a:lnTo>
                    <a:lnTo>
                      <a:pt x="19860" y="5093"/>
                    </a:lnTo>
                    <a:lnTo>
                      <a:pt x="19348" y="5093"/>
                    </a:lnTo>
                    <a:lnTo>
                      <a:pt x="19348" y="5532"/>
                    </a:lnTo>
                    <a:lnTo>
                      <a:pt x="18734" y="5532"/>
                    </a:lnTo>
                    <a:lnTo>
                      <a:pt x="18734" y="6059"/>
                    </a:lnTo>
                    <a:lnTo>
                      <a:pt x="19348" y="6059"/>
                    </a:lnTo>
                    <a:lnTo>
                      <a:pt x="19348" y="7024"/>
                    </a:lnTo>
                    <a:lnTo>
                      <a:pt x="18734" y="7024"/>
                    </a:lnTo>
                    <a:lnTo>
                      <a:pt x="18734" y="7551"/>
                    </a:lnTo>
                    <a:lnTo>
                      <a:pt x="19348" y="8605"/>
                    </a:lnTo>
                    <a:lnTo>
                      <a:pt x="19860" y="8078"/>
                    </a:lnTo>
                    <a:lnTo>
                      <a:pt x="20474" y="8605"/>
                    </a:lnTo>
                    <a:lnTo>
                      <a:pt x="19860" y="9044"/>
                    </a:lnTo>
                    <a:lnTo>
                      <a:pt x="20474" y="9044"/>
                    </a:lnTo>
                    <a:lnTo>
                      <a:pt x="21088" y="9571"/>
                    </a:lnTo>
                    <a:lnTo>
                      <a:pt x="21088" y="9044"/>
                    </a:lnTo>
                    <a:lnTo>
                      <a:pt x="21600" y="9044"/>
                    </a:lnTo>
                    <a:lnTo>
                      <a:pt x="21088" y="9571"/>
                    </a:lnTo>
                    <a:lnTo>
                      <a:pt x="20474" y="10098"/>
                    </a:lnTo>
                    <a:lnTo>
                      <a:pt x="21088" y="10098"/>
                    </a:lnTo>
                    <a:lnTo>
                      <a:pt x="21088" y="11063"/>
                    </a:lnTo>
                    <a:lnTo>
                      <a:pt x="20474" y="11063"/>
                    </a:lnTo>
                    <a:lnTo>
                      <a:pt x="21088" y="11063"/>
                    </a:lnTo>
                    <a:lnTo>
                      <a:pt x="20474" y="11063"/>
                    </a:lnTo>
                    <a:lnTo>
                      <a:pt x="20474" y="12117"/>
                    </a:lnTo>
                    <a:lnTo>
                      <a:pt x="19860" y="12117"/>
                    </a:lnTo>
                    <a:lnTo>
                      <a:pt x="19860" y="12556"/>
                    </a:lnTo>
                    <a:lnTo>
                      <a:pt x="19348" y="12556"/>
                    </a:lnTo>
                    <a:lnTo>
                      <a:pt x="19348" y="12117"/>
                    </a:lnTo>
                    <a:lnTo>
                      <a:pt x="18734" y="12117"/>
                    </a:lnTo>
                    <a:lnTo>
                      <a:pt x="18734" y="11590"/>
                    </a:lnTo>
                    <a:lnTo>
                      <a:pt x="18119" y="11590"/>
                    </a:lnTo>
                    <a:lnTo>
                      <a:pt x="18119" y="12117"/>
                    </a:lnTo>
                    <a:lnTo>
                      <a:pt x="17505" y="12556"/>
                    </a:lnTo>
                    <a:lnTo>
                      <a:pt x="18119" y="12556"/>
                    </a:lnTo>
                    <a:lnTo>
                      <a:pt x="17505" y="13083"/>
                    </a:lnTo>
                    <a:lnTo>
                      <a:pt x="18119" y="13083"/>
                    </a:lnTo>
                    <a:lnTo>
                      <a:pt x="18119" y="13610"/>
                    </a:lnTo>
                    <a:lnTo>
                      <a:pt x="17505" y="13610"/>
                    </a:lnTo>
                    <a:lnTo>
                      <a:pt x="17505" y="14576"/>
                    </a:lnTo>
                    <a:lnTo>
                      <a:pt x="18119" y="15102"/>
                    </a:lnTo>
                    <a:lnTo>
                      <a:pt x="18119" y="14576"/>
                    </a:lnTo>
                    <a:lnTo>
                      <a:pt x="18734" y="15102"/>
                    </a:lnTo>
                    <a:lnTo>
                      <a:pt x="18119" y="15102"/>
                    </a:lnTo>
                    <a:lnTo>
                      <a:pt x="18734" y="15102"/>
                    </a:lnTo>
                    <a:lnTo>
                      <a:pt x="18119" y="15541"/>
                    </a:lnTo>
                    <a:lnTo>
                      <a:pt x="18119" y="16595"/>
                    </a:lnTo>
                    <a:lnTo>
                      <a:pt x="18734" y="16595"/>
                    </a:lnTo>
                    <a:lnTo>
                      <a:pt x="18734" y="17122"/>
                    </a:lnTo>
                    <a:lnTo>
                      <a:pt x="18119" y="17122"/>
                    </a:lnTo>
                    <a:lnTo>
                      <a:pt x="18119" y="17561"/>
                    </a:lnTo>
                    <a:lnTo>
                      <a:pt x="16993" y="17561"/>
                    </a:lnTo>
                    <a:lnTo>
                      <a:pt x="16993" y="19580"/>
                    </a:lnTo>
                    <a:lnTo>
                      <a:pt x="16379" y="19580"/>
                    </a:lnTo>
                    <a:lnTo>
                      <a:pt x="16379" y="20634"/>
                    </a:lnTo>
                    <a:lnTo>
                      <a:pt x="15765" y="21073"/>
                    </a:lnTo>
                    <a:lnTo>
                      <a:pt x="14025" y="21073"/>
                    </a:lnTo>
                    <a:lnTo>
                      <a:pt x="14025" y="20107"/>
                    </a:lnTo>
                    <a:lnTo>
                      <a:pt x="13410" y="20107"/>
                    </a:lnTo>
                    <a:lnTo>
                      <a:pt x="13410" y="19580"/>
                    </a:lnTo>
                    <a:lnTo>
                      <a:pt x="12899" y="19580"/>
                    </a:lnTo>
                    <a:lnTo>
                      <a:pt x="12899" y="19054"/>
                    </a:lnTo>
                    <a:lnTo>
                      <a:pt x="12284" y="19054"/>
                    </a:lnTo>
                    <a:lnTo>
                      <a:pt x="12284" y="20107"/>
                    </a:lnTo>
                    <a:lnTo>
                      <a:pt x="10544" y="20107"/>
                    </a:lnTo>
                    <a:lnTo>
                      <a:pt x="10544" y="20634"/>
                    </a:lnTo>
                    <a:lnTo>
                      <a:pt x="9930" y="21073"/>
                    </a:lnTo>
                    <a:lnTo>
                      <a:pt x="9930" y="21600"/>
                    </a:lnTo>
                    <a:lnTo>
                      <a:pt x="9316" y="21600"/>
                    </a:lnTo>
                    <a:lnTo>
                      <a:pt x="9316" y="21073"/>
                    </a:lnTo>
                    <a:lnTo>
                      <a:pt x="8804" y="21073"/>
                    </a:lnTo>
                    <a:lnTo>
                      <a:pt x="8804" y="20634"/>
                    </a:lnTo>
                    <a:lnTo>
                      <a:pt x="8190" y="20634"/>
                    </a:lnTo>
                    <a:lnTo>
                      <a:pt x="8190" y="20107"/>
                    </a:lnTo>
                    <a:lnTo>
                      <a:pt x="6449" y="20107"/>
                    </a:lnTo>
                    <a:lnTo>
                      <a:pt x="6449" y="20634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03" name="Shape 3001"/>
              <p:cNvSpPr/>
              <p:nvPr/>
            </p:nvSpPr>
            <p:spPr>
              <a:xfrm>
                <a:off x="6560934" y="5419163"/>
                <a:ext cx="98210" cy="164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400" y="3221"/>
                    </a:moveTo>
                    <a:lnTo>
                      <a:pt x="5400" y="1137"/>
                    </a:lnTo>
                    <a:lnTo>
                      <a:pt x="3494" y="1137"/>
                    </a:lnTo>
                    <a:lnTo>
                      <a:pt x="5400" y="1137"/>
                    </a:lnTo>
                    <a:lnTo>
                      <a:pt x="1588" y="1137"/>
                    </a:lnTo>
                    <a:lnTo>
                      <a:pt x="1588" y="0"/>
                    </a:lnTo>
                    <a:lnTo>
                      <a:pt x="0" y="1137"/>
                    </a:lnTo>
                    <a:lnTo>
                      <a:pt x="1588" y="1137"/>
                    </a:lnTo>
                    <a:lnTo>
                      <a:pt x="1588" y="3221"/>
                    </a:lnTo>
                    <a:lnTo>
                      <a:pt x="3494" y="3221"/>
                    </a:lnTo>
                    <a:lnTo>
                      <a:pt x="3494" y="4358"/>
                    </a:lnTo>
                    <a:lnTo>
                      <a:pt x="5400" y="4358"/>
                    </a:lnTo>
                    <a:lnTo>
                      <a:pt x="5400" y="5495"/>
                    </a:lnTo>
                    <a:lnTo>
                      <a:pt x="6988" y="5495"/>
                    </a:lnTo>
                    <a:lnTo>
                      <a:pt x="6988" y="6442"/>
                    </a:lnTo>
                    <a:lnTo>
                      <a:pt x="10800" y="6442"/>
                    </a:lnTo>
                    <a:lnTo>
                      <a:pt x="10800" y="4358"/>
                    </a:lnTo>
                    <a:lnTo>
                      <a:pt x="12706" y="4358"/>
                    </a:lnTo>
                    <a:lnTo>
                      <a:pt x="12706" y="5495"/>
                    </a:lnTo>
                    <a:lnTo>
                      <a:pt x="12706" y="4358"/>
                    </a:lnTo>
                    <a:lnTo>
                      <a:pt x="12706" y="5495"/>
                    </a:lnTo>
                    <a:lnTo>
                      <a:pt x="10800" y="5495"/>
                    </a:lnTo>
                    <a:lnTo>
                      <a:pt x="12706" y="5495"/>
                    </a:lnTo>
                    <a:lnTo>
                      <a:pt x="12706" y="6442"/>
                    </a:lnTo>
                    <a:lnTo>
                      <a:pt x="16200" y="6442"/>
                    </a:lnTo>
                    <a:lnTo>
                      <a:pt x="16200" y="7579"/>
                    </a:lnTo>
                    <a:lnTo>
                      <a:pt x="14294" y="7579"/>
                    </a:lnTo>
                    <a:lnTo>
                      <a:pt x="16200" y="7579"/>
                    </a:lnTo>
                    <a:lnTo>
                      <a:pt x="14294" y="7579"/>
                    </a:lnTo>
                    <a:lnTo>
                      <a:pt x="14294" y="9663"/>
                    </a:lnTo>
                    <a:lnTo>
                      <a:pt x="10800" y="9663"/>
                    </a:lnTo>
                    <a:lnTo>
                      <a:pt x="10800" y="10800"/>
                    </a:lnTo>
                    <a:lnTo>
                      <a:pt x="8894" y="10800"/>
                    </a:lnTo>
                    <a:lnTo>
                      <a:pt x="8894" y="11937"/>
                    </a:lnTo>
                    <a:lnTo>
                      <a:pt x="6988" y="12884"/>
                    </a:lnTo>
                    <a:lnTo>
                      <a:pt x="8894" y="12884"/>
                    </a:lnTo>
                    <a:lnTo>
                      <a:pt x="8894" y="14021"/>
                    </a:lnTo>
                    <a:lnTo>
                      <a:pt x="6988" y="14021"/>
                    </a:lnTo>
                    <a:lnTo>
                      <a:pt x="8894" y="15158"/>
                    </a:lnTo>
                    <a:lnTo>
                      <a:pt x="8894" y="16295"/>
                    </a:lnTo>
                    <a:lnTo>
                      <a:pt x="5400" y="16295"/>
                    </a:lnTo>
                    <a:lnTo>
                      <a:pt x="5400" y="14021"/>
                    </a:lnTo>
                    <a:lnTo>
                      <a:pt x="3494" y="14021"/>
                    </a:lnTo>
                    <a:lnTo>
                      <a:pt x="3494" y="16295"/>
                    </a:lnTo>
                    <a:lnTo>
                      <a:pt x="1588" y="16295"/>
                    </a:lnTo>
                    <a:lnTo>
                      <a:pt x="1588" y="17242"/>
                    </a:lnTo>
                    <a:lnTo>
                      <a:pt x="3494" y="17242"/>
                    </a:lnTo>
                    <a:lnTo>
                      <a:pt x="3494" y="19516"/>
                    </a:lnTo>
                    <a:lnTo>
                      <a:pt x="5400" y="19516"/>
                    </a:lnTo>
                    <a:lnTo>
                      <a:pt x="5400" y="20463"/>
                    </a:lnTo>
                    <a:lnTo>
                      <a:pt x="6988" y="21600"/>
                    </a:lnTo>
                    <a:lnTo>
                      <a:pt x="6988" y="20463"/>
                    </a:lnTo>
                    <a:lnTo>
                      <a:pt x="10800" y="20463"/>
                    </a:lnTo>
                    <a:lnTo>
                      <a:pt x="10800" y="17242"/>
                    </a:lnTo>
                    <a:lnTo>
                      <a:pt x="12706" y="17242"/>
                    </a:lnTo>
                    <a:lnTo>
                      <a:pt x="12706" y="16295"/>
                    </a:lnTo>
                    <a:lnTo>
                      <a:pt x="14294" y="16295"/>
                    </a:lnTo>
                    <a:lnTo>
                      <a:pt x="14294" y="15158"/>
                    </a:lnTo>
                    <a:lnTo>
                      <a:pt x="16200" y="15158"/>
                    </a:lnTo>
                    <a:lnTo>
                      <a:pt x="16200" y="12884"/>
                    </a:lnTo>
                    <a:lnTo>
                      <a:pt x="18106" y="12884"/>
                    </a:lnTo>
                    <a:lnTo>
                      <a:pt x="18106" y="11937"/>
                    </a:lnTo>
                    <a:lnTo>
                      <a:pt x="19694" y="11937"/>
                    </a:lnTo>
                    <a:lnTo>
                      <a:pt x="19694" y="15158"/>
                    </a:lnTo>
                    <a:lnTo>
                      <a:pt x="18106" y="16295"/>
                    </a:lnTo>
                    <a:lnTo>
                      <a:pt x="19694" y="16295"/>
                    </a:lnTo>
                    <a:lnTo>
                      <a:pt x="19694" y="15158"/>
                    </a:lnTo>
                    <a:lnTo>
                      <a:pt x="21600" y="15158"/>
                    </a:lnTo>
                    <a:lnTo>
                      <a:pt x="21600" y="7579"/>
                    </a:lnTo>
                    <a:lnTo>
                      <a:pt x="19694" y="6442"/>
                    </a:lnTo>
                    <a:lnTo>
                      <a:pt x="16200" y="6442"/>
                    </a:lnTo>
                    <a:lnTo>
                      <a:pt x="16200" y="4358"/>
                    </a:lnTo>
                    <a:lnTo>
                      <a:pt x="14294" y="4358"/>
                    </a:lnTo>
                    <a:lnTo>
                      <a:pt x="16200" y="4358"/>
                    </a:lnTo>
                    <a:lnTo>
                      <a:pt x="14294" y="3221"/>
                    </a:lnTo>
                    <a:lnTo>
                      <a:pt x="5400" y="322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04" name="Shape 3002"/>
              <p:cNvSpPr/>
              <p:nvPr/>
            </p:nvSpPr>
            <p:spPr>
              <a:xfrm>
                <a:off x="6716914" y="4834236"/>
                <a:ext cx="197865" cy="2296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239" y="21600"/>
                    </a:moveTo>
                    <a:lnTo>
                      <a:pt x="17185" y="21600"/>
                    </a:lnTo>
                    <a:lnTo>
                      <a:pt x="17185" y="20921"/>
                    </a:lnTo>
                    <a:lnTo>
                      <a:pt x="17185" y="21600"/>
                    </a:lnTo>
                    <a:lnTo>
                      <a:pt x="17185" y="20921"/>
                    </a:lnTo>
                    <a:lnTo>
                      <a:pt x="17974" y="20921"/>
                    </a:lnTo>
                    <a:lnTo>
                      <a:pt x="17974" y="20106"/>
                    </a:lnTo>
                    <a:lnTo>
                      <a:pt x="17974" y="20921"/>
                    </a:lnTo>
                    <a:lnTo>
                      <a:pt x="17974" y="18611"/>
                    </a:lnTo>
                    <a:lnTo>
                      <a:pt x="18920" y="18611"/>
                    </a:lnTo>
                    <a:lnTo>
                      <a:pt x="18920" y="16981"/>
                    </a:lnTo>
                    <a:lnTo>
                      <a:pt x="19866" y="16981"/>
                    </a:lnTo>
                    <a:lnTo>
                      <a:pt x="19866" y="16166"/>
                    </a:lnTo>
                    <a:lnTo>
                      <a:pt x="20812" y="16166"/>
                    </a:lnTo>
                    <a:lnTo>
                      <a:pt x="20812" y="15487"/>
                    </a:lnTo>
                    <a:lnTo>
                      <a:pt x="19866" y="15487"/>
                    </a:lnTo>
                    <a:lnTo>
                      <a:pt x="20812" y="15487"/>
                    </a:lnTo>
                    <a:lnTo>
                      <a:pt x="19866" y="15487"/>
                    </a:lnTo>
                    <a:lnTo>
                      <a:pt x="19866" y="13177"/>
                    </a:lnTo>
                    <a:lnTo>
                      <a:pt x="20812" y="13177"/>
                    </a:lnTo>
                    <a:lnTo>
                      <a:pt x="20812" y="12362"/>
                    </a:lnTo>
                    <a:lnTo>
                      <a:pt x="20812" y="13177"/>
                    </a:lnTo>
                    <a:lnTo>
                      <a:pt x="21600" y="13177"/>
                    </a:lnTo>
                    <a:lnTo>
                      <a:pt x="20812" y="13177"/>
                    </a:lnTo>
                    <a:lnTo>
                      <a:pt x="20812" y="12362"/>
                    </a:lnTo>
                    <a:lnTo>
                      <a:pt x="21600" y="12362"/>
                    </a:lnTo>
                    <a:lnTo>
                      <a:pt x="21600" y="10868"/>
                    </a:lnTo>
                    <a:lnTo>
                      <a:pt x="20812" y="10868"/>
                    </a:lnTo>
                    <a:lnTo>
                      <a:pt x="20812" y="11547"/>
                    </a:lnTo>
                    <a:lnTo>
                      <a:pt x="19866" y="10868"/>
                    </a:lnTo>
                    <a:lnTo>
                      <a:pt x="19866" y="9238"/>
                    </a:lnTo>
                    <a:lnTo>
                      <a:pt x="20812" y="9238"/>
                    </a:lnTo>
                    <a:lnTo>
                      <a:pt x="20812" y="10053"/>
                    </a:lnTo>
                    <a:lnTo>
                      <a:pt x="20812" y="8423"/>
                    </a:lnTo>
                    <a:lnTo>
                      <a:pt x="19866" y="7743"/>
                    </a:lnTo>
                    <a:lnTo>
                      <a:pt x="20812" y="7743"/>
                    </a:lnTo>
                    <a:lnTo>
                      <a:pt x="19866" y="7743"/>
                    </a:lnTo>
                    <a:lnTo>
                      <a:pt x="19866" y="6113"/>
                    </a:lnTo>
                    <a:lnTo>
                      <a:pt x="17974" y="6113"/>
                    </a:lnTo>
                    <a:lnTo>
                      <a:pt x="17974" y="5434"/>
                    </a:lnTo>
                    <a:lnTo>
                      <a:pt x="17185" y="5434"/>
                    </a:lnTo>
                    <a:lnTo>
                      <a:pt x="17185" y="4619"/>
                    </a:lnTo>
                    <a:lnTo>
                      <a:pt x="15293" y="4619"/>
                    </a:lnTo>
                    <a:lnTo>
                      <a:pt x="15293" y="3804"/>
                    </a:lnTo>
                    <a:lnTo>
                      <a:pt x="14505" y="3804"/>
                    </a:lnTo>
                    <a:lnTo>
                      <a:pt x="14505" y="4619"/>
                    </a:lnTo>
                    <a:lnTo>
                      <a:pt x="13559" y="4619"/>
                    </a:lnTo>
                    <a:lnTo>
                      <a:pt x="14505" y="4619"/>
                    </a:lnTo>
                    <a:lnTo>
                      <a:pt x="12613" y="4619"/>
                    </a:lnTo>
                    <a:lnTo>
                      <a:pt x="11667" y="3804"/>
                    </a:lnTo>
                    <a:lnTo>
                      <a:pt x="8987" y="3804"/>
                    </a:lnTo>
                    <a:lnTo>
                      <a:pt x="9933" y="2989"/>
                    </a:lnTo>
                    <a:lnTo>
                      <a:pt x="8199" y="2989"/>
                    </a:lnTo>
                    <a:lnTo>
                      <a:pt x="8987" y="2309"/>
                    </a:lnTo>
                    <a:lnTo>
                      <a:pt x="8199" y="2309"/>
                    </a:lnTo>
                    <a:lnTo>
                      <a:pt x="8199" y="1494"/>
                    </a:lnTo>
                    <a:lnTo>
                      <a:pt x="6307" y="1494"/>
                    </a:lnTo>
                    <a:lnTo>
                      <a:pt x="7253" y="2309"/>
                    </a:lnTo>
                    <a:lnTo>
                      <a:pt x="5361" y="2309"/>
                    </a:lnTo>
                    <a:lnTo>
                      <a:pt x="4572" y="1494"/>
                    </a:lnTo>
                    <a:lnTo>
                      <a:pt x="3626" y="1494"/>
                    </a:lnTo>
                    <a:lnTo>
                      <a:pt x="3626" y="679"/>
                    </a:lnTo>
                    <a:lnTo>
                      <a:pt x="2680" y="679"/>
                    </a:lnTo>
                    <a:lnTo>
                      <a:pt x="2680" y="0"/>
                    </a:lnTo>
                    <a:lnTo>
                      <a:pt x="2680" y="1494"/>
                    </a:lnTo>
                    <a:lnTo>
                      <a:pt x="1892" y="2309"/>
                    </a:lnTo>
                    <a:lnTo>
                      <a:pt x="2680" y="2309"/>
                    </a:lnTo>
                    <a:lnTo>
                      <a:pt x="1892" y="2309"/>
                    </a:lnTo>
                    <a:lnTo>
                      <a:pt x="1892" y="2989"/>
                    </a:lnTo>
                    <a:lnTo>
                      <a:pt x="946" y="2989"/>
                    </a:lnTo>
                    <a:lnTo>
                      <a:pt x="946" y="3804"/>
                    </a:lnTo>
                    <a:lnTo>
                      <a:pt x="0" y="4619"/>
                    </a:lnTo>
                    <a:lnTo>
                      <a:pt x="946" y="4619"/>
                    </a:lnTo>
                    <a:lnTo>
                      <a:pt x="946" y="5434"/>
                    </a:lnTo>
                    <a:lnTo>
                      <a:pt x="0" y="5434"/>
                    </a:lnTo>
                    <a:lnTo>
                      <a:pt x="946" y="6113"/>
                    </a:lnTo>
                    <a:lnTo>
                      <a:pt x="2680" y="6113"/>
                    </a:lnTo>
                    <a:lnTo>
                      <a:pt x="3626" y="6928"/>
                    </a:lnTo>
                    <a:lnTo>
                      <a:pt x="3626" y="9238"/>
                    </a:lnTo>
                    <a:lnTo>
                      <a:pt x="4572" y="9238"/>
                    </a:lnTo>
                    <a:lnTo>
                      <a:pt x="4572" y="10053"/>
                    </a:lnTo>
                    <a:lnTo>
                      <a:pt x="5361" y="10053"/>
                    </a:lnTo>
                    <a:lnTo>
                      <a:pt x="4572" y="10053"/>
                    </a:lnTo>
                    <a:lnTo>
                      <a:pt x="5361" y="10053"/>
                    </a:lnTo>
                    <a:lnTo>
                      <a:pt x="5361" y="10868"/>
                    </a:lnTo>
                    <a:lnTo>
                      <a:pt x="5361" y="10053"/>
                    </a:lnTo>
                    <a:lnTo>
                      <a:pt x="7253" y="10053"/>
                    </a:lnTo>
                    <a:lnTo>
                      <a:pt x="7253" y="10868"/>
                    </a:lnTo>
                    <a:lnTo>
                      <a:pt x="8199" y="10868"/>
                    </a:lnTo>
                    <a:lnTo>
                      <a:pt x="8199" y="11547"/>
                    </a:lnTo>
                    <a:lnTo>
                      <a:pt x="10879" y="11547"/>
                    </a:lnTo>
                    <a:lnTo>
                      <a:pt x="10879" y="13177"/>
                    </a:lnTo>
                    <a:lnTo>
                      <a:pt x="9933" y="13857"/>
                    </a:lnTo>
                    <a:lnTo>
                      <a:pt x="9933" y="15487"/>
                    </a:lnTo>
                    <a:lnTo>
                      <a:pt x="10879" y="16166"/>
                    </a:lnTo>
                    <a:lnTo>
                      <a:pt x="10879" y="17796"/>
                    </a:lnTo>
                    <a:lnTo>
                      <a:pt x="9933" y="17796"/>
                    </a:lnTo>
                    <a:lnTo>
                      <a:pt x="11667" y="17796"/>
                    </a:lnTo>
                    <a:lnTo>
                      <a:pt x="11667" y="16981"/>
                    </a:lnTo>
                    <a:lnTo>
                      <a:pt x="12613" y="16981"/>
                    </a:lnTo>
                    <a:lnTo>
                      <a:pt x="12613" y="18611"/>
                    </a:lnTo>
                    <a:lnTo>
                      <a:pt x="13559" y="18611"/>
                    </a:lnTo>
                    <a:lnTo>
                      <a:pt x="13559" y="19291"/>
                    </a:lnTo>
                    <a:lnTo>
                      <a:pt x="14505" y="19291"/>
                    </a:lnTo>
                    <a:lnTo>
                      <a:pt x="14505" y="21600"/>
                    </a:lnTo>
                    <a:lnTo>
                      <a:pt x="16239" y="21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05" name="Shape 3003"/>
              <p:cNvSpPr/>
              <p:nvPr/>
            </p:nvSpPr>
            <p:spPr>
              <a:xfrm>
                <a:off x="6923444" y="4759134"/>
                <a:ext cx="190643" cy="1906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8509"/>
                    </a:moveTo>
                    <a:lnTo>
                      <a:pt x="21600" y="6545"/>
                    </a:lnTo>
                    <a:lnTo>
                      <a:pt x="20618" y="5564"/>
                    </a:lnTo>
                    <a:lnTo>
                      <a:pt x="21600" y="5564"/>
                    </a:lnTo>
                    <a:lnTo>
                      <a:pt x="21600" y="4745"/>
                    </a:lnTo>
                    <a:lnTo>
                      <a:pt x="20618" y="4745"/>
                    </a:lnTo>
                    <a:lnTo>
                      <a:pt x="21600" y="3764"/>
                    </a:lnTo>
                    <a:lnTo>
                      <a:pt x="19636" y="3764"/>
                    </a:lnTo>
                    <a:lnTo>
                      <a:pt x="19636" y="4745"/>
                    </a:lnTo>
                    <a:lnTo>
                      <a:pt x="18655" y="4745"/>
                    </a:lnTo>
                    <a:lnTo>
                      <a:pt x="17836" y="3764"/>
                    </a:lnTo>
                    <a:lnTo>
                      <a:pt x="16855" y="3764"/>
                    </a:lnTo>
                    <a:lnTo>
                      <a:pt x="16855" y="982"/>
                    </a:lnTo>
                    <a:lnTo>
                      <a:pt x="15055" y="982"/>
                    </a:lnTo>
                    <a:lnTo>
                      <a:pt x="15055" y="0"/>
                    </a:lnTo>
                    <a:lnTo>
                      <a:pt x="15055" y="1964"/>
                    </a:lnTo>
                    <a:lnTo>
                      <a:pt x="12109" y="1964"/>
                    </a:lnTo>
                    <a:lnTo>
                      <a:pt x="13091" y="2782"/>
                    </a:lnTo>
                    <a:lnTo>
                      <a:pt x="12109" y="2782"/>
                    </a:lnTo>
                    <a:lnTo>
                      <a:pt x="12109" y="3764"/>
                    </a:lnTo>
                    <a:lnTo>
                      <a:pt x="11291" y="3764"/>
                    </a:lnTo>
                    <a:lnTo>
                      <a:pt x="11291" y="4745"/>
                    </a:lnTo>
                    <a:lnTo>
                      <a:pt x="10309" y="4745"/>
                    </a:lnTo>
                    <a:lnTo>
                      <a:pt x="11291" y="3764"/>
                    </a:lnTo>
                    <a:lnTo>
                      <a:pt x="9327" y="3764"/>
                    </a:lnTo>
                    <a:lnTo>
                      <a:pt x="9327" y="2782"/>
                    </a:lnTo>
                    <a:lnTo>
                      <a:pt x="8345" y="2782"/>
                    </a:lnTo>
                    <a:lnTo>
                      <a:pt x="8345" y="1964"/>
                    </a:lnTo>
                    <a:lnTo>
                      <a:pt x="6545" y="1964"/>
                    </a:lnTo>
                    <a:lnTo>
                      <a:pt x="6545" y="2782"/>
                    </a:lnTo>
                    <a:lnTo>
                      <a:pt x="5564" y="2782"/>
                    </a:lnTo>
                    <a:lnTo>
                      <a:pt x="5564" y="3764"/>
                    </a:lnTo>
                    <a:lnTo>
                      <a:pt x="4745" y="3764"/>
                    </a:lnTo>
                    <a:lnTo>
                      <a:pt x="4745" y="4745"/>
                    </a:lnTo>
                    <a:lnTo>
                      <a:pt x="3764" y="4745"/>
                    </a:lnTo>
                    <a:lnTo>
                      <a:pt x="3764" y="8509"/>
                    </a:lnTo>
                    <a:lnTo>
                      <a:pt x="2782" y="8509"/>
                    </a:lnTo>
                    <a:lnTo>
                      <a:pt x="2782" y="9327"/>
                    </a:lnTo>
                    <a:lnTo>
                      <a:pt x="2782" y="8509"/>
                    </a:lnTo>
                    <a:lnTo>
                      <a:pt x="982" y="8509"/>
                    </a:lnTo>
                    <a:lnTo>
                      <a:pt x="982" y="9327"/>
                    </a:lnTo>
                    <a:lnTo>
                      <a:pt x="982" y="8509"/>
                    </a:lnTo>
                    <a:lnTo>
                      <a:pt x="982" y="9327"/>
                    </a:lnTo>
                    <a:lnTo>
                      <a:pt x="0" y="9327"/>
                    </a:lnTo>
                    <a:lnTo>
                      <a:pt x="0" y="12109"/>
                    </a:lnTo>
                    <a:lnTo>
                      <a:pt x="1800" y="12109"/>
                    </a:lnTo>
                    <a:lnTo>
                      <a:pt x="1800" y="13091"/>
                    </a:lnTo>
                    <a:lnTo>
                      <a:pt x="1800" y="12109"/>
                    </a:lnTo>
                    <a:lnTo>
                      <a:pt x="1800" y="13091"/>
                    </a:lnTo>
                    <a:lnTo>
                      <a:pt x="5564" y="13091"/>
                    </a:lnTo>
                    <a:lnTo>
                      <a:pt x="5564" y="14073"/>
                    </a:lnTo>
                    <a:lnTo>
                      <a:pt x="5564" y="13091"/>
                    </a:lnTo>
                    <a:lnTo>
                      <a:pt x="6545" y="13091"/>
                    </a:lnTo>
                    <a:lnTo>
                      <a:pt x="6545" y="15873"/>
                    </a:lnTo>
                    <a:lnTo>
                      <a:pt x="7527" y="15873"/>
                    </a:lnTo>
                    <a:lnTo>
                      <a:pt x="7527" y="15055"/>
                    </a:lnTo>
                    <a:lnTo>
                      <a:pt x="7527" y="15873"/>
                    </a:lnTo>
                    <a:lnTo>
                      <a:pt x="8345" y="15055"/>
                    </a:lnTo>
                    <a:lnTo>
                      <a:pt x="8345" y="15873"/>
                    </a:lnTo>
                    <a:lnTo>
                      <a:pt x="8345" y="15055"/>
                    </a:lnTo>
                    <a:lnTo>
                      <a:pt x="9327" y="15873"/>
                    </a:lnTo>
                    <a:lnTo>
                      <a:pt x="9327" y="18655"/>
                    </a:lnTo>
                    <a:lnTo>
                      <a:pt x="10309" y="18655"/>
                    </a:lnTo>
                    <a:lnTo>
                      <a:pt x="10309" y="19636"/>
                    </a:lnTo>
                    <a:lnTo>
                      <a:pt x="11291" y="19636"/>
                    </a:lnTo>
                    <a:lnTo>
                      <a:pt x="11291" y="18655"/>
                    </a:lnTo>
                    <a:lnTo>
                      <a:pt x="11291" y="19636"/>
                    </a:lnTo>
                    <a:lnTo>
                      <a:pt x="12109" y="19636"/>
                    </a:lnTo>
                    <a:lnTo>
                      <a:pt x="13091" y="20618"/>
                    </a:lnTo>
                    <a:lnTo>
                      <a:pt x="13091" y="21600"/>
                    </a:lnTo>
                    <a:lnTo>
                      <a:pt x="14073" y="20618"/>
                    </a:lnTo>
                    <a:lnTo>
                      <a:pt x="14073" y="21600"/>
                    </a:lnTo>
                    <a:lnTo>
                      <a:pt x="15873" y="21600"/>
                    </a:lnTo>
                    <a:lnTo>
                      <a:pt x="15873" y="20618"/>
                    </a:lnTo>
                    <a:lnTo>
                      <a:pt x="16855" y="20618"/>
                    </a:lnTo>
                    <a:lnTo>
                      <a:pt x="16855" y="19636"/>
                    </a:lnTo>
                    <a:lnTo>
                      <a:pt x="17836" y="19636"/>
                    </a:lnTo>
                    <a:lnTo>
                      <a:pt x="17836" y="20618"/>
                    </a:lnTo>
                    <a:lnTo>
                      <a:pt x="17836" y="18655"/>
                    </a:lnTo>
                    <a:lnTo>
                      <a:pt x="16855" y="18655"/>
                    </a:lnTo>
                    <a:lnTo>
                      <a:pt x="16855" y="16855"/>
                    </a:lnTo>
                    <a:lnTo>
                      <a:pt x="15873" y="16855"/>
                    </a:lnTo>
                    <a:lnTo>
                      <a:pt x="16855" y="16855"/>
                    </a:lnTo>
                    <a:lnTo>
                      <a:pt x="16855" y="15873"/>
                    </a:lnTo>
                    <a:lnTo>
                      <a:pt x="15873" y="15873"/>
                    </a:lnTo>
                    <a:lnTo>
                      <a:pt x="15873" y="13091"/>
                    </a:lnTo>
                    <a:lnTo>
                      <a:pt x="16855" y="13091"/>
                    </a:lnTo>
                    <a:lnTo>
                      <a:pt x="16855" y="12109"/>
                    </a:lnTo>
                    <a:lnTo>
                      <a:pt x="17836" y="12109"/>
                    </a:lnTo>
                    <a:lnTo>
                      <a:pt x="17836" y="11291"/>
                    </a:lnTo>
                    <a:lnTo>
                      <a:pt x="18655" y="11291"/>
                    </a:lnTo>
                    <a:lnTo>
                      <a:pt x="18655" y="10309"/>
                    </a:lnTo>
                    <a:lnTo>
                      <a:pt x="19636" y="10309"/>
                    </a:lnTo>
                    <a:lnTo>
                      <a:pt x="19636" y="9327"/>
                    </a:lnTo>
                    <a:lnTo>
                      <a:pt x="20618" y="9327"/>
                    </a:lnTo>
                    <a:lnTo>
                      <a:pt x="20618" y="8509"/>
                    </a:lnTo>
                    <a:lnTo>
                      <a:pt x="21600" y="8509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06" name="Shape 3004"/>
              <p:cNvSpPr/>
              <p:nvPr/>
            </p:nvSpPr>
            <p:spPr>
              <a:xfrm>
                <a:off x="6939331" y="4610375"/>
                <a:ext cx="174757" cy="1906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248" y="18818"/>
                    </a:moveTo>
                    <a:lnTo>
                      <a:pt x="6248" y="16855"/>
                    </a:lnTo>
                    <a:lnTo>
                      <a:pt x="5177" y="16855"/>
                    </a:lnTo>
                    <a:lnTo>
                      <a:pt x="5177" y="16036"/>
                    </a:lnTo>
                    <a:lnTo>
                      <a:pt x="6248" y="15055"/>
                    </a:lnTo>
                    <a:lnTo>
                      <a:pt x="5177" y="15055"/>
                    </a:lnTo>
                    <a:lnTo>
                      <a:pt x="5177" y="14073"/>
                    </a:lnTo>
                    <a:lnTo>
                      <a:pt x="4106" y="14073"/>
                    </a:lnTo>
                    <a:lnTo>
                      <a:pt x="3213" y="13091"/>
                    </a:lnTo>
                    <a:lnTo>
                      <a:pt x="3213" y="12273"/>
                    </a:lnTo>
                    <a:lnTo>
                      <a:pt x="2142" y="12273"/>
                    </a:lnTo>
                    <a:lnTo>
                      <a:pt x="2142" y="11291"/>
                    </a:lnTo>
                    <a:lnTo>
                      <a:pt x="1071" y="11291"/>
                    </a:lnTo>
                    <a:lnTo>
                      <a:pt x="2142" y="10309"/>
                    </a:lnTo>
                    <a:lnTo>
                      <a:pt x="1071" y="10309"/>
                    </a:lnTo>
                    <a:lnTo>
                      <a:pt x="2142" y="10309"/>
                    </a:lnTo>
                    <a:lnTo>
                      <a:pt x="1071" y="10309"/>
                    </a:lnTo>
                    <a:lnTo>
                      <a:pt x="1071" y="9491"/>
                    </a:lnTo>
                    <a:lnTo>
                      <a:pt x="0" y="8509"/>
                    </a:lnTo>
                    <a:lnTo>
                      <a:pt x="0" y="7527"/>
                    </a:lnTo>
                    <a:lnTo>
                      <a:pt x="1071" y="7527"/>
                    </a:lnTo>
                    <a:lnTo>
                      <a:pt x="0" y="6545"/>
                    </a:lnTo>
                    <a:lnTo>
                      <a:pt x="0" y="4745"/>
                    </a:lnTo>
                    <a:lnTo>
                      <a:pt x="1071" y="4745"/>
                    </a:lnTo>
                    <a:lnTo>
                      <a:pt x="0" y="4745"/>
                    </a:lnTo>
                    <a:lnTo>
                      <a:pt x="0" y="3764"/>
                    </a:lnTo>
                    <a:lnTo>
                      <a:pt x="1071" y="3764"/>
                    </a:lnTo>
                    <a:lnTo>
                      <a:pt x="1071" y="2945"/>
                    </a:lnTo>
                    <a:lnTo>
                      <a:pt x="4106" y="2945"/>
                    </a:lnTo>
                    <a:lnTo>
                      <a:pt x="4106" y="1964"/>
                    </a:lnTo>
                    <a:lnTo>
                      <a:pt x="4106" y="2945"/>
                    </a:lnTo>
                    <a:lnTo>
                      <a:pt x="4106" y="982"/>
                    </a:lnTo>
                    <a:lnTo>
                      <a:pt x="5177" y="982"/>
                    </a:lnTo>
                    <a:lnTo>
                      <a:pt x="5177" y="1964"/>
                    </a:lnTo>
                    <a:lnTo>
                      <a:pt x="5177" y="982"/>
                    </a:lnTo>
                    <a:lnTo>
                      <a:pt x="6248" y="1964"/>
                    </a:lnTo>
                    <a:lnTo>
                      <a:pt x="9283" y="1964"/>
                    </a:lnTo>
                    <a:lnTo>
                      <a:pt x="9283" y="2945"/>
                    </a:lnTo>
                    <a:lnTo>
                      <a:pt x="10354" y="2945"/>
                    </a:lnTo>
                    <a:lnTo>
                      <a:pt x="10354" y="3764"/>
                    </a:lnTo>
                    <a:lnTo>
                      <a:pt x="10354" y="2945"/>
                    </a:lnTo>
                    <a:lnTo>
                      <a:pt x="11246" y="2945"/>
                    </a:lnTo>
                    <a:lnTo>
                      <a:pt x="11246" y="982"/>
                    </a:lnTo>
                    <a:lnTo>
                      <a:pt x="13388" y="982"/>
                    </a:lnTo>
                    <a:lnTo>
                      <a:pt x="13388" y="1964"/>
                    </a:lnTo>
                    <a:lnTo>
                      <a:pt x="14460" y="1964"/>
                    </a:lnTo>
                    <a:lnTo>
                      <a:pt x="14460" y="982"/>
                    </a:lnTo>
                    <a:lnTo>
                      <a:pt x="15352" y="982"/>
                    </a:lnTo>
                    <a:lnTo>
                      <a:pt x="15352" y="0"/>
                    </a:lnTo>
                    <a:lnTo>
                      <a:pt x="16423" y="0"/>
                    </a:lnTo>
                    <a:lnTo>
                      <a:pt x="17494" y="982"/>
                    </a:lnTo>
                    <a:lnTo>
                      <a:pt x="17494" y="1964"/>
                    </a:lnTo>
                    <a:lnTo>
                      <a:pt x="16423" y="1964"/>
                    </a:lnTo>
                    <a:lnTo>
                      <a:pt x="17494" y="1964"/>
                    </a:lnTo>
                    <a:lnTo>
                      <a:pt x="17494" y="2945"/>
                    </a:lnTo>
                    <a:lnTo>
                      <a:pt x="18387" y="2945"/>
                    </a:lnTo>
                    <a:lnTo>
                      <a:pt x="18387" y="1964"/>
                    </a:lnTo>
                    <a:lnTo>
                      <a:pt x="19458" y="1964"/>
                    </a:lnTo>
                    <a:lnTo>
                      <a:pt x="19458" y="2945"/>
                    </a:lnTo>
                    <a:lnTo>
                      <a:pt x="20529" y="2945"/>
                    </a:lnTo>
                    <a:lnTo>
                      <a:pt x="19458" y="2945"/>
                    </a:lnTo>
                    <a:lnTo>
                      <a:pt x="19458" y="4745"/>
                    </a:lnTo>
                    <a:lnTo>
                      <a:pt x="20529" y="4745"/>
                    </a:lnTo>
                    <a:lnTo>
                      <a:pt x="19458" y="4745"/>
                    </a:lnTo>
                    <a:lnTo>
                      <a:pt x="20529" y="4745"/>
                    </a:lnTo>
                    <a:lnTo>
                      <a:pt x="20529" y="5727"/>
                    </a:lnTo>
                    <a:lnTo>
                      <a:pt x="21600" y="6545"/>
                    </a:lnTo>
                    <a:lnTo>
                      <a:pt x="21600" y="7527"/>
                    </a:lnTo>
                    <a:lnTo>
                      <a:pt x="20529" y="7527"/>
                    </a:lnTo>
                    <a:lnTo>
                      <a:pt x="20529" y="6545"/>
                    </a:lnTo>
                    <a:lnTo>
                      <a:pt x="20529" y="7527"/>
                    </a:lnTo>
                    <a:lnTo>
                      <a:pt x="19458" y="7527"/>
                    </a:lnTo>
                    <a:lnTo>
                      <a:pt x="19458" y="9491"/>
                    </a:lnTo>
                    <a:lnTo>
                      <a:pt x="18387" y="9491"/>
                    </a:lnTo>
                    <a:lnTo>
                      <a:pt x="19458" y="9491"/>
                    </a:lnTo>
                    <a:lnTo>
                      <a:pt x="19458" y="12273"/>
                    </a:lnTo>
                    <a:lnTo>
                      <a:pt x="18387" y="12273"/>
                    </a:lnTo>
                    <a:lnTo>
                      <a:pt x="18387" y="14073"/>
                    </a:lnTo>
                    <a:lnTo>
                      <a:pt x="17494" y="14073"/>
                    </a:lnTo>
                    <a:lnTo>
                      <a:pt x="17494" y="16855"/>
                    </a:lnTo>
                    <a:lnTo>
                      <a:pt x="16423" y="16855"/>
                    </a:lnTo>
                    <a:lnTo>
                      <a:pt x="16423" y="17836"/>
                    </a:lnTo>
                    <a:lnTo>
                      <a:pt x="14460" y="17836"/>
                    </a:lnTo>
                    <a:lnTo>
                      <a:pt x="14460" y="16855"/>
                    </a:lnTo>
                    <a:lnTo>
                      <a:pt x="14460" y="18818"/>
                    </a:lnTo>
                    <a:lnTo>
                      <a:pt x="11246" y="18818"/>
                    </a:lnTo>
                    <a:lnTo>
                      <a:pt x="12317" y="19636"/>
                    </a:lnTo>
                    <a:lnTo>
                      <a:pt x="11246" y="19636"/>
                    </a:lnTo>
                    <a:lnTo>
                      <a:pt x="11246" y="20618"/>
                    </a:lnTo>
                    <a:lnTo>
                      <a:pt x="10354" y="20618"/>
                    </a:lnTo>
                    <a:lnTo>
                      <a:pt x="10354" y="21600"/>
                    </a:lnTo>
                    <a:lnTo>
                      <a:pt x="9283" y="21600"/>
                    </a:lnTo>
                    <a:lnTo>
                      <a:pt x="10354" y="20618"/>
                    </a:lnTo>
                    <a:lnTo>
                      <a:pt x="8212" y="20618"/>
                    </a:lnTo>
                    <a:lnTo>
                      <a:pt x="8212" y="19636"/>
                    </a:lnTo>
                    <a:lnTo>
                      <a:pt x="7140" y="19636"/>
                    </a:lnTo>
                    <a:lnTo>
                      <a:pt x="7140" y="18818"/>
                    </a:lnTo>
                    <a:lnTo>
                      <a:pt x="6248" y="18818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07" name="Shape 3005"/>
              <p:cNvSpPr/>
              <p:nvPr/>
            </p:nvSpPr>
            <p:spPr>
              <a:xfrm>
                <a:off x="6807903" y="4652259"/>
                <a:ext cx="181978" cy="1978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714" y="21600"/>
                    </a:moveTo>
                    <a:lnTo>
                      <a:pt x="12686" y="21600"/>
                    </a:lnTo>
                    <a:lnTo>
                      <a:pt x="12686" y="20654"/>
                    </a:lnTo>
                    <a:lnTo>
                      <a:pt x="10800" y="20654"/>
                    </a:lnTo>
                    <a:lnTo>
                      <a:pt x="10800" y="17974"/>
                    </a:lnTo>
                    <a:lnTo>
                      <a:pt x="9771" y="17974"/>
                    </a:lnTo>
                    <a:lnTo>
                      <a:pt x="9771" y="17028"/>
                    </a:lnTo>
                    <a:lnTo>
                      <a:pt x="8743" y="17028"/>
                    </a:lnTo>
                    <a:lnTo>
                      <a:pt x="8743" y="15293"/>
                    </a:lnTo>
                    <a:lnTo>
                      <a:pt x="7886" y="15293"/>
                    </a:lnTo>
                    <a:lnTo>
                      <a:pt x="7886" y="12613"/>
                    </a:lnTo>
                    <a:lnTo>
                      <a:pt x="6857" y="12613"/>
                    </a:lnTo>
                    <a:lnTo>
                      <a:pt x="6857" y="11667"/>
                    </a:lnTo>
                    <a:lnTo>
                      <a:pt x="4971" y="11667"/>
                    </a:lnTo>
                    <a:lnTo>
                      <a:pt x="4971" y="10879"/>
                    </a:lnTo>
                    <a:lnTo>
                      <a:pt x="2914" y="10879"/>
                    </a:lnTo>
                    <a:lnTo>
                      <a:pt x="3943" y="9933"/>
                    </a:lnTo>
                    <a:lnTo>
                      <a:pt x="3943" y="8041"/>
                    </a:lnTo>
                    <a:lnTo>
                      <a:pt x="2914" y="8041"/>
                    </a:lnTo>
                    <a:lnTo>
                      <a:pt x="2914" y="8987"/>
                    </a:lnTo>
                    <a:lnTo>
                      <a:pt x="1886" y="8041"/>
                    </a:lnTo>
                    <a:lnTo>
                      <a:pt x="1029" y="8041"/>
                    </a:lnTo>
                    <a:lnTo>
                      <a:pt x="1029" y="7253"/>
                    </a:lnTo>
                    <a:lnTo>
                      <a:pt x="0" y="7253"/>
                    </a:lnTo>
                    <a:lnTo>
                      <a:pt x="1029" y="7253"/>
                    </a:lnTo>
                    <a:lnTo>
                      <a:pt x="0" y="7253"/>
                    </a:lnTo>
                    <a:lnTo>
                      <a:pt x="0" y="6307"/>
                    </a:lnTo>
                    <a:lnTo>
                      <a:pt x="1029" y="6307"/>
                    </a:lnTo>
                    <a:lnTo>
                      <a:pt x="1029" y="5361"/>
                    </a:lnTo>
                    <a:lnTo>
                      <a:pt x="1029" y="6307"/>
                    </a:lnTo>
                    <a:lnTo>
                      <a:pt x="1886" y="5361"/>
                    </a:lnTo>
                    <a:lnTo>
                      <a:pt x="1886" y="6307"/>
                    </a:lnTo>
                    <a:lnTo>
                      <a:pt x="1886" y="5361"/>
                    </a:lnTo>
                    <a:lnTo>
                      <a:pt x="2914" y="5361"/>
                    </a:lnTo>
                    <a:lnTo>
                      <a:pt x="2914" y="4572"/>
                    </a:lnTo>
                    <a:lnTo>
                      <a:pt x="2914" y="5361"/>
                    </a:lnTo>
                    <a:lnTo>
                      <a:pt x="3943" y="4572"/>
                    </a:lnTo>
                    <a:lnTo>
                      <a:pt x="2914" y="4572"/>
                    </a:lnTo>
                    <a:lnTo>
                      <a:pt x="3943" y="4572"/>
                    </a:lnTo>
                    <a:lnTo>
                      <a:pt x="3943" y="3626"/>
                    </a:lnTo>
                    <a:lnTo>
                      <a:pt x="2914" y="3626"/>
                    </a:lnTo>
                    <a:lnTo>
                      <a:pt x="2914" y="1734"/>
                    </a:lnTo>
                    <a:lnTo>
                      <a:pt x="3943" y="2680"/>
                    </a:lnTo>
                    <a:lnTo>
                      <a:pt x="3943" y="1734"/>
                    </a:lnTo>
                    <a:lnTo>
                      <a:pt x="4971" y="2680"/>
                    </a:lnTo>
                    <a:lnTo>
                      <a:pt x="4971" y="1734"/>
                    </a:lnTo>
                    <a:lnTo>
                      <a:pt x="4971" y="2680"/>
                    </a:lnTo>
                    <a:lnTo>
                      <a:pt x="7886" y="2680"/>
                    </a:lnTo>
                    <a:lnTo>
                      <a:pt x="7886" y="1734"/>
                    </a:lnTo>
                    <a:lnTo>
                      <a:pt x="6857" y="1734"/>
                    </a:lnTo>
                    <a:lnTo>
                      <a:pt x="6857" y="946"/>
                    </a:lnTo>
                    <a:lnTo>
                      <a:pt x="7886" y="946"/>
                    </a:lnTo>
                    <a:lnTo>
                      <a:pt x="7886" y="0"/>
                    </a:lnTo>
                    <a:lnTo>
                      <a:pt x="8743" y="0"/>
                    </a:lnTo>
                    <a:lnTo>
                      <a:pt x="8743" y="946"/>
                    </a:lnTo>
                    <a:lnTo>
                      <a:pt x="8743" y="0"/>
                    </a:lnTo>
                    <a:lnTo>
                      <a:pt x="9771" y="0"/>
                    </a:lnTo>
                    <a:lnTo>
                      <a:pt x="9771" y="946"/>
                    </a:lnTo>
                    <a:lnTo>
                      <a:pt x="10800" y="0"/>
                    </a:lnTo>
                    <a:lnTo>
                      <a:pt x="11829" y="0"/>
                    </a:lnTo>
                    <a:lnTo>
                      <a:pt x="10800" y="946"/>
                    </a:lnTo>
                    <a:lnTo>
                      <a:pt x="11829" y="946"/>
                    </a:lnTo>
                    <a:lnTo>
                      <a:pt x="11829" y="0"/>
                    </a:lnTo>
                    <a:lnTo>
                      <a:pt x="12686" y="0"/>
                    </a:lnTo>
                    <a:lnTo>
                      <a:pt x="12686" y="946"/>
                    </a:lnTo>
                    <a:lnTo>
                      <a:pt x="14743" y="946"/>
                    </a:lnTo>
                    <a:lnTo>
                      <a:pt x="14743" y="0"/>
                    </a:lnTo>
                    <a:lnTo>
                      <a:pt x="15600" y="0"/>
                    </a:lnTo>
                    <a:lnTo>
                      <a:pt x="15600" y="1734"/>
                    </a:lnTo>
                    <a:lnTo>
                      <a:pt x="16629" y="2680"/>
                    </a:lnTo>
                    <a:lnTo>
                      <a:pt x="15600" y="2680"/>
                    </a:lnTo>
                    <a:lnTo>
                      <a:pt x="15600" y="3626"/>
                    </a:lnTo>
                    <a:lnTo>
                      <a:pt x="16629" y="4572"/>
                    </a:lnTo>
                    <a:lnTo>
                      <a:pt x="16629" y="5361"/>
                    </a:lnTo>
                    <a:lnTo>
                      <a:pt x="17657" y="5361"/>
                    </a:lnTo>
                    <a:lnTo>
                      <a:pt x="16629" y="5361"/>
                    </a:lnTo>
                    <a:lnTo>
                      <a:pt x="17657" y="5361"/>
                    </a:lnTo>
                    <a:lnTo>
                      <a:pt x="16629" y="6307"/>
                    </a:lnTo>
                    <a:lnTo>
                      <a:pt x="17657" y="6307"/>
                    </a:lnTo>
                    <a:lnTo>
                      <a:pt x="17657" y="7253"/>
                    </a:lnTo>
                    <a:lnTo>
                      <a:pt x="18686" y="7253"/>
                    </a:lnTo>
                    <a:lnTo>
                      <a:pt x="18686" y="8041"/>
                    </a:lnTo>
                    <a:lnTo>
                      <a:pt x="19543" y="8987"/>
                    </a:lnTo>
                    <a:lnTo>
                      <a:pt x="20571" y="8987"/>
                    </a:lnTo>
                    <a:lnTo>
                      <a:pt x="20571" y="9933"/>
                    </a:lnTo>
                    <a:lnTo>
                      <a:pt x="21600" y="9933"/>
                    </a:lnTo>
                    <a:lnTo>
                      <a:pt x="20571" y="10879"/>
                    </a:lnTo>
                    <a:lnTo>
                      <a:pt x="20571" y="11667"/>
                    </a:lnTo>
                    <a:lnTo>
                      <a:pt x="21600" y="11667"/>
                    </a:lnTo>
                    <a:lnTo>
                      <a:pt x="21600" y="13559"/>
                    </a:lnTo>
                    <a:lnTo>
                      <a:pt x="20571" y="13559"/>
                    </a:lnTo>
                    <a:lnTo>
                      <a:pt x="20571" y="14347"/>
                    </a:lnTo>
                    <a:lnTo>
                      <a:pt x="19543" y="14347"/>
                    </a:lnTo>
                    <a:lnTo>
                      <a:pt x="19543" y="15293"/>
                    </a:lnTo>
                    <a:lnTo>
                      <a:pt x="18686" y="15293"/>
                    </a:lnTo>
                    <a:lnTo>
                      <a:pt x="18686" y="16239"/>
                    </a:lnTo>
                    <a:lnTo>
                      <a:pt x="17657" y="16239"/>
                    </a:lnTo>
                    <a:lnTo>
                      <a:pt x="17657" y="19866"/>
                    </a:lnTo>
                    <a:lnTo>
                      <a:pt x="16629" y="19866"/>
                    </a:lnTo>
                    <a:lnTo>
                      <a:pt x="16629" y="20654"/>
                    </a:lnTo>
                    <a:lnTo>
                      <a:pt x="16629" y="19866"/>
                    </a:lnTo>
                    <a:lnTo>
                      <a:pt x="14743" y="19866"/>
                    </a:lnTo>
                    <a:lnTo>
                      <a:pt x="14743" y="20654"/>
                    </a:lnTo>
                    <a:lnTo>
                      <a:pt x="14743" y="19866"/>
                    </a:lnTo>
                    <a:lnTo>
                      <a:pt x="14743" y="20654"/>
                    </a:lnTo>
                    <a:lnTo>
                      <a:pt x="13714" y="20654"/>
                    </a:lnTo>
                    <a:lnTo>
                      <a:pt x="13714" y="21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8" name="Shape 3006"/>
              <p:cNvSpPr/>
              <p:nvPr/>
            </p:nvSpPr>
            <p:spPr>
              <a:xfrm>
                <a:off x="6849786" y="4503500"/>
                <a:ext cx="231083" cy="1574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558"/>
                    </a:moveTo>
                    <a:lnTo>
                      <a:pt x="675" y="4558"/>
                    </a:lnTo>
                    <a:lnTo>
                      <a:pt x="675" y="9116"/>
                    </a:lnTo>
                    <a:lnTo>
                      <a:pt x="2295" y="9116"/>
                    </a:lnTo>
                    <a:lnTo>
                      <a:pt x="2295" y="13673"/>
                    </a:lnTo>
                    <a:lnTo>
                      <a:pt x="1485" y="13673"/>
                    </a:lnTo>
                    <a:lnTo>
                      <a:pt x="1485" y="15853"/>
                    </a:lnTo>
                    <a:lnTo>
                      <a:pt x="675" y="15853"/>
                    </a:lnTo>
                    <a:lnTo>
                      <a:pt x="675" y="17042"/>
                    </a:lnTo>
                    <a:lnTo>
                      <a:pt x="1485" y="17042"/>
                    </a:lnTo>
                    <a:lnTo>
                      <a:pt x="1485" y="18231"/>
                    </a:lnTo>
                    <a:lnTo>
                      <a:pt x="2295" y="18231"/>
                    </a:lnTo>
                    <a:lnTo>
                      <a:pt x="2295" y="19222"/>
                    </a:lnTo>
                    <a:lnTo>
                      <a:pt x="2970" y="19222"/>
                    </a:lnTo>
                    <a:lnTo>
                      <a:pt x="3780" y="20411"/>
                    </a:lnTo>
                    <a:lnTo>
                      <a:pt x="3780" y="21600"/>
                    </a:lnTo>
                    <a:lnTo>
                      <a:pt x="4590" y="20411"/>
                    </a:lnTo>
                    <a:lnTo>
                      <a:pt x="5400" y="20411"/>
                    </a:lnTo>
                    <a:lnTo>
                      <a:pt x="4590" y="21600"/>
                    </a:lnTo>
                    <a:lnTo>
                      <a:pt x="5400" y="21600"/>
                    </a:lnTo>
                    <a:lnTo>
                      <a:pt x="5400" y="20411"/>
                    </a:lnTo>
                    <a:lnTo>
                      <a:pt x="6075" y="20411"/>
                    </a:lnTo>
                    <a:lnTo>
                      <a:pt x="6075" y="21600"/>
                    </a:lnTo>
                    <a:lnTo>
                      <a:pt x="7695" y="21600"/>
                    </a:lnTo>
                    <a:lnTo>
                      <a:pt x="7695" y="20411"/>
                    </a:lnTo>
                    <a:lnTo>
                      <a:pt x="8370" y="20411"/>
                    </a:lnTo>
                    <a:lnTo>
                      <a:pt x="8370" y="21600"/>
                    </a:lnTo>
                    <a:lnTo>
                      <a:pt x="8370" y="20411"/>
                    </a:lnTo>
                    <a:lnTo>
                      <a:pt x="9180" y="20411"/>
                    </a:lnTo>
                    <a:lnTo>
                      <a:pt x="8370" y="20411"/>
                    </a:lnTo>
                    <a:lnTo>
                      <a:pt x="8370" y="19222"/>
                    </a:lnTo>
                    <a:lnTo>
                      <a:pt x="9180" y="19222"/>
                    </a:lnTo>
                    <a:lnTo>
                      <a:pt x="9180" y="18231"/>
                    </a:lnTo>
                    <a:lnTo>
                      <a:pt x="11475" y="18231"/>
                    </a:lnTo>
                    <a:lnTo>
                      <a:pt x="11475" y="17042"/>
                    </a:lnTo>
                    <a:lnTo>
                      <a:pt x="11475" y="18231"/>
                    </a:lnTo>
                    <a:lnTo>
                      <a:pt x="11475" y="15853"/>
                    </a:lnTo>
                    <a:lnTo>
                      <a:pt x="12285" y="15853"/>
                    </a:lnTo>
                    <a:lnTo>
                      <a:pt x="12285" y="17042"/>
                    </a:lnTo>
                    <a:lnTo>
                      <a:pt x="12285" y="15853"/>
                    </a:lnTo>
                    <a:lnTo>
                      <a:pt x="13095" y="17042"/>
                    </a:lnTo>
                    <a:lnTo>
                      <a:pt x="15390" y="17042"/>
                    </a:lnTo>
                    <a:lnTo>
                      <a:pt x="15390" y="18231"/>
                    </a:lnTo>
                    <a:lnTo>
                      <a:pt x="16200" y="18231"/>
                    </a:lnTo>
                    <a:lnTo>
                      <a:pt x="16200" y="19222"/>
                    </a:lnTo>
                    <a:lnTo>
                      <a:pt x="16200" y="18231"/>
                    </a:lnTo>
                    <a:lnTo>
                      <a:pt x="16875" y="18231"/>
                    </a:lnTo>
                    <a:lnTo>
                      <a:pt x="16875" y="15853"/>
                    </a:lnTo>
                    <a:lnTo>
                      <a:pt x="18495" y="15853"/>
                    </a:lnTo>
                    <a:lnTo>
                      <a:pt x="18495" y="17042"/>
                    </a:lnTo>
                    <a:lnTo>
                      <a:pt x="19305" y="17042"/>
                    </a:lnTo>
                    <a:lnTo>
                      <a:pt x="19305" y="15853"/>
                    </a:lnTo>
                    <a:lnTo>
                      <a:pt x="19980" y="15853"/>
                    </a:lnTo>
                    <a:lnTo>
                      <a:pt x="19980" y="14664"/>
                    </a:lnTo>
                    <a:lnTo>
                      <a:pt x="20790" y="14664"/>
                    </a:lnTo>
                    <a:lnTo>
                      <a:pt x="19980" y="13673"/>
                    </a:lnTo>
                    <a:lnTo>
                      <a:pt x="20790" y="13673"/>
                    </a:lnTo>
                    <a:lnTo>
                      <a:pt x="20790" y="11295"/>
                    </a:lnTo>
                    <a:lnTo>
                      <a:pt x="21600" y="11295"/>
                    </a:lnTo>
                    <a:lnTo>
                      <a:pt x="21600" y="9116"/>
                    </a:lnTo>
                    <a:lnTo>
                      <a:pt x="20790" y="7927"/>
                    </a:lnTo>
                    <a:lnTo>
                      <a:pt x="20790" y="9116"/>
                    </a:lnTo>
                    <a:lnTo>
                      <a:pt x="20790" y="6738"/>
                    </a:lnTo>
                    <a:lnTo>
                      <a:pt x="19980" y="6738"/>
                    </a:lnTo>
                    <a:lnTo>
                      <a:pt x="20790" y="6738"/>
                    </a:lnTo>
                    <a:lnTo>
                      <a:pt x="20790" y="5747"/>
                    </a:lnTo>
                    <a:lnTo>
                      <a:pt x="17685" y="5747"/>
                    </a:lnTo>
                    <a:lnTo>
                      <a:pt x="17685" y="4558"/>
                    </a:lnTo>
                    <a:lnTo>
                      <a:pt x="16875" y="4558"/>
                    </a:lnTo>
                    <a:lnTo>
                      <a:pt x="16875" y="2378"/>
                    </a:lnTo>
                    <a:lnTo>
                      <a:pt x="16200" y="2378"/>
                    </a:lnTo>
                    <a:lnTo>
                      <a:pt x="16200" y="1189"/>
                    </a:lnTo>
                    <a:lnTo>
                      <a:pt x="16200" y="2378"/>
                    </a:lnTo>
                    <a:lnTo>
                      <a:pt x="15390" y="2378"/>
                    </a:lnTo>
                    <a:lnTo>
                      <a:pt x="15390" y="1189"/>
                    </a:lnTo>
                    <a:lnTo>
                      <a:pt x="15390" y="2378"/>
                    </a:lnTo>
                    <a:lnTo>
                      <a:pt x="15390" y="1189"/>
                    </a:lnTo>
                    <a:lnTo>
                      <a:pt x="14580" y="1189"/>
                    </a:lnTo>
                    <a:lnTo>
                      <a:pt x="14580" y="0"/>
                    </a:lnTo>
                    <a:lnTo>
                      <a:pt x="14580" y="1189"/>
                    </a:lnTo>
                    <a:lnTo>
                      <a:pt x="13770" y="1189"/>
                    </a:lnTo>
                    <a:lnTo>
                      <a:pt x="13770" y="2378"/>
                    </a:lnTo>
                    <a:lnTo>
                      <a:pt x="10800" y="2378"/>
                    </a:lnTo>
                    <a:lnTo>
                      <a:pt x="9990" y="3369"/>
                    </a:lnTo>
                    <a:lnTo>
                      <a:pt x="10800" y="3369"/>
                    </a:lnTo>
                    <a:lnTo>
                      <a:pt x="9990" y="3369"/>
                    </a:lnTo>
                    <a:lnTo>
                      <a:pt x="10800" y="3369"/>
                    </a:lnTo>
                    <a:lnTo>
                      <a:pt x="8370" y="3369"/>
                    </a:lnTo>
                    <a:lnTo>
                      <a:pt x="7695" y="2378"/>
                    </a:lnTo>
                    <a:lnTo>
                      <a:pt x="7695" y="3369"/>
                    </a:lnTo>
                    <a:lnTo>
                      <a:pt x="6885" y="3369"/>
                    </a:lnTo>
                    <a:lnTo>
                      <a:pt x="6885" y="4558"/>
                    </a:lnTo>
                    <a:lnTo>
                      <a:pt x="5400" y="2378"/>
                    </a:lnTo>
                    <a:lnTo>
                      <a:pt x="6075" y="2378"/>
                    </a:lnTo>
                    <a:lnTo>
                      <a:pt x="5400" y="2378"/>
                    </a:lnTo>
                    <a:lnTo>
                      <a:pt x="5400" y="1189"/>
                    </a:lnTo>
                    <a:lnTo>
                      <a:pt x="4590" y="1189"/>
                    </a:lnTo>
                    <a:lnTo>
                      <a:pt x="4590" y="0"/>
                    </a:lnTo>
                    <a:lnTo>
                      <a:pt x="2970" y="0"/>
                    </a:lnTo>
                    <a:lnTo>
                      <a:pt x="2970" y="1189"/>
                    </a:lnTo>
                    <a:lnTo>
                      <a:pt x="2295" y="1189"/>
                    </a:lnTo>
                    <a:lnTo>
                      <a:pt x="2970" y="2378"/>
                    </a:lnTo>
                    <a:lnTo>
                      <a:pt x="2295" y="2378"/>
                    </a:lnTo>
                    <a:lnTo>
                      <a:pt x="2970" y="2378"/>
                    </a:lnTo>
                    <a:lnTo>
                      <a:pt x="1485" y="2378"/>
                    </a:lnTo>
                    <a:lnTo>
                      <a:pt x="1485" y="3369"/>
                    </a:lnTo>
                    <a:lnTo>
                      <a:pt x="675" y="3369"/>
                    </a:lnTo>
                    <a:lnTo>
                      <a:pt x="675" y="4558"/>
                    </a:lnTo>
                    <a:lnTo>
                      <a:pt x="675" y="3369"/>
                    </a:lnTo>
                    <a:lnTo>
                      <a:pt x="0" y="3369"/>
                    </a:lnTo>
                    <a:lnTo>
                      <a:pt x="0" y="4558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09" name="Shape 3007"/>
              <p:cNvSpPr/>
              <p:nvPr/>
            </p:nvSpPr>
            <p:spPr>
              <a:xfrm>
                <a:off x="6650478" y="4520831"/>
                <a:ext cx="239749" cy="2137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978" y="21600"/>
                    </a:moveTo>
                    <a:lnTo>
                      <a:pt x="8978" y="18243"/>
                    </a:lnTo>
                    <a:lnTo>
                      <a:pt x="9759" y="18243"/>
                    </a:lnTo>
                    <a:lnTo>
                      <a:pt x="9759" y="14886"/>
                    </a:lnTo>
                    <a:lnTo>
                      <a:pt x="8198" y="14886"/>
                    </a:lnTo>
                    <a:lnTo>
                      <a:pt x="8198" y="14157"/>
                    </a:lnTo>
                    <a:lnTo>
                      <a:pt x="7547" y="13281"/>
                    </a:lnTo>
                    <a:lnTo>
                      <a:pt x="7547" y="12405"/>
                    </a:lnTo>
                    <a:lnTo>
                      <a:pt x="6766" y="13281"/>
                    </a:lnTo>
                    <a:lnTo>
                      <a:pt x="5986" y="12405"/>
                    </a:lnTo>
                    <a:lnTo>
                      <a:pt x="5986" y="13281"/>
                    </a:lnTo>
                    <a:lnTo>
                      <a:pt x="5986" y="12405"/>
                    </a:lnTo>
                    <a:lnTo>
                      <a:pt x="4554" y="12405"/>
                    </a:lnTo>
                    <a:lnTo>
                      <a:pt x="4554" y="10800"/>
                    </a:lnTo>
                    <a:lnTo>
                      <a:pt x="3773" y="10800"/>
                    </a:lnTo>
                    <a:lnTo>
                      <a:pt x="3773" y="9924"/>
                    </a:lnTo>
                    <a:lnTo>
                      <a:pt x="2993" y="9924"/>
                    </a:lnTo>
                    <a:lnTo>
                      <a:pt x="2993" y="10800"/>
                    </a:lnTo>
                    <a:lnTo>
                      <a:pt x="2342" y="10800"/>
                    </a:lnTo>
                    <a:lnTo>
                      <a:pt x="2342" y="11676"/>
                    </a:lnTo>
                    <a:lnTo>
                      <a:pt x="1561" y="11676"/>
                    </a:lnTo>
                    <a:lnTo>
                      <a:pt x="1561" y="10800"/>
                    </a:lnTo>
                    <a:lnTo>
                      <a:pt x="0" y="10800"/>
                    </a:lnTo>
                    <a:lnTo>
                      <a:pt x="781" y="9924"/>
                    </a:lnTo>
                    <a:lnTo>
                      <a:pt x="0" y="9924"/>
                    </a:lnTo>
                    <a:lnTo>
                      <a:pt x="0" y="8319"/>
                    </a:lnTo>
                    <a:lnTo>
                      <a:pt x="781" y="8319"/>
                    </a:lnTo>
                    <a:lnTo>
                      <a:pt x="781" y="6568"/>
                    </a:lnTo>
                    <a:lnTo>
                      <a:pt x="1561" y="6568"/>
                    </a:lnTo>
                    <a:lnTo>
                      <a:pt x="1561" y="5838"/>
                    </a:lnTo>
                    <a:lnTo>
                      <a:pt x="2342" y="5838"/>
                    </a:lnTo>
                    <a:lnTo>
                      <a:pt x="2342" y="4086"/>
                    </a:lnTo>
                    <a:lnTo>
                      <a:pt x="2993" y="4086"/>
                    </a:lnTo>
                    <a:lnTo>
                      <a:pt x="2993" y="730"/>
                    </a:lnTo>
                    <a:lnTo>
                      <a:pt x="3773" y="0"/>
                    </a:lnTo>
                    <a:lnTo>
                      <a:pt x="3773" y="730"/>
                    </a:lnTo>
                    <a:lnTo>
                      <a:pt x="4554" y="730"/>
                    </a:lnTo>
                    <a:lnTo>
                      <a:pt x="4554" y="0"/>
                    </a:lnTo>
                    <a:lnTo>
                      <a:pt x="5205" y="0"/>
                    </a:lnTo>
                    <a:lnTo>
                      <a:pt x="5205" y="730"/>
                    </a:lnTo>
                    <a:lnTo>
                      <a:pt x="5986" y="730"/>
                    </a:lnTo>
                    <a:lnTo>
                      <a:pt x="5986" y="2481"/>
                    </a:lnTo>
                    <a:lnTo>
                      <a:pt x="6766" y="2481"/>
                    </a:lnTo>
                    <a:lnTo>
                      <a:pt x="6766" y="3211"/>
                    </a:lnTo>
                    <a:lnTo>
                      <a:pt x="7547" y="3211"/>
                    </a:lnTo>
                    <a:lnTo>
                      <a:pt x="7547" y="4086"/>
                    </a:lnTo>
                    <a:lnTo>
                      <a:pt x="7547" y="3211"/>
                    </a:lnTo>
                    <a:lnTo>
                      <a:pt x="8198" y="4086"/>
                    </a:lnTo>
                    <a:lnTo>
                      <a:pt x="8198" y="3211"/>
                    </a:lnTo>
                    <a:lnTo>
                      <a:pt x="8978" y="4086"/>
                    </a:lnTo>
                    <a:lnTo>
                      <a:pt x="9759" y="3211"/>
                    </a:lnTo>
                    <a:lnTo>
                      <a:pt x="10410" y="3211"/>
                    </a:lnTo>
                    <a:lnTo>
                      <a:pt x="10410" y="4086"/>
                    </a:lnTo>
                    <a:lnTo>
                      <a:pt x="11190" y="4086"/>
                    </a:lnTo>
                    <a:lnTo>
                      <a:pt x="11190" y="3211"/>
                    </a:lnTo>
                    <a:lnTo>
                      <a:pt x="12752" y="3211"/>
                    </a:lnTo>
                    <a:lnTo>
                      <a:pt x="12752" y="2481"/>
                    </a:lnTo>
                    <a:lnTo>
                      <a:pt x="16395" y="2481"/>
                    </a:lnTo>
                    <a:lnTo>
                      <a:pt x="16395" y="1605"/>
                    </a:lnTo>
                    <a:lnTo>
                      <a:pt x="17176" y="1605"/>
                    </a:lnTo>
                    <a:lnTo>
                      <a:pt x="16395" y="1605"/>
                    </a:lnTo>
                    <a:lnTo>
                      <a:pt x="18607" y="1605"/>
                    </a:lnTo>
                    <a:lnTo>
                      <a:pt x="18607" y="4962"/>
                    </a:lnTo>
                    <a:lnTo>
                      <a:pt x="20169" y="4962"/>
                    </a:lnTo>
                    <a:lnTo>
                      <a:pt x="20169" y="8319"/>
                    </a:lnTo>
                    <a:lnTo>
                      <a:pt x="19388" y="8319"/>
                    </a:lnTo>
                    <a:lnTo>
                      <a:pt x="19388" y="9924"/>
                    </a:lnTo>
                    <a:lnTo>
                      <a:pt x="18607" y="9924"/>
                    </a:lnTo>
                    <a:lnTo>
                      <a:pt x="18607" y="10800"/>
                    </a:lnTo>
                    <a:lnTo>
                      <a:pt x="19388" y="10800"/>
                    </a:lnTo>
                    <a:lnTo>
                      <a:pt x="19388" y="11676"/>
                    </a:lnTo>
                    <a:lnTo>
                      <a:pt x="20169" y="11676"/>
                    </a:lnTo>
                    <a:lnTo>
                      <a:pt x="20169" y="12405"/>
                    </a:lnTo>
                    <a:lnTo>
                      <a:pt x="20819" y="12405"/>
                    </a:lnTo>
                    <a:lnTo>
                      <a:pt x="21600" y="13281"/>
                    </a:lnTo>
                    <a:lnTo>
                      <a:pt x="20819" y="13281"/>
                    </a:lnTo>
                    <a:lnTo>
                      <a:pt x="20819" y="14157"/>
                    </a:lnTo>
                    <a:lnTo>
                      <a:pt x="20819" y="13281"/>
                    </a:lnTo>
                    <a:lnTo>
                      <a:pt x="20169" y="13281"/>
                    </a:lnTo>
                    <a:lnTo>
                      <a:pt x="20169" y="14157"/>
                    </a:lnTo>
                    <a:lnTo>
                      <a:pt x="19388" y="14157"/>
                    </a:lnTo>
                    <a:lnTo>
                      <a:pt x="19388" y="14886"/>
                    </a:lnTo>
                    <a:lnTo>
                      <a:pt x="20169" y="14886"/>
                    </a:lnTo>
                    <a:lnTo>
                      <a:pt x="20169" y="15762"/>
                    </a:lnTo>
                    <a:lnTo>
                      <a:pt x="17957" y="15762"/>
                    </a:lnTo>
                    <a:lnTo>
                      <a:pt x="17957" y="14886"/>
                    </a:lnTo>
                    <a:lnTo>
                      <a:pt x="17957" y="15762"/>
                    </a:lnTo>
                    <a:lnTo>
                      <a:pt x="17176" y="14886"/>
                    </a:lnTo>
                    <a:lnTo>
                      <a:pt x="17176" y="15762"/>
                    </a:lnTo>
                    <a:lnTo>
                      <a:pt x="16395" y="14886"/>
                    </a:lnTo>
                    <a:lnTo>
                      <a:pt x="16395" y="16638"/>
                    </a:lnTo>
                    <a:lnTo>
                      <a:pt x="17176" y="16638"/>
                    </a:lnTo>
                    <a:lnTo>
                      <a:pt x="17176" y="17514"/>
                    </a:lnTo>
                    <a:lnTo>
                      <a:pt x="16395" y="17514"/>
                    </a:lnTo>
                    <a:lnTo>
                      <a:pt x="17176" y="17514"/>
                    </a:lnTo>
                    <a:lnTo>
                      <a:pt x="16395" y="18243"/>
                    </a:lnTo>
                    <a:lnTo>
                      <a:pt x="16395" y="17514"/>
                    </a:lnTo>
                    <a:lnTo>
                      <a:pt x="16395" y="18243"/>
                    </a:lnTo>
                    <a:lnTo>
                      <a:pt x="15614" y="18243"/>
                    </a:lnTo>
                    <a:lnTo>
                      <a:pt x="15614" y="19119"/>
                    </a:lnTo>
                    <a:lnTo>
                      <a:pt x="15614" y="18243"/>
                    </a:lnTo>
                    <a:lnTo>
                      <a:pt x="14964" y="19119"/>
                    </a:lnTo>
                    <a:lnTo>
                      <a:pt x="14964" y="18243"/>
                    </a:lnTo>
                    <a:lnTo>
                      <a:pt x="14964" y="19119"/>
                    </a:lnTo>
                    <a:lnTo>
                      <a:pt x="14183" y="19119"/>
                    </a:lnTo>
                    <a:lnTo>
                      <a:pt x="14183" y="19995"/>
                    </a:lnTo>
                    <a:lnTo>
                      <a:pt x="13402" y="19995"/>
                    </a:lnTo>
                    <a:lnTo>
                      <a:pt x="13402" y="20724"/>
                    </a:lnTo>
                    <a:lnTo>
                      <a:pt x="12752" y="20724"/>
                    </a:lnTo>
                    <a:lnTo>
                      <a:pt x="12752" y="19995"/>
                    </a:lnTo>
                    <a:lnTo>
                      <a:pt x="11971" y="19995"/>
                    </a:lnTo>
                    <a:lnTo>
                      <a:pt x="11971" y="20724"/>
                    </a:lnTo>
                    <a:lnTo>
                      <a:pt x="9759" y="20724"/>
                    </a:lnTo>
                    <a:lnTo>
                      <a:pt x="9759" y="21600"/>
                    </a:lnTo>
                    <a:lnTo>
                      <a:pt x="8978" y="21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10" name="Shape 3008"/>
              <p:cNvSpPr/>
              <p:nvPr/>
            </p:nvSpPr>
            <p:spPr>
              <a:xfrm>
                <a:off x="6708249" y="4718695"/>
                <a:ext cx="239748" cy="2050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773" y="1673"/>
                    </a:moveTo>
                    <a:lnTo>
                      <a:pt x="3773" y="2586"/>
                    </a:lnTo>
                    <a:lnTo>
                      <a:pt x="2342" y="2586"/>
                    </a:lnTo>
                    <a:lnTo>
                      <a:pt x="2342" y="1673"/>
                    </a:lnTo>
                    <a:lnTo>
                      <a:pt x="1561" y="1673"/>
                    </a:lnTo>
                    <a:lnTo>
                      <a:pt x="1561" y="4259"/>
                    </a:lnTo>
                    <a:lnTo>
                      <a:pt x="781" y="4259"/>
                    </a:lnTo>
                    <a:lnTo>
                      <a:pt x="781" y="5172"/>
                    </a:lnTo>
                    <a:lnTo>
                      <a:pt x="0" y="5172"/>
                    </a:lnTo>
                    <a:lnTo>
                      <a:pt x="0" y="6085"/>
                    </a:lnTo>
                    <a:lnTo>
                      <a:pt x="781" y="6085"/>
                    </a:lnTo>
                    <a:lnTo>
                      <a:pt x="781" y="7758"/>
                    </a:lnTo>
                    <a:lnTo>
                      <a:pt x="1561" y="7758"/>
                    </a:lnTo>
                    <a:lnTo>
                      <a:pt x="1561" y="8670"/>
                    </a:lnTo>
                    <a:lnTo>
                      <a:pt x="2993" y="8670"/>
                    </a:lnTo>
                    <a:lnTo>
                      <a:pt x="2993" y="9431"/>
                    </a:lnTo>
                    <a:lnTo>
                      <a:pt x="3773" y="9431"/>
                    </a:lnTo>
                    <a:lnTo>
                      <a:pt x="3773" y="10344"/>
                    </a:lnTo>
                    <a:lnTo>
                      <a:pt x="2993" y="10344"/>
                    </a:lnTo>
                    <a:lnTo>
                      <a:pt x="2993" y="11256"/>
                    </a:lnTo>
                    <a:lnTo>
                      <a:pt x="3773" y="11256"/>
                    </a:lnTo>
                    <a:lnTo>
                      <a:pt x="3773" y="12169"/>
                    </a:lnTo>
                    <a:lnTo>
                      <a:pt x="2993" y="12169"/>
                    </a:lnTo>
                    <a:lnTo>
                      <a:pt x="2993" y="12930"/>
                    </a:lnTo>
                    <a:lnTo>
                      <a:pt x="3773" y="12930"/>
                    </a:lnTo>
                    <a:lnTo>
                      <a:pt x="3773" y="13842"/>
                    </a:lnTo>
                    <a:lnTo>
                      <a:pt x="4554" y="13842"/>
                    </a:lnTo>
                    <a:lnTo>
                      <a:pt x="5205" y="14755"/>
                    </a:lnTo>
                    <a:lnTo>
                      <a:pt x="6766" y="14755"/>
                    </a:lnTo>
                    <a:lnTo>
                      <a:pt x="5986" y="13842"/>
                    </a:lnTo>
                    <a:lnTo>
                      <a:pt x="7547" y="13842"/>
                    </a:lnTo>
                    <a:lnTo>
                      <a:pt x="7547" y="14755"/>
                    </a:lnTo>
                    <a:lnTo>
                      <a:pt x="8198" y="14755"/>
                    </a:lnTo>
                    <a:lnTo>
                      <a:pt x="7547" y="15515"/>
                    </a:lnTo>
                    <a:lnTo>
                      <a:pt x="8978" y="15515"/>
                    </a:lnTo>
                    <a:lnTo>
                      <a:pt x="8198" y="16428"/>
                    </a:lnTo>
                    <a:lnTo>
                      <a:pt x="10410" y="16428"/>
                    </a:lnTo>
                    <a:lnTo>
                      <a:pt x="11190" y="17341"/>
                    </a:lnTo>
                    <a:lnTo>
                      <a:pt x="12752" y="17341"/>
                    </a:lnTo>
                    <a:lnTo>
                      <a:pt x="12752" y="16428"/>
                    </a:lnTo>
                    <a:lnTo>
                      <a:pt x="13402" y="16428"/>
                    </a:lnTo>
                    <a:lnTo>
                      <a:pt x="13402" y="17341"/>
                    </a:lnTo>
                    <a:lnTo>
                      <a:pt x="14964" y="17341"/>
                    </a:lnTo>
                    <a:lnTo>
                      <a:pt x="14964" y="18254"/>
                    </a:lnTo>
                    <a:lnTo>
                      <a:pt x="15614" y="18254"/>
                    </a:lnTo>
                    <a:lnTo>
                      <a:pt x="15614" y="19014"/>
                    </a:lnTo>
                    <a:lnTo>
                      <a:pt x="17176" y="19014"/>
                    </a:lnTo>
                    <a:lnTo>
                      <a:pt x="17176" y="20839"/>
                    </a:lnTo>
                    <a:lnTo>
                      <a:pt x="17957" y="20839"/>
                    </a:lnTo>
                    <a:lnTo>
                      <a:pt x="17176" y="20839"/>
                    </a:lnTo>
                    <a:lnTo>
                      <a:pt x="17957" y="21600"/>
                    </a:lnTo>
                    <a:lnTo>
                      <a:pt x="18607" y="21600"/>
                    </a:lnTo>
                    <a:lnTo>
                      <a:pt x="17957" y="20839"/>
                    </a:lnTo>
                    <a:lnTo>
                      <a:pt x="18607" y="20839"/>
                    </a:lnTo>
                    <a:lnTo>
                      <a:pt x="18607" y="18254"/>
                    </a:lnTo>
                    <a:lnTo>
                      <a:pt x="20169" y="18254"/>
                    </a:lnTo>
                    <a:lnTo>
                      <a:pt x="20819" y="19014"/>
                    </a:lnTo>
                    <a:lnTo>
                      <a:pt x="20169" y="19014"/>
                    </a:lnTo>
                    <a:lnTo>
                      <a:pt x="20819" y="19014"/>
                    </a:lnTo>
                    <a:lnTo>
                      <a:pt x="20819" y="18254"/>
                    </a:lnTo>
                    <a:lnTo>
                      <a:pt x="21600" y="18254"/>
                    </a:lnTo>
                    <a:lnTo>
                      <a:pt x="20819" y="17341"/>
                    </a:lnTo>
                    <a:lnTo>
                      <a:pt x="21600" y="17341"/>
                    </a:lnTo>
                    <a:lnTo>
                      <a:pt x="21600" y="16428"/>
                    </a:lnTo>
                    <a:lnTo>
                      <a:pt x="20819" y="16428"/>
                    </a:lnTo>
                    <a:lnTo>
                      <a:pt x="21600" y="16428"/>
                    </a:lnTo>
                    <a:lnTo>
                      <a:pt x="20819" y="16428"/>
                    </a:lnTo>
                    <a:lnTo>
                      <a:pt x="20819" y="15515"/>
                    </a:lnTo>
                    <a:lnTo>
                      <a:pt x="20819" y="16428"/>
                    </a:lnTo>
                    <a:lnTo>
                      <a:pt x="20819" y="15515"/>
                    </a:lnTo>
                    <a:lnTo>
                      <a:pt x="19388" y="15515"/>
                    </a:lnTo>
                    <a:lnTo>
                      <a:pt x="19388" y="13842"/>
                    </a:lnTo>
                    <a:lnTo>
                      <a:pt x="18607" y="13842"/>
                    </a:lnTo>
                    <a:lnTo>
                      <a:pt x="18607" y="12930"/>
                    </a:lnTo>
                    <a:lnTo>
                      <a:pt x="17176" y="12930"/>
                    </a:lnTo>
                    <a:lnTo>
                      <a:pt x="17176" y="10344"/>
                    </a:lnTo>
                    <a:lnTo>
                      <a:pt x="16395" y="10344"/>
                    </a:lnTo>
                    <a:lnTo>
                      <a:pt x="16395" y="9431"/>
                    </a:lnTo>
                    <a:lnTo>
                      <a:pt x="15614" y="9431"/>
                    </a:lnTo>
                    <a:lnTo>
                      <a:pt x="15614" y="7758"/>
                    </a:lnTo>
                    <a:lnTo>
                      <a:pt x="14964" y="7758"/>
                    </a:lnTo>
                    <a:lnTo>
                      <a:pt x="14964" y="5172"/>
                    </a:lnTo>
                    <a:lnTo>
                      <a:pt x="14183" y="5172"/>
                    </a:lnTo>
                    <a:lnTo>
                      <a:pt x="14183" y="4259"/>
                    </a:lnTo>
                    <a:lnTo>
                      <a:pt x="12752" y="4259"/>
                    </a:lnTo>
                    <a:lnTo>
                      <a:pt x="12752" y="3499"/>
                    </a:lnTo>
                    <a:lnTo>
                      <a:pt x="11190" y="3499"/>
                    </a:lnTo>
                    <a:lnTo>
                      <a:pt x="11971" y="2586"/>
                    </a:lnTo>
                    <a:lnTo>
                      <a:pt x="11971" y="761"/>
                    </a:lnTo>
                    <a:lnTo>
                      <a:pt x="11190" y="761"/>
                    </a:lnTo>
                    <a:lnTo>
                      <a:pt x="11190" y="1673"/>
                    </a:lnTo>
                    <a:lnTo>
                      <a:pt x="10410" y="761"/>
                    </a:lnTo>
                    <a:lnTo>
                      <a:pt x="9759" y="761"/>
                    </a:lnTo>
                    <a:lnTo>
                      <a:pt x="9759" y="0"/>
                    </a:lnTo>
                    <a:lnTo>
                      <a:pt x="8978" y="0"/>
                    </a:lnTo>
                    <a:lnTo>
                      <a:pt x="9759" y="0"/>
                    </a:lnTo>
                    <a:lnTo>
                      <a:pt x="8198" y="0"/>
                    </a:lnTo>
                    <a:lnTo>
                      <a:pt x="8198" y="761"/>
                    </a:lnTo>
                    <a:lnTo>
                      <a:pt x="7547" y="761"/>
                    </a:lnTo>
                    <a:lnTo>
                      <a:pt x="7547" y="0"/>
                    </a:lnTo>
                    <a:lnTo>
                      <a:pt x="6766" y="0"/>
                    </a:lnTo>
                    <a:lnTo>
                      <a:pt x="6766" y="761"/>
                    </a:lnTo>
                    <a:lnTo>
                      <a:pt x="4554" y="761"/>
                    </a:lnTo>
                    <a:lnTo>
                      <a:pt x="4554" y="1673"/>
                    </a:lnTo>
                    <a:lnTo>
                      <a:pt x="3773" y="1673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1" name="Shape 3009"/>
              <p:cNvSpPr/>
              <p:nvPr/>
            </p:nvSpPr>
            <p:spPr>
              <a:xfrm>
                <a:off x="8045636" y="3596502"/>
                <a:ext cx="908443" cy="5199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9600"/>
                    </a:moveTo>
                    <a:lnTo>
                      <a:pt x="0" y="9960"/>
                    </a:lnTo>
                    <a:lnTo>
                      <a:pt x="206" y="9960"/>
                    </a:lnTo>
                    <a:lnTo>
                      <a:pt x="206" y="10980"/>
                    </a:lnTo>
                    <a:lnTo>
                      <a:pt x="412" y="10980"/>
                    </a:lnTo>
                    <a:lnTo>
                      <a:pt x="412" y="11340"/>
                    </a:lnTo>
                    <a:lnTo>
                      <a:pt x="618" y="11640"/>
                    </a:lnTo>
                    <a:lnTo>
                      <a:pt x="618" y="12000"/>
                    </a:lnTo>
                    <a:lnTo>
                      <a:pt x="790" y="12360"/>
                    </a:lnTo>
                    <a:lnTo>
                      <a:pt x="790" y="12660"/>
                    </a:lnTo>
                    <a:lnTo>
                      <a:pt x="996" y="12660"/>
                    </a:lnTo>
                    <a:lnTo>
                      <a:pt x="1202" y="13020"/>
                    </a:lnTo>
                    <a:lnTo>
                      <a:pt x="1374" y="13380"/>
                    </a:lnTo>
                    <a:lnTo>
                      <a:pt x="1374" y="13740"/>
                    </a:lnTo>
                    <a:lnTo>
                      <a:pt x="1580" y="14040"/>
                    </a:lnTo>
                    <a:lnTo>
                      <a:pt x="1580" y="14400"/>
                    </a:lnTo>
                    <a:lnTo>
                      <a:pt x="1786" y="14760"/>
                    </a:lnTo>
                    <a:lnTo>
                      <a:pt x="1786" y="15060"/>
                    </a:lnTo>
                    <a:lnTo>
                      <a:pt x="2163" y="15060"/>
                    </a:lnTo>
                    <a:lnTo>
                      <a:pt x="2163" y="15420"/>
                    </a:lnTo>
                    <a:lnTo>
                      <a:pt x="2369" y="15420"/>
                    </a:lnTo>
                    <a:lnTo>
                      <a:pt x="2369" y="15060"/>
                    </a:lnTo>
                    <a:lnTo>
                      <a:pt x="2576" y="15060"/>
                    </a:lnTo>
                    <a:lnTo>
                      <a:pt x="2576" y="14760"/>
                    </a:lnTo>
                    <a:lnTo>
                      <a:pt x="2953" y="14760"/>
                    </a:lnTo>
                    <a:lnTo>
                      <a:pt x="2953" y="14400"/>
                    </a:lnTo>
                    <a:lnTo>
                      <a:pt x="2953" y="14760"/>
                    </a:lnTo>
                    <a:lnTo>
                      <a:pt x="3365" y="14760"/>
                    </a:lnTo>
                    <a:lnTo>
                      <a:pt x="3365" y="15060"/>
                    </a:lnTo>
                    <a:lnTo>
                      <a:pt x="3537" y="15060"/>
                    </a:lnTo>
                    <a:lnTo>
                      <a:pt x="3743" y="15420"/>
                    </a:lnTo>
                    <a:lnTo>
                      <a:pt x="6902" y="15060"/>
                    </a:lnTo>
                    <a:lnTo>
                      <a:pt x="6902" y="14760"/>
                    </a:lnTo>
                    <a:lnTo>
                      <a:pt x="7074" y="14760"/>
                    </a:lnTo>
                    <a:lnTo>
                      <a:pt x="7074" y="14400"/>
                    </a:lnTo>
                    <a:lnTo>
                      <a:pt x="7280" y="14400"/>
                    </a:lnTo>
                    <a:lnTo>
                      <a:pt x="7280" y="14760"/>
                    </a:lnTo>
                    <a:lnTo>
                      <a:pt x="7486" y="14760"/>
                    </a:lnTo>
                    <a:lnTo>
                      <a:pt x="7486" y="14400"/>
                    </a:lnTo>
                    <a:lnTo>
                      <a:pt x="7864" y="14400"/>
                    </a:lnTo>
                    <a:lnTo>
                      <a:pt x="9238" y="16140"/>
                    </a:lnTo>
                    <a:lnTo>
                      <a:pt x="14938" y="20580"/>
                    </a:lnTo>
                    <a:lnTo>
                      <a:pt x="14938" y="20880"/>
                    </a:lnTo>
                    <a:lnTo>
                      <a:pt x="15144" y="20880"/>
                    </a:lnTo>
                    <a:lnTo>
                      <a:pt x="16106" y="21600"/>
                    </a:lnTo>
                    <a:lnTo>
                      <a:pt x="16689" y="21600"/>
                    </a:lnTo>
                    <a:lnTo>
                      <a:pt x="16689" y="21240"/>
                    </a:lnTo>
                    <a:lnTo>
                      <a:pt x="16895" y="21240"/>
                    </a:lnTo>
                    <a:lnTo>
                      <a:pt x="18063" y="20880"/>
                    </a:lnTo>
                    <a:lnTo>
                      <a:pt x="18063" y="20220"/>
                    </a:lnTo>
                    <a:lnTo>
                      <a:pt x="18269" y="20220"/>
                    </a:lnTo>
                    <a:lnTo>
                      <a:pt x="18269" y="19860"/>
                    </a:lnTo>
                    <a:lnTo>
                      <a:pt x="18647" y="19860"/>
                    </a:lnTo>
                    <a:lnTo>
                      <a:pt x="18647" y="19560"/>
                    </a:lnTo>
                    <a:lnTo>
                      <a:pt x="18853" y="19560"/>
                    </a:lnTo>
                    <a:lnTo>
                      <a:pt x="18853" y="19860"/>
                    </a:lnTo>
                    <a:lnTo>
                      <a:pt x="19059" y="19860"/>
                    </a:lnTo>
                    <a:lnTo>
                      <a:pt x="19059" y="19560"/>
                    </a:lnTo>
                    <a:lnTo>
                      <a:pt x="19437" y="19560"/>
                    </a:lnTo>
                    <a:lnTo>
                      <a:pt x="19437" y="18840"/>
                    </a:lnTo>
                    <a:lnTo>
                      <a:pt x="19849" y="18840"/>
                    </a:lnTo>
                    <a:lnTo>
                      <a:pt x="19849" y="18480"/>
                    </a:lnTo>
                    <a:lnTo>
                      <a:pt x="20432" y="18480"/>
                    </a:lnTo>
                    <a:lnTo>
                      <a:pt x="20432" y="17820"/>
                    </a:lnTo>
                    <a:lnTo>
                      <a:pt x="21016" y="17820"/>
                    </a:lnTo>
                    <a:lnTo>
                      <a:pt x="21222" y="18180"/>
                    </a:lnTo>
                    <a:lnTo>
                      <a:pt x="21222" y="17820"/>
                    </a:lnTo>
                    <a:lnTo>
                      <a:pt x="21428" y="18180"/>
                    </a:lnTo>
                    <a:lnTo>
                      <a:pt x="21428" y="17820"/>
                    </a:lnTo>
                    <a:lnTo>
                      <a:pt x="21600" y="17820"/>
                    </a:lnTo>
                    <a:lnTo>
                      <a:pt x="21600" y="16140"/>
                    </a:lnTo>
                    <a:lnTo>
                      <a:pt x="21222" y="16140"/>
                    </a:lnTo>
                    <a:lnTo>
                      <a:pt x="21222" y="15420"/>
                    </a:lnTo>
                    <a:lnTo>
                      <a:pt x="21016" y="15420"/>
                    </a:lnTo>
                    <a:lnTo>
                      <a:pt x="21016" y="15780"/>
                    </a:lnTo>
                    <a:lnTo>
                      <a:pt x="21016" y="15420"/>
                    </a:lnTo>
                    <a:lnTo>
                      <a:pt x="20810" y="15420"/>
                    </a:lnTo>
                    <a:lnTo>
                      <a:pt x="21016" y="15420"/>
                    </a:lnTo>
                    <a:lnTo>
                      <a:pt x="21016" y="14760"/>
                    </a:lnTo>
                    <a:lnTo>
                      <a:pt x="21222" y="14760"/>
                    </a:lnTo>
                    <a:lnTo>
                      <a:pt x="21222" y="14400"/>
                    </a:lnTo>
                    <a:lnTo>
                      <a:pt x="21428" y="14400"/>
                    </a:lnTo>
                    <a:lnTo>
                      <a:pt x="21428" y="14040"/>
                    </a:lnTo>
                    <a:lnTo>
                      <a:pt x="21600" y="14040"/>
                    </a:lnTo>
                    <a:lnTo>
                      <a:pt x="21600" y="13380"/>
                    </a:lnTo>
                    <a:lnTo>
                      <a:pt x="21428" y="13380"/>
                    </a:lnTo>
                    <a:lnTo>
                      <a:pt x="21428" y="13020"/>
                    </a:lnTo>
                    <a:lnTo>
                      <a:pt x="21222" y="12660"/>
                    </a:lnTo>
                    <a:lnTo>
                      <a:pt x="21222" y="12360"/>
                    </a:lnTo>
                    <a:lnTo>
                      <a:pt x="21016" y="12360"/>
                    </a:lnTo>
                    <a:lnTo>
                      <a:pt x="21016" y="12000"/>
                    </a:lnTo>
                    <a:lnTo>
                      <a:pt x="20810" y="12000"/>
                    </a:lnTo>
                    <a:lnTo>
                      <a:pt x="20638" y="11640"/>
                    </a:lnTo>
                    <a:lnTo>
                      <a:pt x="20638" y="11340"/>
                    </a:lnTo>
                    <a:lnTo>
                      <a:pt x="20432" y="11340"/>
                    </a:lnTo>
                    <a:lnTo>
                      <a:pt x="20226" y="10980"/>
                    </a:lnTo>
                    <a:lnTo>
                      <a:pt x="20020" y="10980"/>
                    </a:lnTo>
                    <a:lnTo>
                      <a:pt x="20020" y="10620"/>
                    </a:lnTo>
                    <a:lnTo>
                      <a:pt x="19643" y="10620"/>
                    </a:lnTo>
                    <a:lnTo>
                      <a:pt x="19265" y="9960"/>
                    </a:lnTo>
                    <a:lnTo>
                      <a:pt x="19059" y="9960"/>
                    </a:lnTo>
                    <a:lnTo>
                      <a:pt x="19265" y="9960"/>
                    </a:lnTo>
                    <a:lnTo>
                      <a:pt x="19059" y="9960"/>
                    </a:lnTo>
                    <a:lnTo>
                      <a:pt x="19059" y="9600"/>
                    </a:lnTo>
                    <a:lnTo>
                      <a:pt x="18853" y="9600"/>
                    </a:lnTo>
                    <a:lnTo>
                      <a:pt x="18853" y="9240"/>
                    </a:lnTo>
                    <a:lnTo>
                      <a:pt x="18475" y="9240"/>
                    </a:lnTo>
                    <a:lnTo>
                      <a:pt x="18475" y="9600"/>
                    </a:lnTo>
                    <a:lnTo>
                      <a:pt x="18269" y="9600"/>
                    </a:lnTo>
                    <a:lnTo>
                      <a:pt x="18269" y="9960"/>
                    </a:lnTo>
                    <a:lnTo>
                      <a:pt x="18063" y="9960"/>
                    </a:lnTo>
                    <a:lnTo>
                      <a:pt x="18063" y="9600"/>
                    </a:lnTo>
                    <a:lnTo>
                      <a:pt x="17891" y="9600"/>
                    </a:lnTo>
                    <a:lnTo>
                      <a:pt x="17685" y="9960"/>
                    </a:lnTo>
                    <a:lnTo>
                      <a:pt x="17685" y="10980"/>
                    </a:lnTo>
                    <a:lnTo>
                      <a:pt x="17891" y="11340"/>
                    </a:lnTo>
                    <a:lnTo>
                      <a:pt x="17891" y="11640"/>
                    </a:lnTo>
                    <a:lnTo>
                      <a:pt x="17685" y="11640"/>
                    </a:lnTo>
                    <a:lnTo>
                      <a:pt x="17685" y="12360"/>
                    </a:lnTo>
                    <a:lnTo>
                      <a:pt x="17891" y="12000"/>
                    </a:lnTo>
                    <a:lnTo>
                      <a:pt x="17891" y="13020"/>
                    </a:lnTo>
                    <a:lnTo>
                      <a:pt x="17685" y="13020"/>
                    </a:lnTo>
                    <a:lnTo>
                      <a:pt x="17685" y="13380"/>
                    </a:lnTo>
                    <a:lnTo>
                      <a:pt x="17479" y="13380"/>
                    </a:lnTo>
                    <a:lnTo>
                      <a:pt x="17479" y="13740"/>
                    </a:lnTo>
                    <a:lnTo>
                      <a:pt x="16689" y="13740"/>
                    </a:lnTo>
                    <a:lnTo>
                      <a:pt x="16689" y="13380"/>
                    </a:lnTo>
                    <a:lnTo>
                      <a:pt x="16518" y="13380"/>
                    </a:lnTo>
                    <a:lnTo>
                      <a:pt x="16518" y="13740"/>
                    </a:lnTo>
                    <a:lnTo>
                      <a:pt x="16312" y="13740"/>
                    </a:lnTo>
                    <a:lnTo>
                      <a:pt x="16518" y="14040"/>
                    </a:lnTo>
                    <a:lnTo>
                      <a:pt x="16518" y="14400"/>
                    </a:lnTo>
                    <a:lnTo>
                      <a:pt x="16312" y="14760"/>
                    </a:lnTo>
                    <a:lnTo>
                      <a:pt x="15900" y="14760"/>
                    </a:lnTo>
                    <a:lnTo>
                      <a:pt x="15900" y="14400"/>
                    </a:lnTo>
                    <a:lnTo>
                      <a:pt x="15522" y="14400"/>
                    </a:lnTo>
                    <a:lnTo>
                      <a:pt x="15522" y="14040"/>
                    </a:lnTo>
                    <a:lnTo>
                      <a:pt x="15728" y="14040"/>
                    </a:lnTo>
                    <a:lnTo>
                      <a:pt x="15728" y="13380"/>
                    </a:lnTo>
                    <a:lnTo>
                      <a:pt x="15900" y="13380"/>
                    </a:lnTo>
                    <a:lnTo>
                      <a:pt x="15900" y="13020"/>
                    </a:lnTo>
                    <a:lnTo>
                      <a:pt x="16106" y="13020"/>
                    </a:lnTo>
                    <a:lnTo>
                      <a:pt x="16106" y="13380"/>
                    </a:lnTo>
                    <a:lnTo>
                      <a:pt x="16106" y="13020"/>
                    </a:lnTo>
                    <a:lnTo>
                      <a:pt x="16312" y="13020"/>
                    </a:lnTo>
                    <a:lnTo>
                      <a:pt x="16106" y="12660"/>
                    </a:lnTo>
                    <a:lnTo>
                      <a:pt x="16312" y="12660"/>
                    </a:lnTo>
                    <a:lnTo>
                      <a:pt x="16106" y="12660"/>
                    </a:lnTo>
                    <a:lnTo>
                      <a:pt x="16106" y="12000"/>
                    </a:lnTo>
                    <a:lnTo>
                      <a:pt x="15900" y="12000"/>
                    </a:lnTo>
                    <a:lnTo>
                      <a:pt x="15900" y="11640"/>
                    </a:lnTo>
                    <a:lnTo>
                      <a:pt x="16106" y="11640"/>
                    </a:lnTo>
                    <a:lnTo>
                      <a:pt x="16312" y="12000"/>
                    </a:lnTo>
                    <a:lnTo>
                      <a:pt x="16312" y="11640"/>
                    </a:lnTo>
                    <a:lnTo>
                      <a:pt x="15316" y="11640"/>
                    </a:lnTo>
                    <a:lnTo>
                      <a:pt x="15316" y="12360"/>
                    </a:lnTo>
                    <a:lnTo>
                      <a:pt x="15144" y="12360"/>
                    </a:lnTo>
                    <a:lnTo>
                      <a:pt x="15316" y="12360"/>
                    </a:lnTo>
                    <a:lnTo>
                      <a:pt x="15316" y="11640"/>
                    </a:lnTo>
                    <a:lnTo>
                      <a:pt x="14938" y="11640"/>
                    </a:lnTo>
                    <a:lnTo>
                      <a:pt x="14938" y="12000"/>
                    </a:lnTo>
                    <a:lnTo>
                      <a:pt x="14354" y="12000"/>
                    </a:lnTo>
                    <a:lnTo>
                      <a:pt x="14354" y="12360"/>
                    </a:lnTo>
                    <a:lnTo>
                      <a:pt x="13770" y="12360"/>
                    </a:lnTo>
                    <a:lnTo>
                      <a:pt x="13770" y="11640"/>
                    </a:lnTo>
                    <a:lnTo>
                      <a:pt x="13358" y="11640"/>
                    </a:lnTo>
                    <a:lnTo>
                      <a:pt x="13358" y="11340"/>
                    </a:lnTo>
                    <a:lnTo>
                      <a:pt x="13152" y="11340"/>
                    </a:lnTo>
                    <a:lnTo>
                      <a:pt x="13152" y="10980"/>
                    </a:lnTo>
                    <a:lnTo>
                      <a:pt x="12775" y="10980"/>
                    </a:lnTo>
                    <a:lnTo>
                      <a:pt x="12569" y="11340"/>
                    </a:lnTo>
                    <a:lnTo>
                      <a:pt x="12569" y="10980"/>
                    </a:lnTo>
                    <a:lnTo>
                      <a:pt x="12191" y="10980"/>
                    </a:lnTo>
                    <a:lnTo>
                      <a:pt x="11985" y="11340"/>
                    </a:lnTo>
                    <a:lnTo>
                      <a:pt x="11779" y="11340"/>
                    </a:lnTo>
                    <a:lnTo>
                      <a:pt x="11779" y="12000"/>
                    </a:lnTo>
                    <a:lnTo>
                      <a:pt x="11607" y="12000"/>
                    </a:lnTo>
                    <a:lnTo>
                      <a:pt x="11607" y="12360"/>
                    </a:lnTo>
                    <a:lnTo>
                      <a:pt x="11607" y="12000"/>
                    </a:lnTo>
                    <a:lnTo>
                      <a:pt x="11401" y="12000"/>
                    </a:lnTo>
                    <a:lnTo>
                      <a:pt x="11401" y="11340"/>
                    </a:lnTo>
                    <a:lnTo>
                      <a:pt x="11023" y="11340"/>
                    </a:lnTo>
                    <a:lnTo>
                      <a:pt x="11195" y="10980"/>
                    </a:lnTo>
                    <a:lnTo>
                      <a:pt x="11023" y="10980"/>
                    </a:lnTo>
                    <a:lnTo>
                      <a:pt x="11023" y="11340"/>
                    </a:lnTo>
                    <a:lnTo>
                      <a:pt x="10817" y="11340"/>
                    </a:lnTo>
                    <a:lnTo>
                      <a:pt x="10817" y="10980"/>
                    </a:lnTo>
                    <a:lnTo>
                      <a:pt x="10405" y="10980"/>
                    </a:lnTo>
                    <a:lnTo>
                      <a:pt x="10405" y="10620"/>
                    </a:lnTo>
                    <a:lnTo>
                      <a:pt x="10233" y="10620"/>
                    </a:lnTo>
                    <a:lnTo>
                      <a:pt x="10233" y="10260"/>
                    </a:lnTo>
                    <a:lnTo>
                      <a:pt x="10611" y="10260"/>
                    </a:lnTo>
                    <a:lnTo>
                      <a:pt x="10611" y="10620"/>
                    </a:lnTo>
                    <a:lnTo>
                      <a:pt x="10611" y="10260"/>
                    </a:lnTo>
                    <a:lnTo>
                      <a:pt x="10817" y="10260"/>
                    </a:lnTo>
                    <a:lnTo>
                      <a:pt x="10611" y="10260"/>
                    </a:lnTo>
                    <a:lnTo>
                      <a:pt x="10817" y="10260"/>
                    </a:lnTo>
                    <a:lnTo>
                      <a:pt x="10817" y="10620"/>
                    </a:lnTo>
                    <a:lnTo>
                      <a:pt x="11023" y="10620"/>
                    </a:lnTo>
                    <a:lnTo>
                      <a:pt x="11023" y="9960"/>
                    </a:lnTo>
                    <a:lnTo>
                      <a:pt x="11195" y="9960"/>
                    </a:lnTo>
                    <a:lnTo>
                      <a:pt x="11023" y="9600"/>
                    </a:lnTo>
                    <a:lnTo>
                      <a:pt x="11023" y="9240"/>
                    </a:lnTo>
                    <a:lnTo>
                      <a:pt x="11195" y="9240"/>
                    </a:lnTo>
                    <a:lnTo>
                      <a:pt x="11401" y="8940"/>
                    </a:lnTo>
                    <a:lnTo>
                      <a:pt x="11607" y="8940"/>
                    </a:lnTo>
                    <a:lnTo>
                      <a:pt x="11607" y="8580"/>
                    </a:lnTo>
                    <a:lnTo>
                      <a:pt x="11401" y="8580"/>
                    </a:lnTo>
                    <a:lnTo>
                      <a:pt x="11401" y="8220"/>
                    </a:lnTo>
                    <a:lnTo>
                      <a:pt x="11401" y="8580"/>
                    </a:lnTo>
                    <a:lnTo>
                      <a:pt x="11401" y="8220"/>
                    </a:lnTo>
                    <a:lnTo>
                      <a:pt x="11195" y="8220"/>
                    </a:lnTo>
                    <a:lnTo>
                      <a:pt x="11401" y="8220"/>
                    </a:lnTo>
                    <a:lnTo>
                      <a:pt x="11195" y="8220"/>
                    </a:lnTo>
                    <a:lnTo>
                      <a:pt x="11779" y="8220"/>
                    </a:lnTo>
                    <a:lnTo>
                      <a:pt x="11779" y="8580"/>
                    </a:lnTo>
                    <a:lnTo>
                      <a:pt x="12191" y="8580"/>
                    </a:lnTo>
                    <a:lnTo>
                      <a:pt x="12191" y="8220"/>
                    </a:lnTo>
                    <a:lnTo>
                      <a:pt x="11607" y="8220"/>
                    </a:lnTo>
                    <a:lnTo>
                      <a:pt x="11401" y="7920"/>
                    </a:lnTo>
                    <a:lnTo>
                      <a:pt x="11023" y="7920"/>
                    </a:lnTo>
                    <a:lnTo>
                      <a:pt x="11023" y="8220"/>
                    </a:lnTo>
                    <a:lnTo>
                      <a:pt x="9821" y="8220"/>
                    </a:lnTo>
                    <a:lnTo>
                      <a:pt x="9821" y="8580"/>
                    </a:lnTo>
                    <a:lnTo>
                      <a:pt x="10027" y="8580"/>
                    </a:lnTo>
                    <a:lnTo>
                      <a:pt x="10027" y="9240"/>
                    </a:lnTo>
                    <a:lnTo>
                      <a:pt x="9821" y="9240"/>
                    </a:lnTo>
                    <a:lnTo>
                      <a:pt x="9821" y="9600"/>
                    </a:lnTo>
                    <a:lnTo>
                      <a:pt x="9444" y="9600"/>
                    </a:lnTo>
                    <a:lnTo>
                      <a:pt x="9444" y="9240"/>
                    </a:lnTo>
                    <a:lnTo>
                      <a:pt x="9650" y="9240"/>
                    </a:lnTo>
                    <a:lnTo>
                      <a:pt x="9650" y="8940"/>
                    </a:lnTo>
                    <a:lnTo>
                      <a:pt x="9821" y="8940"/>
                    </a:lnTo>
                    <a:lnTo>
                      <a:pt x="9650" y="8940"/>
                    </a:lnTo>
                    <a:lnTo>
                      <a:pt x="9650" y="8580"/>
                    </a:lnTo>
                    <a:lnTo>
                      <a:pt x="9444" y="8580"/>
                    </a:lnTo>
                    <a:lnTo>
                      <a:pt x="9650" y="8580"/>
                    </a:lnTo>
                    <a:lnTo>
                      <a:pt x="9238" y="8580"/>
                    </a:lnTo>
                    <a:lnTo>
                      <a:pt x="9238" y="8220"/>
                    </a:lnTo>
                    <a:lnTo>
                      <a:pt x="9031" y="8220"/>
                    </a:lnTo>
                    <a:lnTo>
                      <a:pt x="9031" y="8580"/>
                    </a:lnTo>
                    <a:lnTo>
                      <a:pt x="8860" y="8580"/>
                    </a:lnTo>
                    <a:lnTo>
                      <a:pt x="8860" y="8220"/>
                    </a:lnTo>
                    <a:lnTo>
                      <a:pt x="8860" y="8580"/>
                    </a:lnTo>
                    <a:lnTo>
                      <a:pt x="8654" y="8580"/>
                    </a:lnTo>
                    <a:lnTo>
                      <a:pt x="8654" y="8220"/>
                    </a:lnTo>
                    <a:lnTo>
                      <a:pt x="8448" y="8580"/>
                    </a:lnTo>
                    <a:lnTo>
                      <a:pt x="8448" y="8220"/>
                    </a:lnTo>
                    <a:lnTo>
                      <a:pt x="8448" y="8580"/>
                    </a:lnTo>
                    <a:lnTo>
                      <a:pt x="8448" y="8220"/>
                    </a:lnTo>
                    <a:lnTo>
                      <a:pt x="7864" y="8220"/>
                    </a:lnTo>
                    <a:lnTo>
                      <a:pt x="7864" y="8580"/>
                    </a:lnTo>
                    <a:lnTo>
                      <a:pt x="7280" y="8580"/>
                    </a:lnTo>
                    <a:lnTo>
                      <a:pt x="7280" y="8940"/>
                    </a:lnTo>
                    <a:lnTo>
                      <a:pt x="7074" y="8940"/>
                    </a:lnTo>
                    <a:lnTo>
                      <a:pt x="7074" y="8580"/>
                    </a:lnTo>
                    <a:lnTo>
                      <a:pt x="7074" y="8940"/>
                    </a:lnTo>
                    <a:lnTo>
                      <a:pt x="7074" y="8580"/>
                    </a:lnTo>
                    <a:lnTo>
                      <a:pt x="7074" y="8940"/>
                    </a:lnTo>
                    <a:lnTo>
                      <a:pt x="7280" y="8580"/>
                    </a:lnTo>
                    <a:lnTo>
                      <a:pt x="6902" y="8580"/>
                    </a:lnTo>
                    <a:lnTo>
                      <a:pt x="6902" y="8940"/>
                    </a:lnTo>
                    <a:lnTo>
                      <a:pt x="6113" y="8940"/>
                    </a:lnTo>
                    <a:lnTo>
                      <a:pt x="6113" y="8580"/>
                    </a:lnTo>
                    <a:lnTo>
                      <a:pt x="5907" y="8580"/>
                    </a:lnTo>
                    <a:lnTo>
                      <a:pt x="5907" y="8220"/>
                    </a:lnTo>
                    <a:lnTo>
                      <a:pt x="5907" y="8580"/>
                    </a:lnTo>
                    <a:lnTo>
                      <a:pt x="5700" y="8940"/>
                    </a:lnTo>
                    <a:lnTo>
                      <a:pt x="5700" y="9240"/>
                    </a:lnTo>
                    <a:lnTo>
                      <a:pt x="5907" y="9240"/>
                    </a:lnTo>
                    <a:lnTo>
                      <a:pt x="5907" y="9600"/>
                    </a:lnTo>
                    <a:lnTo>
                      <a:pt x="5700" y="9600"/>
                    </a:lnTo>
                    <a:lnTo>
                      <a:pt x="5907" y="9600"/>
                    </a:lnTo>
                    <a:lnTo>
                      <a:pt x="5700" y="9600"/>
                    </a:lnTo>
                    <a:lnTo>
                      <a:pt x="5907" y="9600"/>
                    </a:lnTo>
                    <a:lnTo>
                      <a:pt x="5700" y="9600"/>
                    </a:lnTo>
                    <a:lnTo>
                      <a:pt x="5907" y="9600"/>
                    </a:lnTo>
                    <a:lnTo>
                      <a:pt x="5700" y="9240"/>
                    </a:lnTo>
                    <a:lnTo>
                      <a:pt x="5494" y="9240"/>
                    </a:lnTo>
                    <a:lnTo>
                      <a:pt x="5494" y="8940"/>
                    </a:lnTo>
                    <a:lnTo>
                      <a:pt x="5700" y="8940"/>
                    </a:lnTo>
                    <a:lnTo>
                      <a:pt x="4911" y="8940"/>
                    </a:lnTo>
                    <a:lnTo>
                      <a:pt x="4911" y="8580"/>
                    </a:lnTo>
                    <a:lnTo>
                      <a:pt x="4739" y="8580"/>
                    </a:lnTo>
                    <a:lnTo>
                      <a:pt x="4739" y="9240"/>
                    </a:lnTo>
                    <a:lnTo>
                      <a:pt x="4533" y="9240"/>
                    </a:lnTo>
                    <a:lnTo>
                      <a:pt x="4533" y="9600"/>
                    </a:lnTo>
                    <a:lnTo>
                      <a:pt x="4327" y="9600"/>
                    </a:lnTo>
                    <a:lnTo>
                      <a:pt x="4327" y="9960"/>
                    </a:lnTo>
                    <a:lnTo>
                      <a:pt x="4121" y="9960"/>
                    </a:lnTo>
                    <a:lnTo>
                      <a:pt x="4121" y="10260"/>
                    </a:lnTo>
                    <a:lnTo>
                      <a:pt x="3949" y="10620"/>
                    </a:lnTo>
                    <a:lnTo>
                      <a:pt x="3949" y="10980"/>
                    </a:lnTo>
                    <a:lnTo>
                      <a:pt x="3537" y="10980"/>
                    </a:lnTo>
                    <a:lnTo>
                      <a:pt x="3537" y="11340"/>
                    </a:lnTo>
                    <a:lnTo>
                      <a:pt x="3537" y="10980"/>
                    </a:lnTo>
                    <a:lnTo>
                      <a:pt x="2953" y="10980"/>
                    </a:lnTo>
                    <a:lnTo>
                      <a:pt x="2953" y="10620"/>
                    </a:lnTo>
                    <a:lnTo>
                      <a:pt x="2576" y="10620"/>
                    </a:lnTo>
                    <a:lnTo>
                      <a:pt x="2576" y="10260"/>
                    </a:lnTo>
                    <a:lnTo>
                      <a:pt x="2576" y="10620"/>
                    </a:lnTo>
                    <a:lnTo>
                      <a:pt x="2576" y="10260"/>
                    </a:lnTo>
                    <a:lnTo>
                      <a:pt x="2369" y="10260"/>
                    </a:lnTo>
                    <a:lnTo>
                      <a:pt x="2163" y="9960"/>
                    </a:lnTo>
                    <a:lnTo>
                      <a:pt x="2163" y="9600"/>
                    </a:lnTo>
                    <a:lnTo>
                      <a:pt x="1992" y="9600"/>
                    </a:lnTo>
                    <a:lnTo>
                      <a:pt x="2163" y="9240"/>
                    </a:lnTo>
                    <a:lnTo>
                      <a:pt x="2163" y="7920"/>
                    </a:lnTo>
                    <a:lnTo>
                      <a:pt x="1992" y="7920"/>
                    </a:lnTo>
                    <a:lnTo>
                      <a:pt x="1992" y="6540"/>
                    </a:lnTo>
                    <a:lnTo>
                      <a:pt x="2576" y="6540"/>
                    </a:lnTo>
                    <a:lnTo>
                      <a:pt x="2576" y="6180"/>
                    </a:lnTo>
                    <a:lnTo>
                      <a:pt x="2747" y="6180"/>
                    </a:lnTo>
                    <a:lnTo>
                      <a:pt x="2576" y="6180"/>
                    </a:lnTo>
                    <a:lnTo>
                      <a:pt x="2747" y="5820"/>
                    </a:lnTo>
                    <a:lnTo>
                      <a:pt x="2953" y="5820"/>
                    </a:lnTo>
                    <a:lnTo>
                      <a:pt x="2953" y="6180"/>
                    </a:lnTo>
                    <a:lnTo>
                      <a:pt x="3537" y="6180"/>
                    </a:lnTo>
                    <a:lnTo>
                      <a:pt x="3537" y="6540"/>
                    </a:lnTo>
                    <a:lnTo>
                      <a:pt x="3949" y="6540"/>
                    </a:lnTo>
                    <a:lnTo>
                      <a:pt x="3949" y="6840"/>
                    </a:lnTo>
                    <a:lnTo>
                      <a:pt x="4121" y="6840"/>
                    </a:lnTo>
                    <a:lnTo>
                      <a:pt x="4121" y="5820"/>
                    </a:lnTo>
                    <a:lnTo>
                      <a:pt x="4327" y="5820"/>
                    </a:lnTo>
                    <a:lnTo>
                      <a:pt x="4327" y="5520"/>
                    </a:lnTo>
                    <a:lnTo>
                      <a:pt x="4121" y="5520"/>
                    </a:lnTo>
                    <a:lnTo>
                      <a:pt x="4327" y="5520"/>
                    </a:lnTo>
                    <a:lnTo>
                      <a:pt x="4327" y="4800"/>
                    </a:lnTo>
                    <a:lnTo>
                      <a:pt x="4121" y="4800"/>
                    </a:lnTo>
                    <a:lnTo>
                      <a:pt x="4121" y="3780"/>
                    </a:lnTo>
                    <a:lnTo>
                      <a:pt x="4327" y="3780"/>
                    </a:lnTo>
                    <a:lnTo>
                      <a:pt x="4327" y="3420"/>
                    </a:lnTo>
                    <a:lnTo>
                      <a:pt x="4121" y="3420"/>
                    </a:lnTo>
                    <a:lnTo>
                      <a:pt x="4121" y="2760"/>
                    </a:lnTo>
                    <a:lnTo>
                      <a:pt x="3949" y="2760"/>
                    </a:lnTo>
                    <a:lnTo>
                      <a:pt x="3949" y="2400"/>
                    </a:lnTo>
                    <a:lnTo>
                      <a:pt x="3743" y="2400"/>
                    </a:lnTo>
                    <a:lnTo>
                      <a:pt x="3743" y="2040"/>
                    </a:lnTo>
                    <a:lnTo>
                      <a:pt x="3365" y="2040"/>
                    </a:lnTo>
                    <a:lnTo>
                      <a:pt x="3365" y="1740"/>
                    </a:lnTo>
                    <a:lnTo>
                      <a:pt x="2953" y="1740"/>
                    </a:lnTo>
                    <a:lnTo>
                      <a:pt x="2953" y="1380"/>
                    </a:lnTo>
                    <a:lnTo>
                      <a:pt x="2747" y="1020"/>
                    </a:lnTo>
                    <a:lnTo>
                      <a:pt x="2747" y="360"/>
                    </a:lnTo>
                    <a:lnTo>
                      <a:pt x="2576" y="360"/>
                    </a:lnTo>
                    <a:lnTo>
                      <a:pt x="2576" y="0"/>
                    </a:lnTo>
                    <a:lnTo>
                      <a:pt x="2576" y="2040"/>
                    </a:lnTo>
                    <a:lnTo>
                      <a:pt x="2747" y="2040"/>
                    </a:lnTo>
                    <a:lnTo>
                      <a:pt x="2747" y="2400"/>
                    </a:lnTo>
                    <a:lnTo>
                      <a:pt x="2576" y="2760"/>
                    </a:lnTo>
                    <a:lnTo>
                      <a:pt x="2576" y="3120"/>
                    </a:lnTo>
                    <a:lnTo>
                      <a:pt x="2369" y="3120"/>
                    </a:lnTo>
                    <a:lnTo>
                      <a:pt x="2369" y="3420"/>
                    </a:lnTo>
                    <a:lnTo>
                      <a:pt x="2163" y="3420"/>
                    </a:lnTo>
                    <a:lnTo>
                      <a:pt x="2163" y="3780"/>
                    </a:lnTo>
                    <a:lnTo>
                      <a:pt x="2369" y="3780"/>
                    </a:lnTo>
                    <a:lnTo>
                      <a:pt x="2163" y="3780"/>
                    </a:lnTo>
                    <a:lnTo>
                      <a:pt x="2163" y="4140"/>
                    </a:lnTo>
                    <a:lnTo>
                      <a:pt x="1992" y="4140"/>
                    </a:lnTo>
                    <a:lnTo>
                      <a:pt x="2163" y="4140"/>
                    </a:lnTo>
                    <a:lnTo>
                      <a:pt x="1992" y="4140"/>
                    </a:lnTo>
                    <a:lnTo>
                      <a:pt x="1992" y="4440"/>
                    </a:lnTo>
                    <a:lnTo>
                      <a:pt x="1786" y="4440"/>
                    </a:lnTo>
                    <a:lnTo>
                      <a:pt x="1786" y="5160"/>
                    </a:lnTo>
                    <a:lnTo>
                      <a:pt x="1580" y="5160"/>
                    </a:lnTo>
                    <a:lnTo>
                      <a:pt x="1580" y="4800"/>
                    </a:lnTo>
                    <a:lnTo>
                      <a:pt x="1580" y="5160"/>
                    </a:lnTo>
                    <a:lnTo>
                      <a:pt x="1374" y="5160"/>
                    </a:lnTo>
                    <a:lnTo>
                      <a:pt x="1202" y="5520"/>
                    </a:lnTo>
                    <a:lnTo>
                      <a:pt x="996" y="5820"/>
                    </a:lnTo>
                    <a:lnTo>
                      <a:pt x="790" y="6180"/>
                    </a:lnTo>
                    <a:lnTo>
                      <a:pt x="790" y="6840"/>
                    </a:lnTo>
                    <a:lnTo>
                      <a:pt x="996" y="6840"/>
                    </a:lnTo>
                    <a:lnTo>
                      <a:pt x="996" y="7200"/>
                    </a:lnTo>
                    <a:lnTo>
                      <a:pt x="1202" y="7560"/>
                    </a:lnTo>
                    <a:lnTo>
                      <a:pt x="996" y="7560"/>
                    </a:lnTo>
                    <a:lnTo>
                      <a:pt x="996" y="8220"/>
                    </a:lnTo>
                    <a:lnTo>
                      <a:pt x="790" y="8220"/>
                    </a:lnTo>
                    <a:lnTo>
                      <a:pt x="790" y="8580"/>
                    </a:lnTo>
                    <a:lnTo>
                      <a:pt x="618" y="8580"/>
                    </a:lnTo>
                    <a:lnTo>
                      <a:pt x="618" y="9240"/>
                    </a:lnTo>
                    <a:lnTo>
                      <a:pt x="412" y="9240"/>
                    </a:lnTo>
                    <a:lnTo>
                      <a:pt x="412" y="9600"/>
                    </a:lnTo>
                    <a:lnTo>
                      <a:pt x="0" y="9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12" name="Shape 3010"/>
              <p:cNvSpPr/>
              <p:nvPr/>
            </p:nvSpPr>
            <p:spPr>
              <a:xfrm>
                <a:off x="7847773" y="3943126"/>
                <a:ext cx="1106306" cy="6759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90" y="4477"/>
                    </a:moveTo>
                    <a:lnTo>
                      <a:pt x="21459" y="4477"/>
                    </a:lnTo>
                    <a:lnTo>
                      <a:pt x="21459" y="4754"/>
                    </a:lnTo>
                    <a:lnTo>
                      <a:pt x="21600" y="4754"/>
                    </a:lnTo>
                    <a:lnTo>
                      <a:pt x="21459" y="4754"/>
                    </a:lnTo>
                    <a:lnTo>
                      <a:pt x="21600" y="4754"/>
                    </a:lnTo>
                    <a:lnTo>
                      <a:pt x="21459" y="4754"/>
                    </a:lnTo>
                    <a:lnTo>
                      <a:pt x="21459" y="5538"/>
                    </a:lnTo>
                    <a:lnTo>
                      <a:pt x="21121" y="5538"/>
                    </a:lnTo>
                    <a:lnTo>
                      <a:pt x="21121" y="5815"/>
                    </a:lnTo>
                    <a:lnTo>
                      <a:pt x="21290" y="5815"/>
                    </a:lnTo>
                    <a:lnTo>
                      <a:pt x="21290" y="6323"/>
                    </a:lnTo>
                    <a:lnTo>
                      <a:pt x="20810" y="6323"/>
                    </a:lnTo>
                    <a:lnTo>
                      <a:pt x="20810" y="6600"/>
                    </a:lnTo>
                    <a:lnTo>
                      <a:pt x="20641" y="6600"/>
                    </a:lnTo>
                    <a:lnTo>
                      <a:pt x="20641" y="6831"/>
                    </a:lnTo>
                    <a:lnTo>
                      <a:pt x="20472" y="6831"/>
                    </a:lnTo>
                    <a:lnTo>
                      <a:pt x="20472" y="6600"/>
                    </a:lnTo>
                    <a:lnTo>
                      <a:pt x="20472" y="6831"/>
                    </a:lnTo>
                    <a:lnTo>
                      <a:pt x="20303" y="6831"/>
                    </a:lnTo>
                    <a:lnTo>
                      <a:pt x="20303" y="7108"/>
                    </a:lnTo>
                    <a:lnTo>
                      <a:pt x="20162" y="7108"/>
                    </a:lnTo>
                    <a:lnTo>
                      <a:pt x="20162" y="7662"/>
                    </a:lnTo>
                    <a:lnTo>
                      <a:pt x="19683" y="7662"/>
                    </a:lnTo>
                    <a:lnTo>
                      <a:pt x="19683" y="7892"/>
                    </a:lnTo>
                    <a:lnTo>
                      <a:pt x="19683" y="7662"/>
                    </a:lnTo>
                    <a:lnTo>
                      <a:pt x="19513" y="7662"/>
                    </a:lnTo>
                    <a:lnTo>
                      <a:pt x="19513" y="7892"/>
                    </a:lnTo>
                    <a:lnTo>
                      <a:pt x="19344" y="7892"/>
                    </a:lnTo>
                    <a:lnTo>
                      <a:pt x="19175" y="8169"/>
                    </a:lnTo>
                    <a:lnTo>
                      <a:pt x="19034" y="8169"/>
                    </a:lnTo>
                    <a:lnTo>
                      <a:pt x="19034" y="7892"/>
                    </a:lnTo>
                    <a:lnTo>
                      <a:pt x="18865" y="7892"/>
                    </a:lnTo>
                    <a:lnTo>
                      <a:pt x="18865" y="8169"/>
                    </a:lnTo>
                    <a:lnTo>
                      <a:pt x="18555" y="8169"/>
                    </a:lnTo>
                    <a:lnTo>
                      <a:pt x="18555" y="8446"/>
                    </a:lnTo>
                    <a:lnTo>
                      <a:pt x="18385" y="8169"/>
                    </a:lnTo>
                    <a:lnTo>
                      <a:pt x="18385" y="8446"/>
                    </a:lnTo>
                    <a:lnTo>
                      <a:pt x="18216" y="8446"/>
                    </a:lnTo>
                    <a:lnTo>
                      <a:pt x="18216" y="8677"/>
                    </a:lnTo>
                    <a:lnTo>
                      <a:pt x="18047" y="8677"/>
                    </a:lnTo>
                    <a:lnTo>
                      <a:pt x="18216" y="8954"/>
                    </a:lnTo>
                    <a:lnTo>
                      <a:pt x="18047" y="8954"/>
                    </a:lnTo>
                    <a:lnTo>
                      <a:pt x="18047" y="8677"/>
                    </a:lnTo>
                    <a:lnTo>
                      <a:pt x="18047" y="8954"/>
                    </a:lnTo>
                    <a:lnTo>
                      <a:pt x="17737" y="8954"/>
                    </a:lnTo>
                    <a:lnTo>
                      <a:pt x="17737" y="9231"/>
                    </a:lnTo>
                    <a:lnTo>
                      <a:pt x="17568" y="9231"/>
                    </a:lnTo>
                    <a:lnTo>
                      <a:pt x="17568" y="9508"/>
                    </a:lnTo>
                    <a:lnTo>
                      <a:pt x="17427" y="9738"/>
                    </a:lnTo>
                    <a:lnTo>
                      <a:pt x="17427" y="10015"/>
                    </a:lnTo>
                    <a:lnTo>
                      <a:pt x="17427" y="9738"/>
                    </a:lnTo>
                    <a:lnTo>
                      <a:pt x="17088" y="9738"/>
                    </a:lnTo>
                    <a:lnTo>
                      <a:pt x="16919" y="10015"/>
                    </a:lnTo>
                    <a:lnTo>
                      <a:pt x="16440" y="10015"/>
                    </a:lnTo>
                    <a:lnTo>
                      <a:pt x="16440" y="10292"/>
                    </a:lnTo>
                    <a:lnTo>
                      <a:pt x="16130" y="10292"/>
                    </a:lnTo>
                    <a:lnTo>
                      <a:pt x="16130" y="10523"/>
                    </a:lnTo>
                    <a:lnTo>
                      <a:pt x="15960" y="10523"/>
                    </a:lnTo>
                    <a:lnTo>
                      <a:pt x="15960" y="10800"/>
                    </a:lnTo>
                    <a:lnTo>
                      <a:pt x="15791" y="10800"/>
                    </a:lnTo>
                    <a:lnTo>
                      <a:pt x="15791" y="11077"/>
                    </a:lnTo>
                    <a:lnTo>
                      <a:pt x="15650" y="11077"/>
                    </a:lnTo>
                    <a:lnTo>
                      <a:pt x="15650" y="11308"/>
                    </a:lnTo>
                    <a:lnTo>
                      <a:pt x="15481" y="11308"/>
                    </a:lnTo>
                    <a:lnTo>
                      <a:pt x="15481" y="11585"/>
                    </a:lnTo>
                    <a:lnTo>
                      <a:pt x="15171" y="11585"/>
                    </a:lnTo>
                    <a:lnTo>
                      <a:pt x="15171" y="11862"/>
                    </a:lnTo>
                    <a:lnTo>
                      <a:pt x="14832" y="11862"/>
                    </a:lnTo>
                    <a:lnTo>
                      <a:pt x="15002" y="11585"/>
                    </a:lnTo>
                    <a:lnTo>
                      <a:pt x="14832" y="11585"/>
                    </a:lnTo>
                    <a:lnTo>
                      <a:pt x="14832" y="11077"/>
                    </a:lnTo>
                    <a:lnTo>
                      <a:pt x="14522" y="11077"/>
                    </a:lnTo>
                    <a:lnTo>
                      <a:pt x="14522" y="11308"/>
                    </a:lnTo>
                    <a:lnTo>
                      <a:pt x="14184" y="11308"/>
                    </a:lnTo>
                    <a:lnTo>
                      <a:pt x="14184" y="11585"/>
                    </a:lnTo>
                    <a:lnTo>
                      <a:pt x="14043" y="11585"/>
                    </a:lnTo>
                    <a:lnTo>
                      <a:pt x="14043" y="12138"/>
                    </a:lnTo>
                    <a:lnTo>
                      <a:pt x="13874" y="12138"/>
                    </a:lnTo>
                    <a:lnTo>
                      <a:pt x="13874" y="12369"/>
                    </a:lnTo>
                    <a:lnTo>
                      <a:pt x="13704" y="12369"/>
                    </a:lnTo>
                    <a:lnTo>
                      <a:pt x="13704" y="12646"/>
                    </a:lnTo>
                    <a:lnTo>
                      <a:pt x="13874" y="12646"/>
                    </a:lnTo>
                    <a:lnTo>
                      <a:pt x="13704" y="12646"/>
                    </a:lnTo>
                    <a:lnTo>
                      <a:pt x="13704" y="13154"/>
                    </a:lnTo>
                    <a:lnTo>
                      <a:pt x="13535" y="13154"/>
                    </a:lnTo>
                    <a:lnTo>
                      <a:pt x="13535" y="13708"/>
                    </a:lnTo>
                    <a:lnTo>
                      <a:pt x="13704" y="13708"/>
                    </a:lnTo>
                    <a:lnTo>
                      <a:pt x="13704" y="13985"/>
                    </a:lnTo>
                    <a:lnTo>
                      <a:pt x="13535" y="13985"/>
                    </a:lnTo>
                    <a:lnTo>
                      <a:pt x="13535" y="14215"/>
                    </a:lnTo>
                    <a:lnTo>
                      <a:pt x="13225" y="14215"/>
                    </a:lnTo>
                    <a:lnTo>
                      <a:pt x="13225" y="14769"/>
                    </a:lnTo>
                    <a:lnTo>
                      <a:pt x="13056" y="14492"/>
                    </a:lnTo>
                    <a:lnTo>
                      <a:pt x="13056" y="15000"/>
                    </a:lnTo>
                    <a:lnTo>
                      <a:pt x="12915" y="15277"/>
                    </a:lnTo>
                    <a:lnTo>
                      <a:pt x="12915" y="15554"/>
                    </a:lnTo>
                    <a:lnTo>
                      <a:pt x="12746" y="15554"/>
                    </a:lnTo>
                    <a:lnTo>
                      <a:pt x="12746" y="15831"/>
                    </a:lnTo>
                    <a:lnTo>
                      <a:pt x="12577" y="15831"/>
                    </a:lnTo>
                    <a:lnTo>
                      <a:pt x="12746" y="15831"/>
                    </a:lnTo>
                    <a:lnTo>
                      <a:pt x="12577" y="16062"/>
                    </a:lnTo>
                    <a:lnTo>
                      <a:pt x="12577" y="15831"/>
                    </a:lnTo>
                    <a:lnTo>
                      <a:pt x="12577" y="16338"/>
                    </a:lnTo>
                    <a:lnTo>
                      <a:pt x="12407" y="16338"/>
                    </a:lnTo>
                    <a:lnTo>
                      <a:pt x="12407" y="16615"/>
                    </a:lnTo>
                    <a:lnTo>
                      <a:pt x="12266" y="16615"/>
                    </a:lnTo>
                    <a:lnTo>
                      <a:pt x="12266" y="17123"/>
                    </a:lnTo>
                    <a:lnTo>
                      <a:pt x="12407" y="17400"/>
                    </a:lnTo>
                    <a:lnTo>
                      <a:pt x="12266" y="17677"/>
                    </a:lnTo>
                    <a:lnTo>
                      <a:pt x="12266" y="17908"/>
                    </a:lnTo>
                    <a:lnTo>
                      <a:pt x="12097" y="17908"/>
                    </a:lnTo>
                    <a:lnTo>
                      <a:pt x="12097" y="18692"/>
                    </a:lnTo>
                    <a:lnTo>
                      <a:pt x="12266" y="18692"/>
                    </a:lnTo>
                    <a:lnTo>
                      <a:pt x="12266" y="18969"/>
                    </a:lnTo>
                    <a:lnTo>
                      <a:pt x="12097" y="18969"/>
                    </a:lnTo>
                    <a:lnTo>
                      <a:pt x="12097" y="19246"/>
                    </a:lnTo>
                    <a:lnTo>
                      <a:pt x="11928" y="19246"/>
                    </a:lnTo>
                    <a:lnTo>
                      <a:pt x="11928" y="19477"/>
                    </a:lnTo>
                    <a:lnTo>
                      <a:pt x="11787" y="19477"/>
                    </a:lnTo>
                    <a:lnTo>
                      <a:pt x="11787" y="19754"/>
                    </a:lnTo>
                    <a:lnTo>
                      <a:pt x="11618" y="19754"/>
                    </a:lnTo>
                    <a:lnTo>
                      <a:pt x="11618" y="20308"/>
                    </a:lnTo>
                    <a:lnTo>
                      <a:pt x="11449" y="20538"/>
                    </a:lnTo>
                    <a:lnTo>
                      <a:pt x="11279" y="20815"/>
                    </a:lnTo>
                    <a:lnTo>
                      <a:pt x="11449" y="20815"/>
                    </a:lnTo>
                    <a:lnTo>
                      <a:pt x="11279" y="21092"/>
                    </a:lnTo>
                    <a:lnTo>
                      <a:pt x="11138" y="21092"/>
                    </a:lnTo>
                    <a:lnTo>
                      <a:pt x="11138" y="21323"/>
                    </a:lnTo>
                    <a:lnTo>
                      <a:pt x="11138" y="21092"/>
                    </a:lnTo>
                    <a:lnTo>
                      <a:pt x="10969" y="21092"/>
                    </a:lnTo>
                    <a:lnTo>
                      <a:pt x="10969" y="21323"/>
                    </a:lnTo>
                    <a:lnTo>
                      <a:pt x="10659" y="21323"/>
                    </a:lnTo>
                    <a:lnTo>
                      <a:pt x="9193" y="20308"/>
                    </a:lnTo>
                    <a:lnTo>
                      <a:pt x="8883" y="19754"/>
                    </a:lnTo>
                    <a:lnTo>
                      <a:pt x="8713" y="20031"/>
                    </a:lnTo>
                    <a:lnTo>
                      <a:pt x="8544" y="20031"/>
                    </a:lnTo>
                    <a:lnTo>
                      <a:pt x="8234" y="20538"/>
                    </a:lnTo>
                    <a:lnTo>
                      <a:pt x="7896" y="20031"/>
                    </a:lnTo>
                    <a:lnTo>
                      <a:pt x="7585" y="20538"/>
                    </a:lnTo>
                    <a:lnTo>
                      <a:pt x="7247" y="20031"/>
                    </a:lnTo>
                    <a:lnTo>
                      <a:pt x="7106" y="20538"/>
                    </a:lnTo>
                    <a:lnTo>
                      <a:pt x="6937" y="20308"/>
                    </a:lnTo>
                    <a:lnTo>
                      <a:pt x="6768" y="20815"/>
                    </a:lnTo>
                    <a:lnTo>
                      <a:pt x="5809" y="19477"/>
                    </a:lnTo>
                    <a:lnTo>
                      <a:pt x="5640" y="20031"/>
                    </a:lnTo>
                    <a:lnTo>
                      <a:pt x="5330" y="19477"/>
                    </a:lnTo>
                    <a:lnTo>
                      <a:pt x="5499" y="18969"/>
                    </a:lnTo>
                    <a:lnTo>
                      <a:pt x="5160" y="18462"/>
                    </a:lnTo>
                    <a:lnTo>
                      <a:pt x="4850" y="18969"/>
                    </a:lnTo>
                    <a:lnTo>
                      <a:pt x="4681" y="18462"/>
                    </a:lnTo>
                    <a:lnTo>
                      <a:pt x="4371" y="18969"/>
                    </a:lnTo>
                    <a:lnTo>
                      <a:pt x="4032" y="18462"/>
                    </a:lnTo>
                    <a:lnTo>
                      <a:pt x="3722" y="19246"/>
                    </a:lnTo>
                    <a:lnTo>
                      <a:pt x="4032" y="19477"/>
                    </a:lnTo>
                    <a:lnTo>
                      <a:pt x="3863" y="19754"/>
                    </a:lnTo>
                    <a:lnTo>
                      <a:pt x="4032" y="20031"/>
                    </a:lnTo>
                    <a:lnTo>
                      <a:pt x="4032" y="20308"/>
                    </a:lnTo>
                    <a:lnTo>
                      <a:pt x="3863" y="20538"/>
                    </a:lnTo>
                    <a:lnTo>
                      <a:pt x="3722" y="20538"/>
                    </a:lnTo>
                    <a:lnTo>
                      <a:pt x="3722" y="20308"/>
                    </a:lnTo>
                    <a:lnTo>
                      <a:pt x="3384" y="20308"/>
                    </a:lnTo>
                    <a:lnTo>
                      <a:pt x="3384" y="20538"/>
                    </a:lnTo>
                    <a:lnTo>
                      <a:pt x="3074" y="20538"/>
                    </a:lnTo>
                    <a:lnTo>
                      <a:pt x="3074" y="20815"/>
                    </a:lnTo>
                    <a:lnTo>
                      <a:pt x="2735" y="20815"/>
                    </a:lnTo>
                    <a:lnTo>
                      <a:pt x="2735" y="20308"/>
                    </a:lnTo>
                    <a:lnTo>
                      <a:pt x="2256" y="20308"/>
                    </a:lnTo>
                    <a:lnTo>
                      <a:pt x="2256" y="20538"/>
                    </a:lnTo>
                    <a:lnTo>
                      <a:pt x="2115" y="20538"/>
                    </a:lnTo>
                    <a:lnTo>
                      <a:pt x="2115" y="20308"/>
                    </a:lnTo>
                    <a:lnTo>
                      <a:pt x="1466" y="20308"/>
                    </a:lnTo>
                    <a:lnTo>
                      <a:pt x="1466" y="20031"/>
                    </a:lnTo>
                    <a:lnTo>
                      <a:pt x="1297" y="20031"/>
                    </a:lnTo>
                    <a:lnTo>
                      <a:pt x="1297" y="20538"/>
                    </a:lnTo>
                    <a:lnTo>
                      <a:pt x="1128" y="20308"/>
                    </a:lnTo>
                    <a:lnTo>
                      <a:pt x="987" y="20815"/>
                    </a:lnTo>
                    <a:lnTo>
                      <a:pt x="818" y="21092"/>
                    </a:lnTo>
                    <a:lnTo>
                      <a:pt x="649" y="21600"/>
                    </a:lnTo>
                    <a:lnTo>
                      <a:pt x="338" y="21323"/>
                    </a:lnTo>
                    <a:lnTo>
                      <a:pt x="479" y="21323"/>
                    </a:lnTo>
                    <a:lnTo>
                      <a:pt x="649" y="20815"/>
                    </a:lnTo>
                    <a:lnTo>
                      <a:pt x="479" y="20538"/>
                    </a:lnTo>
                    <a:lnTo>
                      <a:pt x="479" y="20308"/>
                    </a:lnTo>
                    <a:lnTo>
                      <a:pt x="169" y="20308"/>
                    </a:lnTo>
                    <a:lnTo>
                      <a:pt x="479" y="19754"/>
                    </a:lnTo>
                    <a:lnTo>
                      <a:pt x="0" y="18969"/>
                    </a:lnTo>
                    <a:lnTo>
                      <a:pt x="338" y="18185"/>
                    </a:lnTo>
                    <a:lnTo>
                      <a:pt x="479" y="17677"/>
                    </a:lnTo>
                    <a:lnTo>
                      <a:pt x="818" y="17677"/>
                    </a:lnTo>
                    <a:lnTo>
                      <a:pt x="818" y="17123"/>
                    </a:lnTo>
                    <a:lnTo>
                      <a:pt x="649" y="17123"/>
                    </a:lnTo>
                    <a:lnTo>
                      <a:pt x="818" y="17123"/>
                    </a:lnTo>
                    <a:lnTo>
                      <a:pt x="818" y="16615"/>
                    </a:lnTo>
                    <a:lnTo>
                      <a:pt x="1128" y="15831"/>
                    </a:lnTo>
                    <a:lnTo>
                      <a:pt x="1297" y="15277"/>
                    </a:lnTo>
                    <a:lnTo>
                      <a:pt x="1777" y="15277"/>
                    </a:lnTo>
                    <a:lnTo>
                      <a:pt x="1777" y="15554"/>
                    </a:lnTo>
                    <a:lnTo>
                      <a:pt x="1946" y="15277"/>
                    </a:lnTo>
                    <a:lnTo>
                      <a:pt x="2115" y="15554"/>
                    </a:lnTo>
                    <a:lnTo>
                      <a:pt x="2735" y="14492"/>
                    </a:lnTo>
                    <a:lnTo>
                      <a:pt x="2425" y="13985"/>
                    </a:lnTo>
                    <a:lnTo>
                      <a:pt x="3074" y="12923"/>
                    </a:lnTo>
                    <a:lnTo>
                      <a:pt x="3074" y="12646"/>
                    </a:lnTo>
                    <a:lnTo>
                      <a:pt x="3243" y="12923"/>
                    </a:lnTo>
                    <a:lnTo>
                      <a:pt x="4032" y="11077"/>
                    </a:lnTo>
                    <a:lnTo>
                      <a:pt x="3384" y="10292"/>
                    </a:lnTo>
                    <a:lnTo>
                      <a:pt x="3243" y="10523"/>
                    </a:lnTo>
                    <a:lnTo>
                      <a:pt x="2904" y="10292"/>
                    </a:lnTo>
                    <a:lnTo>
                      <a:pt x="2904" y="10523"/>
                    </a:lnTo>
                    <a:lnTo>
                      <a:pt x="2735" y="10523"/>
                    </a:lnTo>
                    <a:lnTo>
                      <a:pt x="2735" y="10800"/>
                    </a:lnTo>
                    <a:lnTo>
                      <a:pt x="2594" y="10800"/>
                    </a:lnTo>
                    <a:lnTo>
                      <a:pt x="2594" y="11077"/>
                    </a:lnTo>
                    <a:lnTo>
                      <a:pt x="2425" y="11585"/>
                    </a:lnTo>
                    <a:lnTo>
                      <a:pt x="1946" y="11077"/>
                    </a:lnTo>
                    <a:lnTo>
                      <a:pt x="1777" y="11308"/>
                    </a:lnTo>
                    <a:lnTo>
                      <a:pt x="1607" y="11077"/>
                    </a:lnTo>
                    <a:lnTo>
                      <a:pt x="1777" y="10800"/>
                    </a:lnTo>
                    <a:lnTo>
                      <a:pt x="1607" y="10523"/>
                    </a:lnTo>
                    <a:lnTo>
                      <a:pt x="1777" y="10292"/>
                    </a:lnTo>
                    <a:lnTo>
                      <a:pt x="1777" y="10015"/>
                    </a:lnTo>
                    <a:lnTo>
                      <a:pt x="1946" y="10015"/>
                    </a:lnTo>
                    <a:lnTo>
                      <a:pt x="1946" y="9231"/>
                    </a:lnTo>
                    <a:lnTo>
                      <a:pt x="2115" y="9231"/>
                    </a:lnTo>
                    <a:lnTo>
                      <a:pt x="2115" y="8954"/>
                    </a:lnTo>
                    <a:lnTo>
                      <a:pt x="2594" y="8954"/>
                    </a:lnTo>
                    <a:lnTo>
                      <a:pt x="2594" y="8677"/>
                    </a:lnTo>
                    <a:lnTo>
                      <a:pt x="2735" y="8677"/>
                    </a:lnTo>
                    <a:lnTo>
                      <a:pt x="2735" y="8446"/>
                    </a:lnTo>
                    <a:lnTo>
                      <a:pt x="2594" y="8446"/>
                    </a:lnTo>
                    <a:lnTo>
                      <a:pt x="2594" y="7892"/>
                    </a:lnTo>
                    <a:lnTo>
                      <a:pt x="2425" y="7892"/>
                    </a:lnTo>
                    <a:lnTo>
                      <a:pt x="2425" y="7662"/>
                    </a:lnTo>
                    <a:lnTo>
                      <a:pt x="2594" y="7662"/>
                    </a:lnTo>
                    <a:lnTo>
                      <a:pt x="2594" y="7108"/>
                    </a:lnTo>
                    <a:lnTo>
                      <a:pt x="2735" y="7108"/>
                    </a:lnTo>
                    <a:lnTo>
                      <a:pt x="2735" y="5538"/>
                    </a:lnTo>
                    <a:lnTo>
                      <a:pt x="2594" y="5538"/>
                    </a:lnTo>
                    <a:lnTo>
                      <a:pt x="2594" y="5262"/>
                    </a:lnTo>
                    <a:lnTo>
                      <a:pt x="2425" y="5262"/>
                    </a:lnTo>
                    <a:lnTo>
                      <a:pt x="2594" y="4985"/>
                    </a:lnTo>
                    <a:lnTo>
                      <a:pt x="2425" y="4985"/>
                    </a:lnTo>
                    <a:lnTo>
                      <a:pt x="2256" y="4754"/>
                    </a:lnTo>
                    <a:lnTo>
                      <a:pt x="2256" y="3692"/>
                    </a:lnTo>
                    <a:lnTo>
                      <a:pt x="2735" y="3969"/>
                    </a:lnTo>
                    <a:lnTo>
                      <a:pt x="2904" y="4200"/>
                    </a:lnTo>
                    <a:lnTo>
                      <a:pt x="3243" y="4200"/>
                    </a:lnTo>
                    <a:lnTo>
                      <a:pt x="3863" y="4754"/>
                    </a:lnTo>
                    <a:lnTo>
                      <a:pt x="4512" y="5538"/>
                    </a:lnTo>
                    <a:lnTo>
                      <a:pt x="4371" y="5538"/>
                    </a:lnTo>
                    <a:lnTo>
                      <a:pt x="4371" y="5815"/>
                    </a:lnTo>
                    <a:lnTo>
                      <a:pt x="4512" y="6046"/>
                    </a:lnTo>
                    <a:lnTo>
                      <a:pt x="4850" y="5815"/>
                    </a:lnTo>
                    <a:lnTo>
                      <a:pt x="4991" y="6046"/>
                    </a:lnTo>
                    <a:lnTo>
                      <a:pt x="5330" y="5538"/>
                    </a:lnTo>
                    <a:lnTo>
                      <a:pt x="5640" y="6046"/>
                    </a:lnTo>
                    <a:lnTo>
                      <a:pt x="5809" y="5815"/>
                    </a:lnTo>
                    <a:lnTo>
                      <a:pt x="6288" y="6600"/>
                    </a:lnTo>
                    <a:lnTo>
                      <a:pt x="6768" y="5815"/>
                    </a:lnTo>
                    <a:lnTo>
                      <a:pt x="6457" y="5262"/>
                    </a:lnTo>
                    <a:lnTo>
                      <a:pt x="6627" y="3692"/>
                    </a:lnTo>
                    <a:lnTo>
                      <a:pt x="6119" y="3415"/>
                    </a:lnTo>
                    <a:lnTo>
                      <a:pt x="6937" y="785"/>
                    </a:lnTo>
                    <a:lnTo>
                      <a:pt x="9531" y="508"/>
                    </a:lnTo>
                    <a:lnTo>
                      <a:pt x="9531" y="277"/>
                    </a:lnTo>
                    <a:lnTo>
                      <a:pt x="9672" y="277"/>
                    </a:lnTo>
                    <a:lnTo>
                      <a:pt x="9672" y="0"/>
                    </a:lnTo>
                    <a:lnTo>
                      <a:pt x="9841" y="0"/>
                    </a:lnTo>
                    <a:lnTo>
                      <a:pt x="9841" y="277"/>
                    </a:lnTo>
                    <a:lnTo>
                      <a:pt x="10010" y="277"/>
                    </a:lnTo>
                    <a:lnTo>
                      <a:pt x="10010" y="0"/>
                    </a:lnTo>
                    <a:lnTo>
                      <a:pt x="10321" y="0"/>
                    </a:lnTo>
                    <a:lnTo>
                      <a:pt x="11449" y="1338"/>
                    </a:lnTo>
                    <a:lnTo>
                      <a:pt x="16130" y="4754"/>
                    </a:lnTo>
                    <a:lnTo>
                      <a:pt x="16130" y="4985"/>
                    </a:lnTo>
                    <a:lnTo>
                      <a:pt x="16299" y="4985"/>
                    </a:lnTo>
                    <a:lnTo>
                      <a:pt x="17088" y="5538"/>
                    </a:lnTo>
                    <a:lnTo>
                      <a:pt x="17568" y="5538"/>
                    </a:lnTo>
                    <a:lnTo>
                      <a:pt x="17568" y="5262"/>
                    </a:lnTo>
                    <a:lnTo>
                      <a:pt x="17737" y="5262"/>
                    </a:lnTo>
                    <a:lnTo>
                      <a:pt x="18696" y="4985"/>
                    </a:lnTo>
                    <a:lnTo>
                      <a:pt x="18696" y="4477"/>
                    </a:lnTo>
                    <a:lnTo>
                      <a:pt x="18865" y="4477"/>
                    </a:lnTo>
                    <a:lnTo>
                      <a:pt x="18865" y="4200"/>
                    </a:lnTo>
                    <a:lnTo>
                      <a:pt x="19175" y="4200"/>
                    </a:lnTo>
                    <a:lnTo>
                      <a:pt x="19175" y="3969"/>
                    </a:lnTo>
                    <a:lnTo>
                      <a:pt x="19344" y="3969"/>
                    </a:lnTo>
                    <a:lnTo>
                      <a:pt x="19344" y="4200"/>
                    </a:lnTo>
                    <a:lnTo>
                      <a:pt x="19513" y="4200"/>
                    </a:lnTo>
                    <a:lnTo>
                      <a:pt x="19513" y="3969"/>
                    </a:lnTo>
                    <a:lnTo>
                      <a:pt x="19823" y="3969"/>
                    </a:lnTo>
                    <a:lnTo>
                      <a:pt x="19823" y="3415"/>
                    </a:lnTo>
                    <a:lnTo>
                      <a:pt x="20162" y="3415"/>
                    </a:lnTo>
                    <a:lnTo>
                      <a:pt x="20162" y="3138"/>
                    </a:lnTo>
                    <a:lnTo>
                      <a:pt x="20641" y="3138"/>
                    </a:lnTo>
                    <a:lnTo>
                      <a:pt x="20641" y="2631"/>
                    </a:lnTo>
                    <a:lnTo>
                      <a:pt x="21121" y="2631"/>
                    </a:lnTo>
                    <a:lnTo>
                      <a:pt x="21290" y="2908"/>
                    </a:lnTo>
                    <a:lnTo>
                      <a:pt x="21290" y="2631"/>
                    </a:lnTo>
                    <a:lnTo>
                      <a:pt x="21459" y="2908"/>
                    </a:lnTo>
                    <a:lnTo>
                      <a:pt x="21290" y="2908"/>
                    </a:lnTo>
                    <a:lnTo>
                      <a:pt x="21290" y="3138"/>
                    </a:lnTo>
                    <a:lnTo>
                      <a:pt x="21121" y="3138"/>
                    </a:lnTo>
                    <a:lnTo>
                      <a:pt x="21121" y="3969"/>
                    </a:lnTo>
                    <a:lnTo>
                      <a:pt x="20951" y="3969"/>
                    </a:lnTo>
                    <a:lnTo>
                      <a:pt x="20951" y="4477"/>
                    </a:lnTo>
                    <a:lnTo>
                      <a:pt x="21290" y="4477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13" name="Shape 3011"/>
              <p:cNvSpPr/>
              <p:nvPr/>
            </p:nvSpPr>
            <p:spPr>
              <a:xfrm>
                <a:off x="7485263" y="5039322"/>
                <a:ext cx="297519" cy="2556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977" y="21600"/>
                    </a:moveTo>
                    <a:lnTo>
                      <a:pt x="5977" y="20258"/>
                    </a:lnTo>
                    <a:lnTo>
                      <a:pt x="5348" y="19525"/>
                    </a:lnTo>
                    <a:lnTo>
                      <a:pt x="5348" y="18793"/>
                    </a:lnTo>
                    <a:lnTo>
                      <a:pt x="4718" y="18793"/>
                    </a:lnTo>
                    <a:lnTo>
                      <a:pt x="5348" y="18793"/>
                    </a:lnTo>
                    <a:lnTo>
                      <a:pt x="4718" y="18183"/>
                    </a:lnTo>
                    <a:lnTo>
                      <a:pt x="4718" y="18793"/>
                    </a:lnTo>
                    <a:lnTo>
                      <a:pt x="4718" y="18183"/>
                    </a:lnTo>
                    <a:lnTo>
                      <a:pt x="4194" y="18183"/>
                    </a:lnTo>
                    <a:lnTo>
                      <a:pt x="4718" y="17451"/>
                    </a:lnTo>
                    <a:lnTo>
                      <a:pt x="4718" y="18183"/>
                    </a:lnTo>
                    <a:lnTo>
                      <a:pt x="4718" y="17451"/>
                    </a:lnTo>
                    <a:lnTo>
                      <a:pt x="4194" y="17451"/>
                    </a:lnTo>
                    <a:lnTo>
                      <a:pt x="4194" y="16719"/>
                    </a:lnTo>
                    <a:lnTo>
                      <a:pt x="3565" y="16108"/>
                    </a:lnTo>
                    <a:lnTo>
                      <a:pt x="3565" y="15376"/>
                    </a:lnTo>
                    <a:lnTo>
                      <a:pt x="2936" y="15376"/>
                    </a:lnTo>
                    <a:lnTo>
                      <a:pt x="3565" y="14644"/>
                    </a:lnTo>
                    <a:lnTo>
                      <a:pt x="3565" y="14034"/>
                    </a:lnTo>
                    <a:lnTo>
                      <a:pt x="2936" y="14034"/>
                    </a:lnTo>
                    <a:lnTo>
                      <a:pt x="2936" y="14644"/>
                    </a:lnTo>
                    <a:lnTo>
                      <a:pt x="2936" y="14034"/>
                    </a:lnTo>
                    <a:lnTo>
                      <a:pt x="2412" y="13302"/>
                    </a:lnTo>
                    <a:lnTo>
                      <a:pt x="2412" y="14034"/>
                    </a:lnTo>
                    <a:lnTo>
                      <a:pt x="2412" y="13302"/>
                    </a:lnTo>
                    <a:lnTo>
                      <a:pt x="2936" y="13302"/>
                    </a:lnTo>
                    <a:lnTo>
                      <a:pt x="2412" y="12569"/>
                    </a:lnTo>
                    <a:lnTo>
                      <a:pt x="1783" y="12569"/>
                    </a:lnTo>
                    <a:lnTo>
                      <a:pt x="1783" y="11837"/>
                    </a:lnTo>
                    <a:lnTo>
                      <a:pt x="1153" y="11837"/>
                    </a:lnTo>
                    <a:lnTo>
                      <a:pt x="1153" y="12569"/>
                    </a:lnTo>
                    <a:lnTo>
                      <a:pt x="1153" y="11227"/>
                    </a:lnTo>
                    <a:lnTo>
                      <a:pt x="524" y="11227"/>
                    </a:lnTo>
                    <a:lnTo>
                      <a:pt x="1153" y="10495"/>
                    </a:lnTo>
                    <a:lnTo>
                      <a:pt x="524" y="9763"/>
                    </a:lnTo>
                    <a:lnTo>
                      <a:pt x="524" y="9153"/>
                    </a:lnTo>
                    <a:lnTo>
                      <a:pt x="0" y="9153"/>
                    </a:lnTo>
                    <a:lnTo>
                      <a:pt x="0" y="8420"/>
                    </a:lnTo>
                    <a:lnTo>
                      <a:pt x="1153" y="8420"/>
                    </a:lnTo>
                    <a:lnTo>
                      <a:pt x="1783" y="7688"/>
                    </a:lnTo>
                    <a:lnTo>
                      <a:pt x="1153" y="7688"/>
                    </a:lnTo>
                    <a:lnTo>
                      <a:pt x="1153" y="6346"/>
                    </a:lnTo>
                    <a:lnTo>
                      <a:pt x="524" y="6346"/>
                    </a:lnTo>
                    <a:lnTo>
                      <a:pt x="524" y="5614"/>
                    </a:lnTo>
                    <a:lnTo>
                      <a:pt x="1153" y="4881"/>
                    </a:lnTo>
                    <a:lnTo>
                      <a:pt x="524" y="4881"/>
                    </a:lnTo>
                    <a:lnTo>
                      <a:pt x="1153" y="4881"/>
                    </a:lnTo>
                    <a:lnTo>
                      <a:pt x="1153" y="3539"/>
                    </a:lnTo>
                    <a:lnTo>
                      <a:pt x="524" y="3539"/>
                    </a:lnTo>
                    <a:lnTo>
                      <a:pt x="1153" y="2807"/>
                    </a:lnTo>
                    <a:lnTo>
                      <a:pt x="2412" y="2807"/>
                    </a:lnTo>
                    <a:lnTo>
                      <a:pt x="2412" y="3539"/>
                    </a:lnTo>
                    <a:lnTo>
                      <a:pt x="2936" y="3539"/>
                    </a:lnTo>
                    <a:lnTo>
                      <a:pt x="2936" y="2807"/>
                    </a:lnTo>
                    <a:lnTo>
                      <a:pt x="3565" y="2807"/>
                    </a:lnTo>
                    <a:lnTo>
                      <a:pt x="3565" y="2075"/>
                    </a:lnTo>
                    <a:lnTo>
                      <a:pt x="4194" y="2807"/>
                    </a:lnTo>
                    <a:lnTo>
                      <a:pt x="4718" y="2807"/>
                    </a:lnTo>
                    <a:lnTo>
                      <a:pt x="4194" y="2807"/>
                    </a:lnTo>
                    <a:lnTo>
                      <a:pt x="4194" y="1464"/>
                    </a:lnTo>
                    <a:lnTo>
                      <a:pt x="5348" y="2807"/>
                    </a:lnTo>
                    <a:lnTo>
                      <a:pt x="6606" y="2075"/>
                    </a:lnTo>
                    <a:lnTo>
                      <a:pt x="7130" y="2807"/>
                    </a:lnTo>
                    <a:lnTo>
                      <a:pt x="7759" y="2807"/>
                    </a:lnTo>
                    <a:lnTo>
                      <a:pt x="8388" y="3539"/>
                    </a:lnTo>
                    <a:lnTo>
                      <a:pt x="8913" y="3539"/>
                    </a:lnTo>
                    <a:lnTo>
                      <a:pt x="8388" y="4271"/>
                    </a:lnTo>
                    <a:lnTo>
                      <a:pt x="9542" y="4271"/>
                    </a:lnTo>
                    <a:lnTo>
                      <a:pt x="10171" y="4881"/>
                    </a:lnTo>
                    <a:lnTo>
                      <a:pt x="10171" y="4271"/>
                    </a:lnTo>
                    <a:lnTo>
                      <a:pt x="10800" y="3539"/>
                    </a:lnTo>
                    <a:lnTo>
                      <a:pt x="10800" y="4271"/>
                    </a:lnTo>
                    <a:lnTo>
                      <a:pt x="10800" y="3539"/>
                    </a:lnTo>
                    <a:lnTo>
                      <a:pt x="11953" y="3539"/>
                    </a:lnTo>
                    <a:lnTo>
                      <a:pt x="11953" y="2807"/>
                    </a:lnTo>
                    <a:lnTo>
                      <a:pt x="12583" y="2807"/>
                    </a:lnTo>
                    <a:lnTo>
                      <a:pt x="12583" y="0"/>
                    </a:lnTo>
                    <a:lnTo>
                      <a:pt x="13212" y="0"/>
                    </a:lnTo>
                    <a:lnTo>
                      <a:pt x="13212" y="732"/>
                    </a:lnTo>
                    <a:lnTo>
                      <a:pt x="13736" y="732"/>
                    </a:lnTo>
                    <a:lnTo>
                      <a:pt x="13736" y="2075"/>
                    </a:lnTo>
                    <a:lnTo>
                      <a:pt x="14994" y="2075"/>
                    </a:lnTo>
                    <a:lnTo>
                      <a:pt x="14994" y="2807"/>
                    </a:lnTo>
                    <a:lnTo>
                      <a:pt x="15518" y="2807"/>
                    </a:lnTo>
                    <a:lnTo>
                      <a:pt x="15518" y="3539"/>
                    </a:lnTo>
                    <a:lnTo>
                      <a:pt x="15518" y="2807"/>
                    </a:lnTo>
                    <a:lnTo>
                      <a:pt x="16148" y="2807"/>
                    </a:lnTo>
                    <a:lnTo>
                      <a:pt x="16148" y="2075"/>
                    </a:lnTo>
                    <a:lnTo>
                      <a:pt x="17406" y="2075"/>
                    </a:lnTo>
                    <a:lnTo>
                      <a:pt x="17406" y="1464"/>
                    </a:lnTo>
                    <a:lnTo>
                      <a:pt x="17406" y="2075"/>
                    </a:lnTo>
                    <a:lnTo>
                      <a:pt x="17930" y="2075"/>
                    </a:lnTo>
                    <a:lnTo>
                      <a:pt x="17930" y="2807"/>
                    </a:lnTo>
                    <a:lnTo>
                      <a:pt x="18559" y="2807"/>
                    </a:lnTo>
                    <a:lnTo>
                      <a:pt x="18559" y="2075"/>
                    </a:lnTo>
                    <a:lnTo>
                      <a:pt x="18559" y="3539"/>
                    </a:lnTo>
                    <a:lnTo>
                      <a:pt x="19188" y="3539"/>
                    </a:lnTo>
                    <a:lnTo>
                      <a:pt x="19188" y="4271"/>
                    </a:lnTo>
                    <a:lnTo>
                      <a:pt x="19713" y="4271"/>
                    </a:lnTo>
                    <a:lnTo>
                      <a:pt x="19713" y="4881"/>
                    </a:lnTo>
                    <a:lnTo>
                      <a:pt x="19188" y="4881"/>
                    </a:lnTo>
                    <a:lnTo>
                      <a:pt x="19713" y="4881"/>
                    </a:lnTo>
                    <a:lnTo>
                      <a:pt x="19713" y="5614"/>
                    </a:lnTo>
                    <a:lnTo>
                      <a:pt x="19188" y="5614"/>
                    </a:lnTo>
                    <a:lnTo>
                      <a:pt x="19713" y="6346"/>
                    </a:lnTo>
                    <a:lnTo>
                      <a:pt x="19713" y="5614"/>
                    </a:lnTo>
                    <a:lnTo>
                      <a:pt x="20971" y="5614"/>
                    </a:lnTo>
                    <a:lnTo>
                      <a:pt x="20971" y="6346"/>
                    </a:lnTo>
                    <a:lnTo>
                      <a:pt x="20971" y="5614"/>
                    </a:lnTo>
                    <a:lnTo>
                      <a:pt x="21600" y="5614"/>
                    </a:lnTo>
                    <a:lnTo>
                      <a:pt x="21600" y="6956"/>
                    </a:lnTo>
                    <a:lnTo>
                      <a:pt x="20342" y="6956"/>
                    </a:lnTo>
                    <a:lnTo>
                      <a:pt x="20342" y="7688"/>
                    </a:lnTo>
                    <a:lnTo>
                      <a:pt x="19713" y="7688"/>
                    </a:lnTo>
                    <a:lnTo>
                      <a:pt x="19713" y="8420"/>
                    </a:lnTo>
                    <a:lnTo>
                      <a:pt x="20342" y="8420"/>
                    </a:lnTo>
                    <a:lnTo>
                      <a:pt x="20342" y="9153"/>
                    </a:lnTo>
                    <a:lnTo>
                      <a:pt x="19188" y="9153"/>
                    </a:lnTo>
                    <a:lnTo>
                      <a:pt x="19188" y="9763"/>
                    </a:lnTo>
                    <a:lnTo>
                      <a:pt x="17406" y="11837"/>
                    </a:lnTo>
                    <a:lnTo>
                      <a:pt x="16777" y="11837"/>
                    </a:lnTo>
                    <a:lnTo>
                      <a:pt x="16777" y="13302"/>
                    </a:lnTo>
                    <a:lnTo>
                      <a:pt x="16148" y="14034"/>
                    </a:lnTo>
                    <a:lnTo>
                      <a:pt x="15518" y="14644"/>
                    </a:lnTo>
                    <a:lnTo>
                      <a:pt x="15518" y="15376"/>
                    </a:lnTo>
                    <a:lnTo>
                      <a:pt x="14994" y="15376"/>
                    </a:lnTo>
                    <a:lnTo>
                      <a:pt x="14994" y="16108"/>
                    </a:lnTo>
                    <a:lnTo>
                      <a:pt x="14365" y="15376"/>
                    </a:lnTo>
                    <a:lnTo>
                      <a:pt x="14365" y="16108"/>
                    </a:lnTo>
                    <a:lnTo>
                      <a:pt x="13212" y="16108"/>
                    </a:lnTo>
                    <a:lnTo>
                      <a:pt x="13212" y="16719"/>
                    </a:lnTo>
                    <a:lnTo>
                      <a:pt x="12583" y="17451"/>
                    </a:lnTo>
                    <a:lnTo>
                      <a:pt x="11953" y="17451"/>
                    </a:lnTo>
                    <a:lnTo>
                      <a:pt x="11953" y="16719"/>
                    </a:lnTo>
                    <a:lnTo>
                      <a:pt x="11953" y="17451"/>
                    </a:lnTo>
                    <a:lnTo>
                      <a:pt x="11324" y="16719"/>
                    </a:lnTo>
                    <a:lnTo>
                      <a:pt x="11324" y="17451"/>
                    </a:lnTo>
                    <a:lnTo>
                      <a:pt x="10800" y="18183"/>
                    </a:lnTo>
                    <a:lnTo>
                      <a:pt x="11324" y="18183"/>
                    </a:lnTo>
                    <a:lnTo>
                      <a:pt x="11324" y="18793"/>
                    </a:lnTo>
                    <a:lnTo>
                      <a:pt x="10171" y="18793"/>
                    </a:lnTo>
                    <a:lnTo>
                      <a:pt x="10171" y="20258"/>
                    </a:lnTo>
                    <a:lnTo>
                      <a:pt x="9542" y="20258"/>
                    </a:lnTo>
                    <a:lnTo>
                      <a:pt x="9542" y="20990"/>
                    </a:lnTo>
                    <a:lnTo>
                      <a:pt x="8388" y="20990"/>
                    </a:lnTo>
                    <a:lnTo>
                      <a:pt x="7759" y="21600"/>
                    </a:lnTo>
                    <a:lnTo>
                      <a:pt x="7130" y="20990"/>
                    </a:lnTo>
                    <a:lnTo>
                      <a:pt x="7130" y="21600"/>
                    </a:lnTo>
                    <a:lnTo>
                      <a:pt x="5977" y="21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14" name="Shape 3012"/>
              <p:cNvSpPr/>
              <p:nvPr/>
            </p:nvSpPr>
            <p:spPr>
              <a:xfrm>
                <a:off x="7492484" y="4792352"/>
                <a:ext cx="148760" cy="1574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388" y="0"/>
                    </a:moveTo>
                    <a:lnTo>
                      <a:pt x="9647" y="0"/>
                    </a:lnTo>
                    <a:lnTo>
                      <a:pt x="9647" y="1189"/>
                    </a:lnTo>
                    <a:lnTo>
                      <a:pt x="9647" y="0"/>
                    </a:lnTo>
                    <a:lnTo>
                      <a:pt x="9647" y="1189"/>
                    </a:lnTo>
                    <a:lnTo>
                      <a:pt x="18035" y="1189"/>
                    </a:lnTo>
                    <a:lnTo>
                      <a:pt x="19293" y="2180"/>
                    </a:lnTo>
                    <a:lnTo>
                      <a:pt x="18035" y="2180"/>
                    </a:lnTo>
                    <a:lnTo>
                      <a:pt x="18035" y="4558"/>
                    </a:lnTo>
                    <a:lnTo>
                      <a:pt x="19293" y="4558"/>
                    </a:lnTo>
                    <a:lnTo>
                      <a:pt x="20551" y="5747"/>
                    </a:lnTo>
                    <a:lnTo>
                      <a:pt x="20551" y="11295"/>
                    </a:lnTo>
                    <a:lnTo>
                      <a:pt x="21600" y="11295"/>
                    </a:lnTo>
                    <a:lnTo>
                      <a:pt x="21600" y="12484"/>
                    </a:lnTo>
                    <a:lnTo>
                      <a:pt x="18035" y="12484"/>
                    </a:lnTo>
                    <a:lnTo>
                      <a:pt x="18035" y="14664"/>
                    </a:lnTo>
                    <a:lnTo>
                      <a:pt x="16777" y="13673"/>
                    </a:lnTo>
                    <a:lnTo>
                      <a:pt x="15728" y="13673"/>
                    </a:lnTo>
                    <a:lnTo>
                      <a:pt x="15728" y="14664"/>
                    </a:lnTo>
                    <a:lnTo>
                      <a:pt x="14470" y="14664"/>
                    </a:lnTo>
                    <a:lnTo>
                      <a:pt x="14470" y="15853"/>
                    </a:lnTo>
                    <a:lnTo>
                      <a:pt x="14470" y="14664"/>
                    </a:lnTo>
                    <a:lnTo>
                      <a:pt x="13212" y="14664"/>
                    </a:lnTo>
                    <a:lnTo>
                      <a:pt x="13212" y="15853"/>
                    </a:lnTo>
                    <a:lnTo>
                      <a:pt x="12163" y="15853"/>
                    </a:lnTo>
                    <a:lnTo>
                      <a:pt x="14470" y="15853"/>
                    </a:lnTo>
                    <a:lnTo>
                      <a:pt x="14470" y="17042"/>
                    </a:lnTo>
                    <a:lnTo>
                      <a:pt x="14470" y="15853"/>
                    </a:lnTo>
                    <a:lnTo>
                      <a:pt x="14470" y="17042"/>
                    </a:lnTo>
                    <a:lnTo>
                      <a:pt x="15728" y="17042"/>
                    </a:lnTo>
                    <a:lnTo>
                      <a:pt x="14470" y="17042"/>
                    </a:lnTo>
                    <a:lnTo>
                      <a:pt x="14470" y="19222"/>
                    </a:lnTo>
                    <a:lnTo>
                      <a:pt x="13212" y="19222"/>
                    </a:lnTo>
                    <a:lnTo>
                      <a:pt x="13212" y="20411"/>
                    </a:lnTo>
                    <a:lnTo>
                      <a:pt x="12163" y="20411"/>
                    </a:lnTo>
                    <a:lnTo>
                      <a:pt x="10905" y="19222"/>
                    </a:lnTo>
                    <a:lnTo>
                      <a:pt x="10905" y="21600"/>
                    </a:lnTo>
                    <a:lnTo>
                      <a:pt x="9647" y="21600"/>
                    </a:lnTo>
                    <a:lnTo>
                      <a:pt x="10905" y="20411"/>
                    </a:lnTo>
                    <a:lnTo>
                      <a:pt x="9647" y="20411"/>
                    </a:lnTo>
                    <a:lnTo>
                      <a:pt x="9647" y="21600"/>
                    </a:lnTo>
                    <a:lnTo>
                      <a:pt x="9647" y="20411"/>
                    </a:lnTo>
                    <a:lnTo>
                      <a:pt x="8388" y="20411"/>
                    </a:lnTo>
                    <a:lnTo>
                      <a:pt x="8388" y="19222"/>
                    </a:lnTo>
                    <a:lnTo>
                      <a:pt x="7340" y="19222"/>
                    </a:lnTo>
                    <a:lnTo>
                      <a:pt x="7340" y="20411"/>
                    </a:lnTo>
                    <a:lnTo>
                      <a:pt x="4823" y="20411"/>
                    </a:lnTo>
                    <a:lnTo>
                      <a:pt x="4823" y="21600"/>
                    </a:lnTo>
                    <a:lnTo>
                      <a:pt x="4823" y="20411"/>
                    </a:lnTo>
                    <a:lnTo>
                      <a:pt x="3775" y="20411"/>
                    </a:lnTo>
                    <a:lnTo>
                      <a:pt x="3775" y="19222"/>
                    </a:lnTo>
                    <a:lnTo>
                      <a:pt x="2517" y="19222"/>
                    </a:lnTo>
                    <a:lnTo>
                      <a:pt x="1258" y="18033"/>
                    </a:lnTo>
                    <a:lnTo>
                      <a:pt x="0" y="17042"/>
                    </a:lnTo>
                    <a:lnTo>
                      <a:pt x="0" y="14664"/>
                    </a:lnTo>
                    <a:lnTo>
                      <a:pt x="1258" y="14664"/>
                    </a:lnTo>
                    <a:lnTo>
                      <a:pt x="0" y="13673"/>
                    </a:lnTo>
                    <a:lnTo>
                      <a:pt x="1258" y="13673"/>
                    </a:lnTo>
                    <a:lnTo>
                      <a:pt x="1258" y="12484"/>
                    </a:lnTo>
                    <a:lnTo>
                      <a:pt x="0" y="12484"/>
                    </a:lnTo>
                    <a:lnTo>
                      <a:pt x="0" y="10106"/>
                    </a:lnTo>
                    <a:lnTo>
                      <a:pt x="2517" y="10106"/>
                    </a:lnTo>
                    <a:lnTo>
                      <a:pt x="2517" y="9116"/>
                    </a:lnTo>
                    <a:lnTo>
                      <a:pt x="2517" y="10106"/>
                    </a:lnTo>
                    <a:lnTo>
                      <a:pt x="2517" y="9116"/>
                    </a:lnTo>
                    <a:lnTo>
                      <a:pt x="3775" y="9116"/>
                    </a:lnTo>
                    <a:lnTo>
                      <a:pt x="3775" y="7927"/>
                    </a:lnTo>
                    <a:lnTo>
                      <a:pt x="3775" y="9116"/>
                    </a:lnTo>
                    <a:lnTo>
                      <a:pt x="4823" y="9116"/>
                    </a:lnTo>
                    <a:lnTo>
                      <a:pt x="4823" y="6738"/>
                    </a:lnTo>
                    <a:lnTo>
                      <a:pt x="3775" y="6738"/>
                    </a:lnTo>
                    <a:lnTo>
                      <a:pt x="3775" y="3369"/>
                    </a:lnTo>
                    <a:lnTo>
                      <a:pt x="6082" y="3369"/>
                    </a:lnTo>
                    <a:lnTo>
                      <a:pt x="6082" y="2180"/>
                    </a:lnTo>
                    <a:lnTo>
                      <a:pt x="7340" y="2180"/>
                    </a:lnTo>
                    <a:lnTo>
                      <a:pt x="7340" y="1189"/>
                    </a:lnTo>
                    <a:lnTo>
                      <a:pt x="8388" y="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15" name="Shape 3013"/>
              <p:cNvSpPr/>
              <p:nvPr/>
            </p:nvSpPr>
            <p:spPr>
              <a:xfrm>
                <a:off x="7543032" y="4718695"/>
                <a:ext cx="231083" cy="164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180" y="21600"/>
                    </a:moveTo>
                    <a:lnTo>
                      <a:pt x="9180" y="20463"/>
                    </a:lnTo>
                    <a:lnTo>
                      <a:pt x="11610" y="20463"/>
                    </a:lnTo>
                    <a:lnTo>
                      <a:pt x="11610" y="19326"/>
                    </a:lnTo>
                    <a:lnTo>
                      <a:pt x="13905" y="19326"/>
                    </a:lnTo>
                    <a:lnTo>
                      <a:pt x="13905" y="18379"/>
                    </a:lnTo>
                    <a:lnTo>
                      <a:pt x="13905" y="19326"/>
                    </a:lnTo>
                    <a:lnTo>
                      <a:pt x="13905" y="18379"/>
                    </a:lnTo>
                    <a:lnTo>
                      <a:pt x="14580" y="18379"/>
                    </a:lnTo>
                    <a:lnTo>
                      <a:pt x="14580" y="17242"/>
                    </a:lnTo>
                    <a:lnTo>
                      <a:pt x="16200" y="17242"/>
                    </a:lnTo>
                    <a:lnTo>
                      <a:pt x="15390" y="18379"/>
                    </a:lnTo>
                    <a:lnTo>
                      <a:pt x="17010" y="18379"/>
                    </a:lnTo>
                    <a:lnTo>
                      <a:pt x="17010" y="17242"/>
                    </a:lnTo>
                    <a:lnTo>
                      <a:pt x="17010" y="18379"/>
                    </a:lnTo>
                    <a:lnTo>
                      <a:pt x="17685" y="18379"/>
                    </a:lnTo>
                    <a:lnTo>
                      <a:pt x="17685" y="17242"/>
                    </a:lnTo>
                    <a:lnTo>
                      <a:pt x="18495" y="17242"/>
                    </a:lnTo>
                    <a:lnTo>
                      <a:pt x="19305" y="18379"/>
                    </a:lnTo>
                    <a:lnTo>
                      <a:pt x="18495" y="18379"/>
                    </a:lnTo>
                    <a:lnTo>
                      <a:pt x="18495" y="19326"/>
                    </a:lnTo>
                    <a:lnTo>
                      <a:pt x="20790" y="19326"/>
                    </a:lnTo>
                    <a:lnTo>
                      <a:pt x="21600" y="18379"/>
                    </a:lnTo>
                    <a:lnTo>
                      <a:pt x="20790" y="18379"/>
                    </a:lnTo>
                    <a:lnTo>
                      <a:pt x="20790" y="17242"/>
                    </a:lnTo>
                    <a:lnTo>
                      <a:pt x="21600" y="16105"/>
                    </a:lnTo>
                    <a:lnTo>
                      <a:pt x="21600" y="15158"/>
                    </a:lnTo>
                    <a:lnTo>
                      <a:pt x="20790" y="14021"/>
                    </a:lnTo>
                    <a:lnTo>
                      <a:pt x="20790" y="10800"/>
                    </a:lnTo>
                    <a:lnTo>
                      <a:pt x="19305" y="10800"/>
                    </a:lnTo>
                    <a:lnTo>
                      <a:pt x="19305" y="7579"/>
                    </a:lnTo>
                    <a:lnTo>
                      <a:pt x="19980" y="7579"/>
                    </a:lnTo>
                    <a:lnTo>
                      <a:pt x="19980" y="6442"/>
                    </a:lnTo>
                    <a:lnTo>
                      <a:pt x="19305" y="6442"/>
                    </a:lnTo>
                    <a:lnTo>
                      <a:pt x="19305" y="7579"/>
                    </a:lnTo>
                    <a:lnTo>
                      <a:pt x="18495" y="7579"/>
                    </a:lnTo>
                    <a:lnTo>
                      <a:pt x="18495" y="8526"/>
                    </a:lnTo>
                    <a:lnTo>
                      <a:pt x="17685" y="8526"/>
                    </a:lnTo>
                    <a:lnTo>
                      <a:pt x="17685" y="7579"/>
                    </a:lnTo>
                    <a:lnTo>
                      <a:pt x="17010" y="6442"/>
                    </a:lnTo>
                    <a:lnTo>
                      <a:pt x="15390" y="6442"/>
                    </a:lnTo>
                    <a:lnTo>
                      <a:pt x="15390" y="5305"/>
                    </a:lnTo>
                    <a:lnTo>
                      <a:pt x="14580" y="5305"/>
                    </a:lnTo>
                    <a:lnTo>
                      <a:pt x="14580" y="6442"/>
                    </a:lnTo>
                    <a:lnTo>
                      <a:pt x="14580" y="5305"/>
                    </a:lnTo>
                    <a:lnTo>
                      <a:pt x="13905" y="5305"/>
                    </a:lnTo>
                    <a:lnTo>
                      <a:pt x="14580" y="6442"/>
                    </a:lnTo>
                    <a:lnTo>
                      <a:pt x="13095" y="6442"/>
                    </a:lnTo>
                    <a:lnTo>
                      <a:pt x="13095" y="5305"/>
                    </a:lnTo>
                    <a:lnTo>
                      <a:pt x="12285" y="5305"/>
                    </a:lnTo>
                    <a:lnTo>
                      <a:pt x="12285" y="4358"/>
                    </a:lnTo>
                    <a:lnTo>
                      <a:pt x="12285" y="5305"/>
                    </a:lnTo>
                    <a:lnTo>
                      <a:pt x="11610" y="4358"/>
                    </a:lnTo>
                    <a:lnTo>
                      <a:pt x="11610" y="5305"/>
                    </a:lnTo>
                    <a:lnTo>
                      <a:pt x="10800" y="5305"/>
                    </a:lnTo>
                    <a:lnTo>
                      <a:pt x="10800" y="6442"/>
                    </a:lnTo>
                    <a:lnTo>
                      <a:pt x="9990" y="6442"/>
                    </a:lnTo>
                    <a:lnTo>
                      <a:pt x="9990" y="5305"/>
                    </a:lnTo>
                    <a:lnTo>
                      <a:pt x="8505" y="5305"/>
                    </a:lnTo>
                    <a:lnTo>
                      <a:pt x="8505" y="4358"/>
                    </a:lnTo>
                    <a:lnTo>
                      <a:pt x="8505" y="5305"/>
                    </a:lnTo>
                    <a:lnTo>
                      <a:pt x="9180" y="4358"/>
                    </a:lnTo>
                    <a:lnTo>
                      <a:pt x="9180" y="3221"/>
                    </a:lnTo>
                    <a:lnTo>
                      <a:pt x="7695" y="3221"/>
                    </a:lnTo>
                    <a:lnTo>
                      <a:pt x="7695" y="2084"/>
                    </a:lnTo>
                    <a:lnTo>
                      <a:pt x="6885" y="2084"/>
                    </a:lnTo>
                    <a:lnTo>
                      <a:pt x="6885" y="947"/>
                    </a:lnTo>
                    <a:lnTo>
                      <a:pt x="6885" y="2084"/>
                    </a:lnTo>
                    <a:lnTo>
                      <a:pt x="6075" y="2084"/>
                    </a:lnTo>
                    <a:lnTo>
                      <a:pt x="6885" y="947"/>
                    </a:lnTo>
                    <a:lnTo>
                      <a:pt x="6075" y="947"/>
                    </a:lnTo>
                    <a:lnTo>
                      <a:pt x="5400" y="0"/>
                    </a:lnTo>
                    <a:lnTo>
                      <a:pt x="5400" y="947"/>
                    </a:lnTo>
                    <a:lnTo>
                      <a:pt x="4590" y="947"/>
                    </a:lnTo>
                    <a:lnTo>
                      <a:pt x="4590" y="0"/>
                    </a:lnTo>
                    <a:lnTo>
                      <a:pt x="3780" y="0"/>
                    </a:lnTo>
                    <a:lnTo>
                      <a:pt x="3780" y="947"/>
                    </a:lnTo>
                    <a:lnTo>
                      <a:pt x="2295" y="947"/>
                    </a:lnTo>
                    <a:lnTo>
                      <a:pt x="2295" y="2084"/>
                    </a:lnTo>
                    <a:lnTo>
                      <a:pt x="675" y="2084"/>
                    </a:lnTo>
                    <a:lnTo>
                      <a:pt x="675" y="4358"/>
                    </a:lnTo>
                    <a:lnTo>
                      <a:pt x="1485" y="4358"/>
                    </a:lnTo>
                    <a:lnTo>
                      <a:pt x="1485" y="5305"/>
                    </a:lnTo>
                    <a:lnTo>
                      <a:pt x="675" y="5305"/>
                    </a:lnTo>
                    <a:lnTo>
                      <a:pt x="675" y="6442"/>
                    </a:lnTo>
                    <a:lnTo>
                      <a:pt x="0" y="6442"/>
                    </a:lnTo>
                    <a:lnTo>
                      <a:pt x="0" y="7579"/>
                    </a:lnTo>
                    <a:lnTo>
                      <a:pt x="675" y="7579"/>
                    </a:lnTo>
                    <a:lnTo>
                      <a:pt x="675" y="8526"/>
                    </a:lnTo>
                    <a:lnTo>
                      <a:pt x="0" y="9663"/>
                    </a:lnTo>
                    <a:lnTo>
                      <a:pt x="675" y="9663"/>
                    </a:lnTo>
                    <a:lnTo>
                      <a:pt x="0" y="9663"/>
                    </a:lnTo>
                    <a:lnTo>
                      <a:pt x="1485" y="9663"/>
                    </a:lnTo>
                    <a:lnTo>
                      <a:pt x="1485" y="10800"/>
                    </a:lnTo>
                    <a:lnTo>
                      <a:pt x="1485" y="9663"/>
                    </a:lnTo>
                    <a:lnTo>
                      <a:pt x="1485" y="10800"/>
                    </a:lnTo>
                    <a:lnTo>
                      <a:pt x="6885" y="10800"/>
                    </a:lnTo>
                    <a:lnTo>
                      <a:pt x="7695" y="11747"/>
                    </a:lnTo>
                    <a:lnTo>
                      <a:pt x="6885" y="11747"/>
                    </a:lnTo>
                    <a:lnTo>
                      <a:pt x="6885" y="14021"/>
                    </a:lnTo>
                    <a:lnTo>
                      <a:pt x="7695" y="14021"/>
                    </a:lnTo>
                    <a:lnTo>
                      <a:pt x="8505" y="15158"/>
                    </a:lnTo>
                    <a:lnTo>
                      <a:pt x="8505" y="20463"/>
                    </a:lnTo>
                    <a:lnTo>
                      <a:pt x="9180" y="20463"/>
                    </a:lnTo>
                    <a:lnTo>
                      <a:pt x="9180" y="21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16" name="Shape 3014"/>
              <p:cNvSpPr/>
              <p:nvPr/>
            </p:nvSpPr>
            <p:spPr>
              <a:xfrm>
                <a:off x="7525701" y="4850123"/>
                <a:ext cx="404394" cy="3220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806" y="581"/>
                    </a:moveTo>
                    <a:lnTo>
                      <a:pt x="13269" y="581"/>
                    </a:lnTo>
                    <a:lnTo>
                      <a:pt x="12806" y="1065"/>
                    </a:lnTo>
                    <a:lnTo>
                      <a:pt x="11494" y="1065"/>
                    </a:lnTo>
                    <a:lnTo>
                      <a:pt x="11494" y="581"/>
                    </a:lnTo>
                    <a:lnTo>
                      <a:pt x="11957" y="581"/>
                    </a:lnTo>
                    <a:lnTo>
                      <a:pt x="11494" y="0"/>
                    </a:lnTo>
                    <a:lnTo>
                      <a:pt x="11031" y="0"/>
                    </a:lnTo>
                    <a:lnTo>
                      <a:pt x="11031" y="581"/>
                    </a:lnTo>
                    <a:lnTo>
                      <a:pt x="10646" y="581"/>
                    </a:lnTo>
                    <a:lnTo>
                      <a:pt x="10646" y="0"/>
                    </a:lnTo>
                    <a:lnTo>
                      <a:pt x="10646" y="581"/>
                    </a:lnTo>
                    <a:lnTo>
                      <a:pt x="9720" y="581"/>
                    </a:lnTo>
                    <a:lnTo>
                      <a:pt x="10183" y="0"/>
                    </a:lnTo>
                    <a:lnTo>
                      <a:pt x="9257" y="0"/>
                    </a:lnTo>
                    <a:lnTo>
                      <a:pt x="9257" y="581"/>
                    </a:lnTo>
                    <a:lnTo>
                      <a:pt x="8871" y="581"/>
                    </a:lnTo>
                    <a:lnTo>
                      <a:pt x="8871" y="1065"/>
                    </a:lnTo>
                    <a:lnTo>
                      <a:pt x="8871" y="581"/>
                    </a:lnTo>
                    <a:lnTo>
                      <a:pt x="8871" y="1065"/>
                    </a:lnTo>
                    <a:lnTo>
                      <a:pt x="7560" y="1065"/>
                    </a:lnTo>
                    <a:lnTo>
                      <a:pt x="7560" y="1647"/>
                    </a:lnTo>
                    <a:lnTo>
                      <a:pt x="6171" y="1647"/>
                    </a:lnTo>
                    <a:lnTo>
                      <a:pt x="6171" y="2228"/>
                    </a:lnTo>
                    <a:lnTo>
                      <a:pt x="4860" y="2228"/>
                    </a:lnTo>
                    <a:lnTo>
                      <a:pt x="4860" y="3293"/>
                    </a:lnTo>
                    <a:lnTo>
                      <a:pt x="4397" y="2809"/>
                    </a:lnTo>
                    <a:lnTo>
                      <a:pt x="4011" y="2809"/>
                    </a:lnTo>
                    <a:lnTo>
                      <a:pt x="4011" y="3293"/>
                    </a:lnTo>
                    <a:lnTo>
                      <a:pt x="3549" y="3293"/>
                    </a:lnTo>
                    <a:lnTo>
                      <a:pt x="3549" y="3874"/>
                    </a:lnTo>
                    <a:lnTo>
                      <a:pt x="3549" y="3293"/>
                    </a:lnTo>
                    <a:lnTo>
                      <a:pt x="3086" y="3293"/>
                    </a:lnTo>
                    <a:lnTo>
                      <a:pt x="3086" y="3874"/>
                    </a:lnTo>
                    <a:lnTo>
                      <a:pt x="2700" y="3874"/>
                    </a:lnTo>
                    <a:lnTo>
                      <a:pt x="3549" y="3874"/>
                    </a:lnTo>
                    <a:lnTo>
                      <a:pt x="3549" y="4456"/>
                    </a:lnTo>
                    <a:lnTo>
                      <a:pt x="3549" y="3874"/>
                    </a:lnTo>
                    <a:lnTo>
                      <a:pt x="3549" y="4456"/>
                    </a:lnTo>
                    <a:lnTo>
                      <a:pt x="4011" y="4456"/>
                    </a:lnTo>
                    <a:lnTo>
                      <a:pt x="3549" y="4456"/>
                    </a:lnTo>
                    <a:lnTo>
                      <a:pt x="3549" y="5521"/>
                    </a:lnTo>
                    <a:lnTo>
                      <a:pt x="3086" y="5521"/>
                    </a:lnTo>
                    <a:lnTo>
                      <a:pt x="3086" y="6102"/>
                    </a:lnTo>
                    <a:lnTo>
                      <a:pt x="2700" y="6102"/>
                    </a:lnTo>
                    <a:lnTo>
                      <a:pt x="2237" y="5521"/>
                    </a:lnTo>
                    <a:lnTo>
                      <a:pt x="2237" y="6683"/>
                    </a:lnTo>
                    <a:lnTo>
                      <a:pt x="1774" y="6683"/>
                    </a:lnTo>
                    <a:lnTo>
                      <a:pt x="2237" y="6102"/>
                    </a:lnTo>
                    <a:lnTo>
                      <a:pt x="1774" y="6102"/>
                    </a:lnTo>
                    <a:lnTo>
                      <a:pt x="1774" y="6683"/>
                    </a:lnTo>
                    <a:lnTo>
                      <a:pt x="1774" y="6102"/>
                    </a:lnTo>
                    <a:lnTo>
                      <a:pt x="1311" y="6102"/>
                    </a:lnTo>
                    <a:lnTo>
                      <a:pt x="1311" y="5521"/>
                    </a:lnTo>
                    <a:lnTo>
                      <a:pt x="926" y="5521"/>
                    </a:lnTo>
                    <a:lnTo>
                      <a:pt x="926" y="6102"/>
                    </a:lnTo>
                    <a:lnTo>
                      <a:pt x="463" y="6102"/>
                    </a:lnTo>
                    <a:lnTo>
                      <a:pt x="463" y="7168"/>
                    </a:lnTo>
                    <a:lnTo>
                      <a:pt x="0" y="7168"/>
                    </a:lnTo>
                    <a:lnTo>
                      <a:pt x="0" y="7749"/>
                    </a:lnTo>
                    <a:lnTo>
                      <a:pt x="463" y="7168"/>
                    </a:lnTo>
                    <a:lnTo>
                      <a:pt x="463" y="7749"/>
                    </a:lnTo>
                    <a:lnTo>
                      <a:pt x="926" y="7749"/>
                    </a:lnTo>
                    <a:lnTo>
                      <a:pt x="926" y="7168"/>
                    </a:lnTo>
                    <a:lnTo>
                      <a:pt x="1774" y="7168"/>
                    </a:lnTo>
                    <a:lnTo>
                      <a:pt x="1774" y="7749"/>
                    </a:lnTo>
                    <a:lnTo>
                      <a:pt x="2237" y="7749"/>
                    </a:lnTo>
                    <a:lnTo>
                      <a:pt x="2237" y="7168"/>
                    </a:lnTo>
                    <a:lnTo>
                      <a:pt x="2237" y="7749"/>
                    </a:lnTo>
                    <a:lnTo>
                      <a:pt x="2700" y="7749"/>
                    </a:lnTo>
                    <a:lnTo>
                      <a:pt x="2700" y="7168"/>
                    </a:lnTo>
                    <a:lnTo>
                      <a:pt x="2700" y="7749"/>
                    </a:lnTo>
                    <a:lnTo>
                      <a:pt x="3086" y="7749"/>
                    </a:lnTo>
                    <a:lnTo>
                      <a:pt x="3086" y="8330"/>
                    </a:lnTo>
                    <a:lnTo>
                      <a:pt x="2700" y="8330"/>
                    </a:lnTo>
                    <a:lnTo>
                      <a:pt x="3086" y="8330"/>
                    </a:lnTo>
                    <a:lnTo>
                      <a:pt x="3086" y="9396"/>
                    </a:lnTo>
                    <a:lnTo>
                      <a:pt x="4011" y="9977"/>
                    </a:lnTo>
                    <a:lnTo>
                      <a:pt x="4397" y="9396"/>
                    </a:lnTo>
                    <a:lnTo>
                      <a:pt x="4860" y="8814"/>
                    </a:lnTo>
                    <a:lnTo>
                      <a:pt x="5323" y="8814"/>
                    </a:lnTo>
                    <a:lnTo>
                      <a:pt x="5323" y="9396"/>
                    </a:lnTo>
                    <a:lnTo>
                      <a:pt x="5786" y="8814"/>
                    </a:lnTo>
                    <a:lnTo>
                      <a:pt x="5786" y="9396"/>
                    </a:lnTo>
                    <a:lnTo>
                      <a:pt x="6171" y="8814"/>
                    </a:lnTo>
                    <a:lnTo>
                      <a:pt x="6171" y="11623"/>
                    </a:lnTo>
                    <a:lnTo>
                      <a:pt x="6634" y="11623"/>
                    </a:lnTo>
                    <a:lnTo>
                      <a:pt x="6634" y="12204"/>
                    </a:lnTo>
                    <a:lnTo>
                      <a:pt x="7097" y="12204"/>
                    </a:lnTo>
                    <a:lnTo>
                      <a:pt x="7097" y="12689"/>
                    </a:lnTo>
                    <a:lnTo>
                      <a:pt x="7560" y="12689"/>
                    </a:lnTo>
                    <a:lnTo>
                      <a:pt x="7560" y="13270"/>
                    </a:lnTo>
                    <a:lnTo>
                      <a:pt x="7946" y="13270"/>
                    </a:lnTo>
                    <a:lnTo>
                      <a:pt x="7946" y="14335"/>
                    </a:lnTo>
                    <a:lnTo>
                      <a:pt x="8871" y="14335"/>
                    </a:lnTo>
                    <a:lnTo>
                      <a:pt x="8871" y="14917"/>
                    </a:lnTo>
                    <a:lnTo>
                      <a:pt x="9257" y="14917"/>
                    </a:lnTo>
                    <a:lnTo>
                      <a:pt x="9257" y="15498"/>
                    </a:lnTo>
                    <a:lnTo>
                      <a:pt x="9257" y="14917"/>
                    </a:lnTo>
                    <a:lnTo>
                      <a:pt x="9720" y="14917"/>
                    </a:lnTo>
                    <a:lnTo>
                      <a:pt x="9720" y="14335"/>
                    </a:lnTo>
                    <a:lnTo>
                      <a:pt x="10646" y="14335"/>
                    </a:lnTo>
                    <a:lnTo>
                      <a:pt x="10646" y="13851"/>
                    </a:lnTo>
                    <a:lnTo>
                      <a:pt x="10646" y="14335"/>
                    </a:lnTo>
                    <a:lnTo>
                      <a:pt x="11031" y="14335"/>
                    </a:lnTo>
                    <a:lnTo>
                      <a:pt x="11031" y="14917"/>
                    </a:lnTo>
                    <a:lnTo>
                      <a:pt x="11494" y="14917"/>
                    </a:lnTo>
                    <a:lnTo>
                      <a:pt x="11494" y="14335"/>
                    </a:lnTo>
                    <a:lnTo>
                      <a:pt x="11494" y="15498"/>
                    </a:lnTo>
                    <a:lnTo>
                      <a:pt x="11957" y="15498"/>
                    </a:lnTo>
                    <a:lnTo>
                      <a:pt x="11957" y="16079"/>
                    </a:lnTo>
                    <a:lnTo>
                      <a:pt x="12343" y="16079"/>
                    </a:lnTo>
                    <a:lnTo>
                      <a:pt x="12343" y="16563"/>
                    </a:lnTo>
                    <a:lnTo>
                      <a:pt x="11957" y="16563"/>
                    </a:lnTo>
                    <a:lnTo>
                      <a:pt x="12343" y="16563"/>
                    </a:lnTo>
                    <a:lnTo>
                      <a:pt x="12343" y="17144"/>
                    </a:lnTo>
                    <a:lnTo>
                      <a:pt x="11957" y="17144"/>
                    </a:lnTo>
                    <a:lnTo>
                      <a:pt x="12343" y="17726"/>
                    </a:lnTo>
                    <a:lnTo>
                      <a:pt x="12343" y="17144"/>
                    </a:lnTo>
                    <a:lnTo>
                      <a:pt x="13269" y="17144"/>
                    </a:lnTo>
                    <a:lnTo>
                      <a:pt x="13269" y="17726"/>
                    </a:lnTo>
                    <a:lnTo>
                      <a:pt x="13269" y="17144"/>
                    </a:lnTo>
                    <a:lnTo>
                      <a:pt x="13731" y="17144"/>
                    </a:lnTo>
                    <a:lnTo>
                      <a:pt x="13731" y="18210"/>
                    </a:lnTo>
                    <a:lnTo>
                      <a:pt x="14117" y="18210"/>
                    </a:lnTo>
                    <a:lnTo>
                      <a:pt x="14117" y="18791"/>
                    </a:lnTo>
                    <a:lnTo>
                      <a:pt x="14580" y="19372"/>
                    </a:lnTo>
                    <a:lnTo>
                      <a:pt x="14117" y="19372"/>
                    </a:lnTo>
                    <a:lnTo>
                      <a:pt x="15043" y="19372"/>
                    </a:lnTo>
                    <a:lnTo>
                      <a:pt x="15043" y="19953"/>
                    </a:lnTo>
                    <a:lnTo>
                      <a:pt x="14580" y="19953"/>
                    </a:lnTo>
                    <a:lnTo>
                      <a:pt x="14580" y="19372"/>
                    </a:lnTo>
                    <a:lnTo>
                      <a:pt x="14117" y="19372"/>
                    </a:lnTo>
                    <a:lnTo>
                      <a:pt x="14117" y="20438"/>
                    </a:lnTo>
                    <a:lnTo>
                      <a:pt x="14580" y="20438"/>
                    </a:lnTo>
                    <a:lnTo>
                      <a:pt x="14117" y="20438"/>
                    </a:lnTo>
                    <a:lnTo>
                      <a:pt x="14117" y="21019"/>
                    </a:lnTo>
                    <a:lnTo>
                      <a:pt x="14117" y="20438"/>
                    </a:lnTo>
                    <a:lnTo>
                      <a:pt x="14580" y="21019"/>
                    </a:lnTo>
                    <a:lnTo>
                      <a:pt x="15043" y="21019"/>
                    </a:lnTo>
                    <a:lnTo>
                      <a:pt x="14580" y="21600"/>
                    </a:lnTo>
                    <a:lnTo>
                      <a:pt x="15043" y="21600"/>
                    </a:lnTo>
                    <a:lnTo>
                      <a:pt x="14580" y="21600"/>
                    </a:lnTo>
                    <a:lnTo>
                      <a:pt x="15429" y="21600"/>
                    </a:lnTo>
                    <a:lnTo>
                      <a:pt x="15429" y="20438"/>
                    </a:lnTo>
                    <a:lnTo>
                      <a:pt x="15891" y="20438"/>
                    </a:lnTo>
                    <a:lnTo>
                      <a:pt x="15891" y="18791"/>
                    </a:lnTo>
                    <a:lnTo>
                      <a:pt x="16354" y="18791"/>
                    </a:lnTo>
                    <a:lnTo>
                      <a:pt x="16354" y="18210"/>
                    </a:lnTo>
                    <a:lnTo>
                      <a:pt x="17203" y="18210"/>
                    </a:lnTo>
                    <a:lnTo>
                      <a:pt x="17203" y="17144"/>
                    </a:lnTo>
                    <a:lnTo>
                      <a:pt x="17666" y="17144"/>
                    </a:lnTo>
                    <a:lnTo>
                      <a:pt x="17666" y="16563"/>
                    </a:lnTo>
                    <a:lnTo>
                      <a:pt x="17203" y="16563"/>
                    </a:lnTo>
                    <a:lnTo>
                      <a:pt x="17666" y="16563"/>
                    </a:lnTo>
                    <a:lnTo>
                      <a:pt x="17666" y="16079"/>
                    </a:lnTo>
                    <a:lnTo>
                      <a:pt x="17203" y="16079"/>
                    </a:lnTo>
                    <a:lnTo>
                      <a:pt x="17203" y="14917"/>
                    </a:lnTo>
                    <a:lnTo>
                      <a:pt x="16817" y="14917"/>
                    </a:lnTo>
                    <a:lnTo>
                      <a:pt x="17203" y="14335"/>
                    </a:lnTo>
                    <a:lnTo>
                      <a:pt x="17666" y="14335"/>
                    </a:lnTo>
                    <a:lnTo>
                      <a:pt x="17666" y="14917"/>
                    </a:lnTo>
                    <a:lnTo>
                      <a:pt x="17666" y="14335"/>
                    </a:lnTo>
                    <a:lnTo>
                      <a:pt x="18129" y="14335"/>
                    </a:lnTo>
                    <a:lnTo>
                      <a:pt x="18129" y="14917"/>
                    </a:lnTo>
                    <a:lnTo>
                      <a:pt x="18514" y="14917"/>
                    </a:lnTo>
                    <a:lnTo>
                      <a:pt x="18514" y="14335"/>
                    </a:lnTo>
                    <a:lnTo>
                      <a:pt x="18977" y="14335"/>
                    </a:lnTo>
                    <a:lnTo>
                      <a:pt x="18977" y="14917"/>
                    </a:lnTo>
                    <a:lnTo>
                      <a:pt x="18977" y="14335"/>
                    </a:lnTo>
                    <a:lnTo>
                      <a:pt x="19903" y="14335"/>
                    </a:lnTo>
                    <a:lnTo>
                      <a:pt x="19903" y="13851"/>
                    </a:lnTo>
                    <a:lnTo>
                      <a:pt x="20751" y="13851"/>
                    </a:lnTo>
                    <a:lnTo>
                      <a:pt x="20751" y="13270"/>
                    </a:lnTo>
                    <a:lnTo>
                      <a:pt x="21600" y="13270"/>
                    </a:lnTo>
                    <a:lnTo>
                      <a:pt x="21600" y="12689"/>
                    </a:lnTo>
                    <a:lnTo>
                      <a:pt x="21214" y="12689"/>
                    </a:lnTo>
                    <a:lnTo>
                      <a:pt x="21214" y="12204"/>
                    </a:lnTo>
                    <a:lnTo>
                      <a:pt x="20751" y="12204"/>
                    </a:lnTo>
                    <a:lnTo>
                      <a:pt x="20751" y="11623"/>
                    </a:lnTo>
                    <a:lnTo>
                      <a:pt x="21214" y="11623"/>
                    </a:lnTo>
                    <a:lnTo>
                      <a:pt x="20751" y="11623"/>
                    </a:lnTo>
                    <a:lnTo>
                      <a:pt x="21214" y="11623"/>
                    </a:lnTo>
                    <a:lnTo>
                      <a:pt x="21214" y="11042"/>
                    </a:lnTo>
                    <a:lnTo>
                      <a:pt x="20751" y="11042"/>
                    </a:lnTo>
                    <a:lnTo>
                      <a:pt x="20751" y="10461"/>
                    </a:lnTo>
                    <a:lnTo>
                      <a:pt x="20289" y="11042"/>
                    </a:lnTo>
                    <a:lnTo>
                      <a:pt x="20289" y="10461"/>
                    </a:lnTo>
                    <a:lnTo>
                      <a:pt x="18977" y="10461"/>
                    </a:lnTo>
                    <a:lnTo>
                      <a:pt x="18977" y="9977"/>
                    </a:lnTo>
                    <a:lnTo>
                      <a:pt x="19903" y="9977"/>
                    </a:lnTo>
                    <a:lnTo>
                      <a:pt x="19903" y="9396"/>
                    </a:lnTo>
                    <a:lnTo>
                      <a:pt x="20751" y="9396"/>
                    </a:lnTo>
                    <a:lnTo>
                      <a:pt x="20751" y="8330"/>
                    </a:lnTo>
                    <a:lnTo>
                      <a:pt x="20289" y="8330"/>
                    </a:lnTo>
                    <a:lnTo>
                      <a:pt x="20289" y="7749"/>
                    </a:lnTo>
                    <a:lnTo>
                      <a:pt x="20289" y="8814"/>
                    </a:lnTo>
                    <a:lnTo>
                      <a:pt x="19903" y="8814"/>
                    </a:lnTo>
                    <a:lnTo>
                      <a:pt x="19903" y="8330"/>
                    </a:lnTo>
                    <a:lnTo>
                      <a:pt x="19440" y="8330"/>
                    </a:lnTo>
                    <a:lnTo>
                      <a:pt x="19440" y="6683"/>
                    </a:lnTo>
                    <a:lnTo>
                      <a:pt x="19903" y="6683"/>
                    </a:lnTo>
                    <a:lnTo>
                      <a:pt x="20289" y="6102"/>
                    </a:lnTo>
                    <a:lnTo>
                      <a:pt x="20289" y="5521"/>
                    </a:lnTo>
                    <a:lnTo>
                      <a:pt x="19903" y="5521"/>
                    </a:lnTo>
                    <a:lnTo>
                      <a:pt x="19903" y="6102"/>
                    </a:lnTo>
                    <a:lnTo>
                      <a:pt x="19903" y="5521"/>
                    </a:lnTo>
                    <a:lnTo>
                      <a:pt x="19903" y="6102"/>
                    </a:lnTo>
                    <a:lnTo>
                      <a:pt x="19440" y="6683"/>
                    </a:lnTo>
                    <a:lnTo>
                      <a:pt x="19440" y="6102"/>
                    </a:lnTo>
                    <a:lnTo>
                      <a:pt x="18977" y="6102"/>
                    </a:lnTo>
                    <a:lnTo>
                      <a:pt x="18977" y="6683"/>
                    </a:lnTo>
                    <a:lnTo>
                      <a:pt x="18129" y="6683"/>
                    </a:lnTo>
                    <a:lnTo>
                      <a:pt x="18129" y="7168"/>
                    </a:lnTo>
                    <a:lnTo>
                      <a:pt x="18977" y="7168"/>
                    </a:lnTo>
                    <a:lnTo>
                      <a:pt x="18977" y="7749"/>
                    </a:lnTo>
                    <a:lnTo>
                      <a:pt x="18514" y="7749"/>
                    </a:lnTo>
                    <a:lnTo>
                      <a:pt x="18977" y="8330"/>
                    </a:lnTo>
                    <a:lnTo>
                      <a:pt x="18514" y="8330"/>
                    </a:lnTo>
                    <a:lnTo>
                      <a:pt x="18514" y="7749"/>
                    </a:lnTo>
                    <a:lnTo>
                      <a:pt x="18129" y="7749"/>
                    </a:lnTo>
                    <a:lnTo>
                      <a:pt x="18129" y="8814"/>
                    </a:lnTo>
                    <a:lnTo>
                      <a:pt x="17666" y="8814"/>
                    </a:lnTo>
                    <a:lnTo>
                      <a:pt x="18129" y="8814"/>
                    </a:lnTo>
                    <a:lnTo>
                      <a:pt x="18129" y="8330"/>
                    </a:lnTo>
                    <a:lnTo>
                      <a:pt x="17666" y="8330"/>
                    </a:lnTo>
                    <a:lnTo>
                      <a:pt x="17666" y="7749"/>
                    </a:lnTo>
                    <a:lnTo>
                      <a:pt x="17666" y="8330"/>
                    </a:lnTo>
                    <a:lnTo>
                      <a:pt x="17203" y="8330"/>
                    </a:lnTo>
                    <a:lnTo>
                      <a:pt x="17203" y="7168"/>
                    </a:lnTo>
                    <a:lnTo>
                      <a:pt x="16817" y="7168"/>
                    </a:lnTo>
                    <a:lnTo>
                      <a:pt x="16817" y="8330"/>
                    </a:lnTo>
                    <a:lnTo>
                      <a:pt x="16354" y="8330"/>
                    </a:lnTo>
                    <a:lnTo>
                      <a:pt x="16354" y="7749"/>
                    </a:lnTo>
                    <a:lnTo>
                      <a:pt x="15891" y="7749"/>
                    </a:lnTo>
                    <a:lnTo>
                      <a:pt x="15891" y="7168"/>
                    </a:lnTo>
                    <a:lnTo>
                      <a:pt x="15891" y="7749"/>
                    </a:lnTo>
                    <a:lnTo>
                      <a:pt x="15429" y="7749"/>
                    </a:lnTo>
                    <a:lnTo>
                      <a:pt x="15429" y="7168"/>
                    </a:lnTo>
                    <a:lnTo>
                      <a:pt x="15043" y="7168"/>
                    </a:lnTo>
                    <a:lnTo>
                      <a:pt x="15043" y="6683"/>
                    </a:lnTo>
                    <a:lnTo>
                      <a:pt x="15043" y="7168"/>
                    </a:lnTo>
                    <a:lnTo>
                      <a:pt x="14580" y="7168"/>
                    </a:lnTo>
                    <a:lnTo>
                      <a:pt x="14580" y="6102"/>
                    </a:lnTo>
                    <a:lnTo>
                      <a:pt x="15429" y="6102"/>
                    </a:lnTo>
                    <a:lnTo>
                      <a:pt x="15429" y="5521"/>
                    </a:lnTo>
                    <a:lnTo>
                      <a:pt x="15043" y="6102"/>
                    </a:lnTo>
                    <a:lnTo>
                      <a:pt x="15043" y="5521"/>
                    </a:lnTo>
                    <a:lnTo>
                      <a:pt x="14580" y="6102"/>
                    </a:lnTo>
                    <a:lnTo>
                      <a:pt x="14580" y="5521"/>
                    </a:lnTo>
                    <a:lnTo>
                      <a:pt x="14117" y="4940"/>
                    </a:lnTo>
                    <a:lnTo>
                      <a:pt x="14117" y="4456"/>
                    </a:lnTo>
                    <a:lnTo>
                      <a:pt x="13731" y="4456"/>
                    </a:lnTo>
                    <a:lnTo>
                      <a:pt x="13731" y="3874"/>
                    </a:lnTo>
                    <a:lnTo>
                      <a:pt x="14117" y="3874"/>
                    </a:lnTo>
                    <a:lnTo>
                      <a:pt x="14117" y="3293"/>
                    </a:lnTo>
                    <a:lnTo>
                      <a:pt x="13731" y="3293"/>
                    </a:lnTo>
                    <a:lnTo>
                      <a:pt x="13269" y="2809"/>
                    </a:lnTo>
                    <a:lnTo>
                      <a:pt x="13731" y="2809"/>
                    </a:lnTo>
                    <a:lnTo>
                      <a:pt x="13269" y="2809"/>
                    </a:lnTo>
                    <a:lnTo>
                      <a:pt x="13269" y="2228"/>
                    </a:lnTo>
                    <a:lnTo>
                      <a:pt x="13731" y="2228"/>
                    </a:lnTo>
                    <a:lnTo>
                      <a:pt x="13731" y="581"/>
                    </a:lnTo>
                    <a:lnTo>
                      <a:pt x="13269" y="581"/>
                    </a:lnTo>
                    <a:lnTo>
                      <a:pt x="13731" y="581"/>
                    </a:lnTo>
                    <a:lnTo>
                      <a:pt x="12806" y="581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17" name="Shape 3015"/>
              <p:cNvSpPr/>
              <p:nvPr/>
            </p:nvSpPr>
            <p:spPr>
              <a:xfrm>
                <a:off x="7798668" y="4743247"/>
                <a:ext cx="231083" cy="2715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10" y="15051"/>
                    </a:moveTo>
                    <a:lnTo>
                      <a:pt x="810" y="15740"/>
                    </a:lnTo>
                    <a:lnTo>
                      <a:pt x="1485" y="15051"/>
                    </a:lnTo>
                    <a:lnTo>
                      <a:pt x="1485" y="15740"/>
                    </a:lnTo>
                    <a:lnTo>
                      <a:pt x="0" y="15740"/>
                    </a:lnTo>
                    <a:lnTo>
                      <a:pt x="0" y="17004"/>
                    </a:lnTo>
                    <a:lnTo>
                      <a:pt x="810" y="17004"/>
                    </a:lnTo>
                    <a:lnTo>
                      <a:pt x="810" y="16430"/>
                    </a:lnTo>
                    <a:lnTo>
                      <a:pt x="810" y="17004"/>
                    </a:lnTo>
                    <a:lnTo>
                      <a:pt x="1485" y="17004"/>
                    </a:lnTo>
                    <a:lnTo>
                      <a:pt x="1485" y="17694"/>
                    </a:lnTo>
                    <a:lnTo>
                      <a:pt x="2295" y="17694"/>
                    </a:lnTo>
                    <a:lnTo>
                      <a:pt x="2295" y="17004"/>
                    </a:lnTo>
                    <a:lnTo>
                      <a:pt x="2295" y="17694"/>
                    </a:lnTo>
                    <a:lnTo>
                      <a:pt x="3105" y="17694"/>
                    </a:lnTo>
                    <a:lnTo>
                      <a:pt x="3105" y="18383"/>
                    </a:lnTo>
                    <a:lnTo>
                      <a:pt x="2295" y="18383"/>
                    </a:lnTo>
                    <a:lnTo>
                      <a:pt x="3915" y="18383"/>
                    </a:lnTo>
                    <a:lnTo>
                      <a:pt x="3915" y="17004"/>
                    </a:lnTo>
                    <a:lnTo>
                      <a:pt x="4590" y="17004"/>
                    </a:lnTo>
                    <a:lnTo>
                      <a:pt x="4590" y="18383"/>
                    </a:lnTo>
                    <a:lnTo>
                      <a:pt x="5400" y="18383"/>
                    </a:lnTo>
                    <a:lnTo>
                      <a:pt x="5400" y="17694"/>
                    </a:lnTo>
                    <a:lnTo>
                      <a:pt x="5400" y="18383"/>
                    </a:lnTo>
                    <a:lnTo>
                      <a:pt x="6210" y="18383"/>
                    </a:lnTo>
                    <a:lnTo>
                      <a:pt x="6210" y="18957"/>
                    </a:lnTo>
                    <a:lnTo>
                      <a:pt x="5400" y="18957"/>
                    </a:lnTo>
                    <a:lnTo>
                      <a:pt x="6210" y="18957"/>
                    </a:lnTo>
                    <a:lnTo>
                      <a:pt x="6210" y="17694"/>
                    </a:lnTo>
                    <a:lnTo>
                      <a:pt x="6885" y="17694"/>
                    </a:lnTo>
                    <a:lnTo>
                      <a:pt x="6885" y="18383"/>
                    </a:lnTo>
                    <a:lnTo>
                      <a:pt x="7695" y="18383"/>
                    </a:lnTo>
                    <a:lnTo>
                      <a:pt x="6885" y="17694"/>
                    </a:lnTo>
                    <a:lnTo>
                      <a:pt x="7695" y="17694"/>
                    </a:lnTo>
                    <a:lnTo>
                      <a:pt x="7695" y="17004"/>
                    </a:lnTo>
                    <a:lnTo>
                      <a:pt x="6210" y="17004"/>
                    </a:lnTo>
                    <a:lnTo>
                      <a:pt x="6210" y="16430"/>
                    </a:lnTo>
                    <a:lnTo>
                      <a:pt x="7695" y="16430"/>
                    </a:lnTo>
                    <a:lnTo>
                      <a:pt x="7695" y="15740"/>
                    </a:lnTo>
                    <a:lnTo>
                      <a:pt x="8505" y="15740"/>
                    </a:lnTo>
                    <a:lnTo>
                      <a:pt x="8505" y="16430"/>
                    </a:lnTo>
                    <a:lnTo>
                      <a:pt x="9315" y="15740"/>
                    </a:lnTo>
                    <a:lnTo>
                      <a:pt x="9315" y="16430"/>
                    </a:lnTo>
                    <a:lnTo>
                      <a:pt x="9315" y="15051"/>
                    </a:lnTo>
                    <a:lnTo>
                      <a:pt x="9990" y="15051"/>
                    </a:lnTo>
                    <a:lnTo>
                      <a:pt x="9990" y="15740"/>
                    </a:lnTo>
                    <a:lnTo>
                      <a:pt x="9315" y="16430"/>
                    </a:lnTo>
                    <a:lnTo>
                      <a:pt x="8505" y="16430"/>
                    </a:lnTo>
                    <a:lnTo>
                      <a:pt x="8505" y="18383"/>
                    </a:lnTo>
                    <a:lnTo>
                      <a:pt x="9315" y="18383"/>
                    </a:lnTo>
                    <a:lnTo>
                      <a:pt x="9315" y="18957"/>
                    </a:lnTo>
                    <a:lnTo>
                      <a:pt x="9990" y="18957"/>
                    </a:lnTo>
                    <a:lnTo>
                      <a:pt x="9990" y="18383"/>
                    </a:lnTo>
                    <a:lnTo>
                      <a:pt x="10800" y="18383"/>
                    </a:lnTo>
                    <a:lnTo>
                      <a:pt x="10800" y="19647"/>
                    </a:lnTo>
                    <a:lnTo>
                      <a:pt x="9315" y="19647"/>
                    </a:lnTo>
                    <a:lnTo>
                      <a:pt x="9315" y="20336"/>
                    </a:lnTo>
                    <a:lnTo>
                      <a:pt x="7695" y="20336"/>
                    </a:lnTo>
                    <a:lnTo>
                      <a:pt x="7695" y="20911"/>
                    </a:lnTo>
                    <a:lnTo>
                      <a:pt x="9990" y="20911"/>
                    </a:lnTo>
                    <a:lnTo>
                      <a:pt x="9990" y="21600"/>
                    </a:lnTo>
                    <a:lnTo>
                      <a:pt x="10800" y="20911"/>
                    </a:lnTo>
                    <a:lnTo>
                      <a:pt x="11610" y="20911"/>
                    </a:lnTo>
                    <a:lnTo>
                      <a:pt x="11610" y="20336"/>
                    </a:lnTo>
                    <a:lnTo>
                      <a:pt x="11610" y="20911"/>
                    </a:lnTo>
                    <a:lnTo>
                      <a:pt x="13095" y="20911"/>
                    </a:lnTo>
                    <a:lnTo>
                      <a:pt x="13095" y="20336"/>
                    </a:lnTo>
                    <a:lnTo>
                      <a:pt x="15390" y="20336"/>
                    </a:lnTo>
                    <a:lnTo>
                      <a:pt x="15390" y="17694"/>
                    </a:lnTo>
                    <a:lnTo>
                      <a:pt x="14715" y="17694"/>
                    </a:lnTo>
                    <a:lnTo>
                      <a:pt x="14715" y="17004"/>
                    </a:lnTo>
                    <a:lnTo>
                      <a:pt x="15390" y="17004"/>
                    </a:lnTo>
                    <a:lnTo>
                      <a:pt x="15390" y="16430"/>
                    </a:lnTo>
                    <a:lnTo>
                      <a:pt x="14715" y="16430"/>
                    </a:lnTo>
                    <a:lnTo>
                      <a:pt x="14715" y="17004"/>
                    </a:lnTo>
                    <a:lnTo>
                      <a:pt x="14715" y="16430"/>
                    </a:lnTo>
                    <a:lnTo>
                      <a:pt x="13905" y="16430"/>
                    </a:lnTo>
                    <a:lnTo>
                      <a:pt x="13905" y="17004"/>
                    </a:lnTo>
                    <a:lnTo>
                      <a:pt x="13905" y="16430"/>
                    </a:lnTo>
                    <a:lnTo>
                      <a:pt x="14715" y="16430"/>
                    </a:lnTo>
                    <a:lnTo>
                      <a:pt x="14715" y="15740"/>
                    </a:lnTo>
                    <a:lnTo>
                      <a:pt x="16200" y="15740"/>
                    </a:lnTo>
                    <a:lnTo>
                      <a:pt x="17010" y="15051"/>
                    </a:lnTo>
                    <a:lnTo>
                      <a:pt x="18495" y="15051"/>
                    </a:lnTo>
                    <a:lnTo>
                      <a:pt x="18495" y="14362"/>
                    </a:lnTo>
                    <a:lnTo>
                      <a:pt x="17685" y="14362"/>
                    </a:lnTo>
                    <a:lnTo>
                      <a:pt x="17685" y="13787"/>
                    </a:lnTo>
                    <a:lnTo>
                      <a:pt x="18495" y="13787"/>
                    </a:lnTo>
                    <a:lnTo>
                      <a:pt x="18495" y="13098"/>
                    </a:lnTo>
                    <a:lnTo>
                      <a:pt x="19305" y="13098"/>
                    </a:lnTo>
                    <a:lnTo>
                      <a:pt x="19305" y="12409"/>
                    </a:lnTo>
                    <a:lnTo>
                      <a:pt x="18495" y="12409"/>
                    </a:lnTo>
                    <a:lnTo>
                      <a:pt x="18495" y="11834"/>
                    </a:lnTo>
                    <a:lnTo>
                      <a:pt x="19305" y="11834"/>
                    </a:lnTo>
                    <a:lnTo>
                      <a:pt x="19305" y="10455"/>
                    </a:lnTo>
                    <a:lnTo>
                      <a:pt x="18495" y="10455"/>
                    </a:lnTo>
                    <a:lnTo>
                      <a:pt x="18495" y="9766"/>
                    </a:lnTo>
                    <a:lnTo>
                      <a:pt x="19305" y="9766"/>
                    </a:lnTo>
                    <a:lnTo>
                      <a:pt x="19305" y="9191"/>
                    </a:lnTo>
                    <a:lnTo>
                      <a:pt x="20115" y="9191"/>
                    </a:lnTo>
                    <a:lnTo>
                      <a:pt x="20115" y="8502"/>
                    </a:lnTo>
                    <a:lnTo>
                      <a:pt x="20790" y="8502"/>
                    </a:lnTo>
                    <a:lnTo>
                      <a:pt x="20790" y="4596"/>
                    </a:lnTo>
                    <a:lnTo>
                      <a:pt x="21600" y="4596"/>
                    </a:lnTo>
                    <a:lnTo>
                      <a:pt x="21600" y="3217"/>
                    </a:lnTo>
                    <a:lnTo>
                      <a:pt x="20790" y="3217"/>
                    </a:lnTo>
                    <a:lnTo>
                      <a:pt x="20790" y="2643"/>
                    </a:lnTo>
                    <a:lnTo>
                      <a:pt x="20790" y="3217"/>
                    </a:lnTo>
                    <a:lnTo>
                      <a:pt x="20790" y="2643"/>
                    </a:lnTo>
                    <a:lnTo>
                      <a:pt x="19305" y="2643"/>
                    </a:lnTo>
                    <a:lnTo>
                      <a:pt x="18495" y="1953"/>
                    </a:lnTo>
                    <a:lnTo>
                      <a:pt x="19305" y="1953"/>
                    </a:lnTo>
                    <a:lnTo>
                      <a:pt x="18495" y="1953"/>
                    </a:lnTo>
                    <a:lnTo>
                      <a:pt x="19305" y="1264"/>
                    </a:lnTo>
                    <a:lnTo>
                      <a:pt x="17685" y="1264"/>
                    </a:lnTo>
                    <a:lnTo>
                      <a:pt x="17010" y="1953"/>
                    </a:lnTo>
                    <a:lnTo>
                      <a:pt x="16200" y="1264"/>
                    </a:lnTo>
                    <a:lnTo>
                      <a:pt x="15390" y="1264"/>
                    </a:lnTo>
                    <a:lnTo>
                      <a:pt x="15390" y="689"/>
                    </a:lnTo>
                    <a:lnTo>
                      <a:pt x="14715" y="689"/>
                    </a:lnTo>
                    <a:lnTo>
                      <a:pt x="14715" y="0"/>
                    </a:lnTo>
                    <a:lnTo>
                      <a:pt x="12285" y="0"/>
                    </a:lnTo>
                    <a:lnTo>
                      <a:pt x="12285" y="689"/>
                    </a:lnTo>
                    <a:lnTo>
                      <a:pt x="11610" y="689"/>
                    </a:lnTo>
                    <a:lnTo>
                      <a:pt x="11610" y="1264"/>
                    </a:lnTo>
                    <a:lnTo>
                      <a:pt x="10800" y="1264"/>
                    </a:lnTo>
                    <a:lnTo>
                      <a:pt x="11610" y="1264"/>
                    </a:lnTo>
                    <a:lnTo>
                      <a:pt x="11610" y="1953"/>
                    </a:lnTo>
                    <a:lnTo>
                      <a:pt x="10800" y="2643"/>
                    </a:lnTo>
                    <a:lnTo>
                      <a:pt x="11610" y="2643"/>
                    </a:lnTo>
                    <a:lnTo>
                      <a:pt x="11610" y="3217"/>
                    </a:lnTo>
                    <a:lnTo>
                      <a:pt x="10800" y="3217"/>
                    </a:lnTo>
                    <a:lnTo>
                      <a:pt x="9990" y="3906"/>
                    </a:lnTo>
                    <a:lnTo>
                      <a:pt x="10800" y="3906"/>
                    </a:lnTo>
                    <a:lnTo>
                      <a:pt x="10800" y="4596"/>
                    </a:lnTo>
                    <a:lnTo>
                      <a:pt x="9990" y="4596"/>
                    </a:lnTo>
                    <a:lnTo>
                      <a:pt x="9315" y="5170"/>
                    </a:lnTo>
                    <a:lnTo>
                      <a:pt x="8505" y="5170"/>
                    </a:lnTo>
                    <a:lnTo>
                      <a:pt x="8505" y="5860"/>
                    </a:lnTo>
                    <a:lnTo>
                      <a:pt x="6885" y="5860"/>
                    </a:lnTo>
                    <a:lnTo>
                      <a:pt x="6885" y="5170"/>
                    </a:lnTo>
                    <a:lnTo>
                      <a:pt x="6210" y="5860"/>
                    </a:lnTo>
                    <a:lnTo>
                      <a:pt x="6210" y="5170"/>
                    </a:lnTo>
                    <a:lnTo>
                      <a:pt x="5400" y="5170"/>
                    </a:lnTo>
                    <a:lnTo>
                      <a:pt x="4590" y="6549"/>
                    </a:lnTo>
                    <a:lnTo>
                      <a:pt x="4590" y="7813"/>
                    </a:lnTo>
                    <a:lnTo>
                      <a:pt x="3915" y="7813"/>
                    </a:lnTo>
                    <a:lnTo>
                      <a:pt x="3915" y="8502"/>
                    </a:lnTo>
                    <a:lnTo>
                      <a:pt x="4590" y="8502"/>
                    </a:lnTo>
                    <a:lnTo>
                      <a:pt x="3915" y="8502"/>
                    </a:lnTo>
                    <a:lnTo>
                      <a:pt x="3915" y="9191"/>
                    </a:lnTo>
                    <a:lnTo>
                      <a:pt x="4590" y="9191"/>
                    </a:lnTo>
                    <a:lnTo>
                      <a:pt x="3915" y="9191"/>
                    </a:lnTo>
                    <a:lnTo>
                      <a:pt x="3915" y="9766"/>
                    </a:lnTo>
                    <a:lnTo>
                      <a:pt x="4590" y="9766"/>
                    </a:lnTo>
                    <a:lnTo>
                      <a:pt x="4590" y="10455"/>
                    </a:lnTo>
                    <a:lnTo>
                      <a:pt x="4590" y="9766"/>
                    </a:lnTo>
                    <a:lnTo>
                      <a:pt x="4590" y="10455"/>
                    </a:lnTo>
                    <a:lnTo>
                      <a:pt x="3105" y="10455"/>
                    </a:lnTo>
                    <a:lnTo>
                      <a:pt x="3105" y="11145"/>
                    </a:lnTo>
                    <a:lnTo>
                      <a:pt x="1485" y="11145"/>
                    </a:lnTo>
                    <a:lnTo>
                      <a:pt x="1485" y="11834"/>
                    </a:lnTo>
                    <a:lnTo>
                      <a:pt x="810" y="11834"/>
                    </a:lnTo>
                    <a:lnTo>
                      <a:pt x="810" y="12409"/>
                    </a:lnTo>
                    <a:lnTo>
                      <a:pt x="1485" y="12409"/>
                    </a:lnTo>
                    <a:lnTo>
                      <a:pt x="1485" y="13098"/>
                    </a:lnTo>
                    <a:lnTo>
                      <a:pt x="810" y="13098"/>
                    </a:lnTo>
                    <a:lnTo>
                      <a:pt x="810" y="13787"/>
                    </a:lnTo>
                    <a:lnTo>
                      <a:pt x="1485" y="13787"/>
                    </a:lnTo>
                    <a:lnTo>
                      <a:pt x="1485" y="14362"/>
                    </a:lnTo>
                    <a:lnTo>
                      <a:pt x="810" y="14362"/>
                    </a:lnTo>
                    <a:lnTo>
                      <a:pt x="1485" y="14362"/>
                    </a:lnTo>
                    <a:lnTo>
                      <a:pt x="1485" y="15051"/>
                    </a:lnTo>
                    <a:lnTo>
                      <a:pt x="810" y="15051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18" name="Shape 3016"/>
              <p:cNvSpPr/>
              <p:nvPr/>
            </p:nvSpPr>
            <p:spPr>
              <a:xfrm>
                <a:off x="7129974" y="4998882"/>
                <a:ext cx="437612" cy="3957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161"/>
                    </a:moveTo>
                    <a:lnTo>
                      <a:pt x="21600" y="15293"/>
                    </a:lnTo>
                    <a:lnTo>
                      <a:pt x="21172" y="14820"/>
                    </a:lnTo>
                    <a:lnTo>
                      <a:pt x="21172" y="14347"/>
                    </a:lnTo>
                    <a:lnTo>
                      <a:pt x="20745" y="14347"/>
                    </a:lnTo>
                    <a:lnTo>
                      <a:pt x="21172" y="14347"/>
                    </a:lnTo>
                    <a:lnTo>
                      <a:pt x="20745" y="13953"/>
                    </a:lnTo>
                    <a:lnTo>
                      <a:pt x="20745" y="14347"/>
                    </a:lnTo>
                    <a:lnTo>
                      <a:pt x="20745" y="13953"/>
                    </a:lnTo>
                    <a:lnTo>
                      <a:pt x="20388" y="13953"/>
                    </a:lnTo>
                    <a:lnTo>
                      <a:pt x="20745" y="13480"/>
                    </a:lnTo>
                    <a:lnTo>
                      <a:pt x="20745" y="13953"/>
                    </a:lnTo>
                    <a:lnTo>
                      <a:pt x="20745" y="13480"/>
                    </a:lnTo>
                    <a:lnTo>
                      <a:pt x="20388" y="13480"/>
                    </a:lnTo>
                    <a:lnTo>
                      <a:pt x="20388" y="13007"/>
                    </a:lnTo>
                    <a:lnTo>
                      <a:pt x="19960" y="12613"/>
                    </a:lnTo>
                    <a:lnTo>
                      <a:pt x="19960" y="12140"/>
                    </a:lnTo>
                    <a:lnTo>
                      <a:pt x="19533" y="12140"/>
                    </a:lnTo>
                    <a:lnTo>
                      <a:pt x="19960" y="11667"/>
                    </a:lnTo>
                    <a:lnTo>
                      <a:pt x="19960" y="11273"/>
                    </a:lnTo>
                    <a:lnTo>
                      <a:pt x="19533" y="11273"/>
                    </a:lnTo>
                    <a:lnTo>
                      <a:pt x="19533" y="11667"/>
                    </a:lnTo>
                    <a:lnTo>
                      <a:pt x="19533" y="11273"/>
                    </a:lnTo>
                    <a:lnTo>
                      <a:pt x="19176" y="10800"/>
                    </a:lnTo>
                    <a:lnTo>
                      <a:pt x="19176" y="11273"/>
                    </a:lnTo>
                    <a:lnTo>
                      <a:pt x="19176" y="10800"/>
                    </a:lnTo>
                    <a:lnTo>
                      <a:pt x="19533" y="10800"/>
                    </a:lnTo>
                    <a:lnTo>
                      <a:pt x="19176" y="10327"/>
                    </a:lnTo>
                    <a:lnTo>
                      <a:pt x="18749" y="10327"/>
                    </a:lnTo>
                    <a:lnTo>
                      <a:pt x="18749" y="9854"/>
                    </a:lnTo>
                    <a:lnTo>
                      <a:pt x="18321" y="9854"/>
                    </a:lnTo>
                    <a:lnTo>
                      <a:pt x="18321" y="10327"/>
                    </a:lnTo>
                    <a:lnTo>
                      <a:pt x="18321" y="9460"/>
                    </a:lnTo>
                    <a:lnTo>
                      <a:pt x="17893" y="9460"/>
                    </a:lnTo>
                    <a:lnTo>
                      <a:pt x="18321" y="8987"/>
                    </a:lnTo>
                    <a:lnTo>
                      <a:pt x="17893" y="8514"/>
                    </a:lnTo>
                    <a:lnTo>
                      <a:pt x="17893" y="8120"/>
                    </a:lnTo>
                    <a:lnTo>
                      <a:pt x="17537" y="8120"/>
                    </a:lnTo>
                    <a:lnTo>
                      <a:pt x="17537" y="7647"/>
                    </a:lnTo>
                    <a:lnTo>
                      <a:pt x="17893" y="7647"/>
                    </a:lnTo>
                    <a:lnTo>
                      <a:pt x="17537" y="7647"/>
                    </a:lnTo>
                    <a:lnTo>
                      <a:pt x="17537" y="7174"/>
                    </a:lnTo>
                    <a:lnTo>
                      <a:pt x="16681" y="7174"/>
                    </a:lnTo>
                    <a:lnTo>
                      <a:pt x="16681" y="7647"/>
                    </a:lnTo>
                    <a:lnTo>
                      <a:pt x="16325" y="7174"/>
                    </a:lnTo>
                    <a:lnTo>
                      <a:pt x="16325" y="6701"/>
                    </a:lnTo>
                    <a:lnTo>
                      <a:pt x="16325" y="7174"/>
                    </a:lnTo>
                    <a:lnTo>
                      <a:pt x="15897" y="7174"/>
                    </a:lnTo>
                    <a:lnTo>
                      <a:pt x="15897" y="7647"/>
                    </a:lnTo>
                    <a:lnTo>
                      <a:pt x="15469" y="7647"/>
                    </a:lnTo>
                    <a:lnTo>
                      <a:pt x="15469" y="7174"/>
                    </a:lnTo>
                    <a:lnTo>
                      <a:pt x="14685" y="7174"/>
                    </a:lnTo>
                    <a:lnTo>
                      <a:pt x="14685" y="6701"/>
                    </a:lnTo>
                    <a:lnTo>
                      <a:pt x="14257" y="6701"/>
                    </a:lnTo>
                    <a:lnTo>
                      <a:pt x="14257" y="6307"/>
                    </a:lnTo>
                    <a:lnTo>
                      <a:pt x="13830" y="6701"/>
                    </a:lnTo>
                    <a:lnTo>
                      <a:pt x="13830" y="5834"/>
                    </a:lnTo>
                    <a:lnTo>
                      <a:pt x="13473" y="5834"/>
                    </a:lnTo>
                    <a:lnTo>
                      <a:pt x="13046" y="5361"/>
                    </a:lnTo>
                    <a:lnTo>
                      <a:pt x="13046" y="4966"/>
                    </a:lnTo>
                    <a:lnTo>
                      <a:pt x="12618" y="4966"/>
                    </a:lnTo>
                    <a:lnTo>
                      <a:pt x="12618" y="4493"/>
                    </a:lnTo>
                    <a:lnTo>
                      <a:pt x="12190" y="4493"/>
                    </a:lnTo>
                    <a:lnTo>
                      <a:pt x="12190" y="4966"/>
                    </a:lnTo>
                    <a:lnTo>
                      <a:pt x="11834" y="4966"/>
                    </a:lnTo>
                    <a:lnTo>
                      <a:pt x="11834" y="4493"/>
                    </a:lnTo>
                    <a:lnTo>
                      <a:pt x="11834" y="4966"/>
                    </a:lnTo>
                    <a:lnTo>
                      <a:pt x="10978" y="4966"/>
                    </a:lnTo>
                    <a:lnTo>
                      <a:pt x="10978" y="5361"/>
                    </a:lnTo>
                    <a:lnTo>
                      <a:pt x="10622" y="5361"/>
                    </a:lnTo>
                    <a:lnTo>
                      <a:pt x="10622" y="4966"/>
                    </a:lnTo>
                    <a:lnTo>
                      <a:pt x="10194" y="4966"/>
                    </a:lnTo>
                    <a:lnTo>
                      <a:pt x="10194" y="4493"/>
                    </a:lnTo>
                    <a:lnTo>
                      <a:pt x="9766" y="4493"/>
                    </a:lnTo>
                    <a:lnTo>
                      <a:pt x="9766" y="4020"/>
                    </a:lnTo>
                    <a:lnTo>
                      <a:pt x="9766" y="4493"/>
                    </a:lnTo>
                    <a:lnTo>
                      <a:pt x="9339" y="4020"/>
                    </a:lnTo>
                    <a:lnTo>
                      <a:pt x="9339" y="4493"/>
                    </a:lnTo>
                    <a:lnTo>
                      <a:pt x="9339" y="4020"/>
                    </a:lnTo>
                    <a:lnTo>
                      <a:pt x="8982" y="4020"/>
                    </a:lnTo>
                    <a:lnTo>
                      <a:pt x="8982" y="3547"/>
                    </a:lnTo>
                    <a:lnTo>
                      <a:pt x="8554" y="3547"/>
                    </a:lnTo>
                    <a:lnTo>
                      <a:pt x="8554" y="4020"/>
                    </a:lnTo>
                    <a:lnTo>
                      <a:pt x="8127" y="4020"/>
                    </a:lnTo>
                    <a:lnTo>
                      <a:pt x="8127" y="3153"/>
                    </a:lnTo>
                    <a:lnTo>
                      <a:pt x="7770" y="3153"/>
                    </a:lnTo>
                    <a:lnTo>
                      <a:pt x="8127" y="3153"/>
                    </a:lnTo>
                    <a:lnTo>
                      <a:pt x="8127" y="2680"/>
                    </a:lnTo>
                    <a:lnTo>
                      <a:pt x="7770" y="2680"/>
                    </a:lnTo>
                    <a:lnTo>
                      <a:pt x="7770" y="2207"/>
                    </a:lnTo>
                    <a:lnTo>
                      <a:pt x="7343" y="2207"/>
                    </a:lnTo>
                    <a:lnTo>
                      <a:pt x="7343" y="2680"/>
                    </a:lnTo>
                    <a:lnTo>
                      <a:pt x="6131" y="2680"/>
                    </a:lnTo>
                    <a:lnTo>
                      <a:pt x="6131" y="2207"/>
                    </a:lnTo>
                    <a:lnTo>
                      <a:pt x="6131" y="2680"/>
                    </a:lnTo>
                    <a:lnTo>
                      <a:pt x="6131" y="2207"/>
                    </a:lnTo>
                    <a:lnTo>
                      <a:pt x="5703" y="2207"/>
                    </a:lnTo>
                    <a:lnTo>
                      <a:pt x="5703" y="1813"/>
                    </a:lnTo>
                    <a:lnTo>
                      <a:pt x="5275" y="1813"/>
                    </a:lnTo>
                    <a:lnTo>
                      <a:pt x="5275" y="1340"/>
                    </a:lnTo>
                    <a:lnTo>
                      <a:pt x="4919" y="1340"/>
                    </a:lnTo>
                    <a:lnTo>
                      <a:pt x="4919" y="867"/>
                    </a:lnTo>
                    <a:lnTo>
                      <a:pt x="4063" y="867"/>
                    </a:lnTo>
                    <a:lnTo>
                      <a:pt x="4491" y="394"/>
                    </a:lnTo>
                    <a:lnTo>
                      <a:pt x="4063" y="394"/>
                    </a:lnTo>
                    <a:lnTo>
                      <a:pt x="4063" y="0"/>
                    </a:lnTo>
                    <a:lnTo>
                      <a:pt x="4063" y="394"/>
                    </a:lnTo>
                    <a:lnTo>
                      <a:pt x="3636" y="394"/>
                    </a:lnTo>
                    <a:lnTo>
                      <a:pt x="3636" y="0"/>
                    </a:lnTo>
                    <a:lnTo>
                      <a:pt x="3636" y="394"/>
                    </a:lnTo>
                    <a:lnTo>
                      <a:pt x="3279" y="0"/>
                    </a:lnTo>
                    <a:lnTo>
                      <a:pt x="3279" y="394"/>
                    </a:lnTo>
                    <a:lnTo>
                      <a:pt x="3279" y="0"/>
                    </a:lnTo>
                    <a:lnTo>
                      <a:pt x="3279" y="394"/>
                    </a:lnTo>
                    <a:lnTo>
                      <a:pt x="2067" y="394"/>
                    </a:lnTo>
                    <a:lnTo>
                      <a:pt x="2067" y="1813"/>
                    </a:lnTo>
                    <a:lnTo>
                      <a:pt x="1640" y="1813"/>
                    </a:lnTo>
                    <a:lnTo>
                      <a:pt x="1640" y="2207"/>
                    </a:lnTo>
                    <a:lnTo>
                      <a:pt x="1212" y="2207"/>
                    </a:lnTo>
                    <a:lnTo>
                      <a:pt x="1212" y="2680"/>
                    </a:lnTo>
                    <a:lnTo>
                      <a:pt x="784" y="2680"/>
                    </a:lnTo>
                    <a:lnTo>
                      <a:pt x="784" y="3153"/>
                    </a:lnTo>
                    <a:lnTo>
                      <a:pt x="0" y="3153"/>
                    </a:lnTo>
                    <a:lnTo>
                      <a:pt x="428" y="3547"/>
                    </a:lnTo>
                    <a:lnTo>
                      <a:pt x="428" y="4493"/>
                    </a:lnTo>
                    <a:lnTo>
                      <a:pt x="0" y="4493"/>
                    </a:lnTo>
                    <a:lnTo>
                      <a:pt x="428" y="4966"/>
                    </a:lnTo>
                    <a:lnTo>
                      <a:pt x="0" y="4966"/>
                    </a:lnTo>
                    <a:lnTo>
                      <a:pt x="0" y="5834"/>
                    </a:lnTo>
                    <a:lnTo>
                      <a:pt x="428" y="6307"/>
                    </a:lnTo>
                    <a:lnTo>
                      <a:pt x="428" y="6701"/>
                    </a:lnTo>
                    <a:lnTo>
                      <a:pt x="1212" y="6701"/>
                    </a:lnTo>
                    <a:lnTo>
                      <a:pt x="1212" y="7174"/>
                    </a:lnTo>
                    <a:lnTo>
                      <a:pt x="1640" y="7174"/>
                    </a:lnTo>
                    <a:lnTo>
                      <a:pt x="1640" y="6701"/>
                    </a:lnTo>
                    <a:lnTo>
                      <a:pt x="1640" y="7174"/>
                    </a:lnTo>
                    <a:lnTo>
                      <a:pt x="2851" y="7174"/>
                    </a:lnTo>
                    <a:lnTo>
                      <a:pt x="2424" y="7647"/>
                    </a:lnTo>
                    <a:lnTo>
                      <a:pt x="2851" y="7647"/>
                    </a:lnTo>
                    <a:lnTo>
                      <a:pt x="2851" y="8120"/>
                    </a:lnTo>
                    <a:lnTo>
                      <a:pt x="3279" y="7647"/>
                    </a:lnTo>
                    <a:lnTo>
                      <a:pt x="3279" y="8120"/>
                    </a:lnTo>
                    <a:lnTo>
                      <a:pt x="4063" y="8120"/>
                    </a:lnTo>
                    <a:lnTo>
                      <a:pt x="4063" y="8514"/>
                    </a:lnTo>
                    <a:lnTo>
                      <a:pt x="4491" y="8514"/>
                    </a:lnTo>
                    <a:lnTo>
                      <a:pt x="4491" y="8987"/>
                    </a:lnTo>
                    <a:lnTo>
                      <a:pt x="4919" y="8987"/>
                    </a:lnTo>
                    <a:lnTo>
                      <a:pt x="4919" y="9460"/>
                    </a:lnTo>
                    <a:lnTo>
                      <a:pt x="5275" y="9460"/>
                    </a:lnTo>
                    <a:lnTo>
                      <a:pt x="5275" y="10327"/>
                    </a:lnTo>
                    <a:lnTo>
                      <a:pt x="4919" y="10327"/>
                    </a:lnTo>
                    <a:lnTo>
                      <a:pt x="5275" y="10327"/>
                    </a:lnTo>
                    <a:lnTo>
                      <a:pt x="4919" y="10327"/>
                    </a:lnTo>
                    <a:lnTo>
                      <a:pt x="4919" y="10800"/>
                    </a:lnTo>
                    <a:lnTo>
                      <a:pt x="5275" y="10800"/>
                    </a:lnTo>
                    <a:lnTo>
                      <a:pt x="5275" y="11273"/>
                    </a:lnTo>
                    <a:lnTo>
                      <a:pt x="4919" y="11273"/>
                    </a:lnTo>
                    <a:lnTo>
                      <a:pt x="4919" y="11667"/>
                    </a:lnTo>
                    <a:lnTo>
                      <a:pt x="4491" y="11667"/>
                    </a:lnTo>
                    <a:lnTo>
                      <a:pt x="4491" y="11273"/>
                    </a:lnTo>
                    <a:lnTo>
                      <a:pt x="4491" y="12140"/>
                    </a:lnTo>
                    <a:lnTo>
                      <a:pt x="4063" y="12140"/>
                    </a:lnTo>
                    <a:lnTo>
                      <a:pt x="4491" y="12140"/>
                    </a:lnTo>
                    <a:lnTo>
                      <a:pt x="4491" y="12613"/>
                    </a:lnTo>
                    <a:lnTo>
                      <a:pt x="5275" y="12613"/>
                    </a:lnTo>
                    <a:lnTo>
                      <a:pt x="5275" y="13007"/>
                    </a:lnTo>
                    <a:lnTo>
                      <a:pt x="5703" y="13007"/>
                    </a:lnTo>
                    <a:lnTo>
                      <a:pt x="5703" y="12613"/>
                    </a:lnTo>
                    <a:lnTo>
                      <a:pt x="6131" y="12140"/>
                    </a:lnTo>
                    <a:lnTo>
                      <a:pt x="6131" y="12613"/>
                    </a:lnTo>
                    <a:lnTo>
                      <a:pt x="6487" y="12613"/>
                    </a:lnTo>
                    <a:lnTo>
                      <a:pt x="6487" y="13480"/>
                    </a:lnTo>
                    <a:lnTo>
                      <a:pt x="6131" y="13953"/>
                    </a:lnTo>
                    <a:lnTo>
                      <a:pt x="6915" y="14347"/>
                    </a:lnTo>
                    <a:lnTo>
                      <a:pt x="6915" y="13953"/>
                    </a:lnTo>
                    <a:lnTo>
                      <a:pt x="6915" y="14347"/>
                    </a:lnTo>
                    <a:lnTo>
                      <a:pt x="8127" y="14347"/>
                    </a:lnTo>
                    <a:lnTo>
                      <a:pt x="8127" y="13953"/>
                    </a:lnTo>
                    <a:lnTo>
                      <a:pt x="8127" y="14347"/>
                    </a:lnTo>
                    <a:lnTo>
                      <a:pt x="8554" y="14347"/>
                    </a:lnTo>
                    <a:lnTo>
                      <a:pt x="8554" y="14820"/>
                    </a:lnTo>
                    <a:lnTo>
                      <a:pt x="8127" y="14820"/>
                    </a:lnTo>
                    <a:lnTo>
                      <a:pt x="8554" y="15293"/>
                    </a:lnTo>
                    <a:lnTo>
                      <a:pt x="8554" y="15766"/>
                    </a:lnTo>
                    <a:lnTo>
                      <a:pt x="8982" y="15766"/>
                    </a:lnTo>
                    <a:lnTo>
                      <a:pt x="9339" y="16161"/>
                    </a:lnTo>
                    <a:lnTo>
                      <a:pt x="8982" y="16161"/>
                    </a:lnTo>
                    <a:lnTo>
                      <a:pt x="8982" y="16634"/>
                    </a:lnTo>
                    <a:lnTo>
                      <a:pt x="9339" y="17107"/>
                    </a:lnTo>
                    <a:lnTo>
                      <a:pt x="10194" y="17107"/>
                    </a:lnTo>
                    <a:lnTo>
                      <a:pt x="10194" y="17974"/>
                    </a:lnTo>
                    <a:lnTo>
                      <a:pt x="10622" y="17974"/>
                    </a:lnTo>
                    <a:lnTo>
                      <a:pt x="10622" y="21600"/>
                    </a:lnTo>
                    <a:lnTo>
                      <a:pt x="10978" y="21127"/>
                    </a:lnTo>
                    <a:lnTo>
                      <a:pt x="11834" y="21600"/>
                    </a:lnTo>
                    <a:lnTo>
                      <a:pt x="12618" y="21127"/>
                    </a:lnTo>
                    <a:lnTo>
                      <a:pt x="12618" y="20654"/>
                    </a:lnTo>
                    <a:lnTo>
                      <a:pt x="12190" y="20654"/>
                    </a:lnTo>
                    <a:lnTo>
                      <a:pt x="12618" y="20654"/>
                    </a:lnTo>
                    <a:lnTo>
                      <a:pt x="12618" y="19787"/>
                    </a:lnTo>
                    <a:lnTo>
                      <a:pt x="13046" y="18447"/>
                    </a:lnTo>
                    <a:lnTo>
                      <a:pt x="13046" y="17974"/>
                    </a:lnTo>
                    <a:lnTo>
                      <a:pt x="13473" y="17974"/>
                    </a:lnTo>
                    <a:lnTo>
                      <a:pt x="13473" y="18447"/>
                    </a:lnTo>
                    <a:lnTo>
                      <a:pt x="14685" y="18447"/>
                    </a:lnTo>
                    <a:lnTo>
                      <a:pt x="14685" y="17974"/>
                    </a:lnTo>
                    <a:lnTo>
                      <a:pt x="15469" y="17974"/>
                    </a:lnTo>
                    <a:lnTo>
                      <a:pt x="15469" y="18447"/>
                    </a:lnTo>
                    <a:lnTo>
                      <a:pt x="15897" y="18447"/>
                    </a:lnTo>
                    <a:lnTo>
                      <a:pt x="15897" y="17501"/>
                    </a:lnTo>
                    <a:lnTo>
                      <a:pt x="16325" y="17501"/>
                    </a:lnTo>
                    <a:lnTo>
                      <a:pt x="16325" y="17107"/>
                    </a:lnTo>
                    <a:lnTo>
                      <a:pt x="16681" y="17107"/>
                    </a:lnTo>
                    <a:lnTo>
                      <a:pt x="16681" y="17501"/>
                    </a:lnTo>
                    <a:lnTo>
                      <a:pt x="19533" y="17501"/>
                    </a:lnTo>
                    <a:lnTo>
                      <a:pt x="19533" y="17107"/>
                    </a:lnTo>
                    <a:lnTo>
                      <a:pt x="20388" y="17107"/>
                    </a:lnTo>
                    <a:lnTo>
                      <a:pt x="20388" y="16634"/>
                    </a:lnTo>
                    <a:lnTo>
                      <a:pt x="21172" y="16634"/>
                    </a:lnTo>
                    <a:lnTo>
                      <a:pt x="20745" y="17107"/>
                    </a:lnTo>
                    <a:lnTo>
                      <a:pt x="21172" y="17107"/>
                    </a:lnTo>
                    <a:lnTo>
                      <a:pt x="21172" y="16634"/>
                    </a:lnTo>
                    <a:lnTo>
                      <a:pt x="21600" y="16161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19" name="Shape 3017"/>
              <p:cNvSpPr/>
              <p:nvPr/>
            </p:nvSpPr>
            <p:spPr>
              <a:xfrm>
                <a:off x="7485263" y="3753927"/>
                <a:ext cx="717800" cy="6845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863" y="2324"/>
                    </a:moveTo>
                    <a:lnTo>
                      <a:pt x="16863" y="2597"/>
                    </a:lnTo>
                    <a:lnTo>
                      <a:pt x="17124" y="2597"/>
                    </a:lnTo>
                    <a:lnTo>
                      <a:pt x="17124" y="3372"/>
                    </a:lnTo>
                    <a:lnTo>
                      <a:pt x="17384" y="3372"/>
                    </a:lnTo>
                    <a:lnTo>
                      <a:pt x="17384" y="3646"/>
                    </a:lnTo>
                    <a:lnTo>
                      <a:pt x="17645" y="3873"/>
                    </a:lnTo>
                    <a:lnTo>
                      <a:pt x="17645" y="4147"/>
                    </a:lnTo>
                    <a:lnTo>
                      <a:pt x="17862" y="4420"/>
                    </a:lnTo>
                    <a:lnTo>
                      <a:pt x="17862" y="4648"/>
                    </a:lnTo>
                    <a:lnTo>
                      <a:pt x="18123" y="4648"/>
                    </a:lnTo>
                    <a:lnTo>
                      <a:pt x="18384" y="4922"/>
                    </a:lnTo>
                    <a:lnTo>
                      <a:pt x="18601" y="5195"/>
                    </a:lnTo>
                    <a:lnTo>
                      <a:pt x="18601" y="5468"/>
                    </a:lnTo>
                    <a:lnTo>
                      <a:pt x="18862" y="5696"/>
                    </a:lnTo>
                    <a:lnTo>
                      <a:pt x="18862" y="5970"/>
                    </a:lnTo>
                    <a:lnTo>
                      <a:pt x="19123" y="6243"/>
                    </a:lnTo>
                    <a:lnTo>
                      <a:pt x="19123" y="6471"/>
                    </a:lnTo>
                    <a:lnTo>
                      <a:pt x="19601" y="6471"/>
                    </a:lnTo>
                    <a:lnTo>
                      <a:pt x="19601" y="6744"/>
                    </a:lnTo>
                    <a:lnTo>
                      <a:pt x="19862" y="6744"/>
                    </a:lnTo>
                    <a:lnTo>
                      <a:pt x="19862" y="6471"/>
                    </a:lnTo>
                    <a:lnTo>
                      <a:pt x="20122" y="6471"/>
                    </a:lnTo>
                    <a:lnTo>
                      <a:pt x="20122" y="6243"/>
                    </a:lnTo>
                    <a:lnTo>
                      <a:pt x="20600" y="6243"/>
                    </a:lnTo>
                    <a:lnTo>
                      <a:pt x="20600" y="5970"/>
                    </a:lnTo>
                    <a:lnTo>
                      <a:pt x="20600" y="6243"/>
                    </a:lnTo>
                    <a:lnTo>
                      <a:pt x="21122" y="6243"/>
                    </a:lnTo>
                    <a:lnTo>
                      <a:pt x="21122" y="6471"/>
                    </a:lnTo>
                    <a:lnTo>
                      <a:pt x="21339" y="6471"/>
                    </a:lnTo>
                    <a:lnTo>
                      <a:pt x="21600" y="6744"/>
                    </a:lnTo>
                    <a:lnTo>
                      <a:pt x="20340" y="9342"/>
                    </a:lnTo>
                    <a:lnTo>
                      <a:pt x="21122" y="9615"/>
                    </a:lnTo>
                    <a:lnTo>
                      <a:pt x="20861" y="11165"/>
                    </a:lnTo>
                    <a:lnTo>
                      <a:pt x="21339" y="11711"/>
                    </a:lnTo>
                    <a:lnTo>
                      <a:pt x="20600" y="12486"/>
                    </a:lnTo>
                    <a:lnTo>
                      <a:pt x="19862" y="11711"/>
                    </a:lnTo>
                    <a:lnTo>
                      <a:pt x="19601" y="11939"/>
                    </a:lnTo>
                    <a:lnTo>
                      <a:pt x="19123" y="11438"/>
                    </a:lnTo>
                    <a:lnTo>
                      <a:pt x="18601" y="11939"/>
                    </a:lnTo>
                    <a:lnTo>
                      <a:pt x="18384" y="11711"/>
                    </a:lnTo>
                    <a:lnTo>
                      <a:pt x="17862" y="11939"/>
                    </a:lnTo>
                    <a:lnTo>
                      <a:pt x="17645" y="11711"/>
                    </a:lnTo>
                    <a:lnTo>
                      <a:pt x="17645" y="11438"/>
                    </a:lnTo>
                    <a:lnTo>
                      <a:pt x="17862" y="11438"/>
                    </a:lnTo>
                    <a:lnTo>
                      <a:pt x="16863" y="10663"/>
                    </a:lnTo>
                    <a:lnTo>
                      <a:pt x="15907" y="10116"/>
                    </a:lnTo>
                    <a:lnTo>
                      <a:pt x="15385" y="10116"/>
                    </a:lnTo>
                    <a:lnTo>
                      <a:pt x="15124" y="9889"/>
                    </a:lnTo>
                    <a:lnTo>
                      <a:pt x="14386" y="9615"/>
                    </a:lnTo>
                    <a:lnTo>
                      <a:pt x="14386" y="10663"/>
                    </a:lnTo>
                    <a:lnTo>
                      <a:pt x="14646" y="10891"/>
                    </a:lnTo>
                    <a:lnTo>
                      <a:pt x="14907" y="10891"/>
                    </a:lnTo>
                    <a:lnTo>
                      <a:pt x="14646" y="11165"/>
                    </a:lnTo>
                    <a:lnTo>
                      <a:pt x="14907" y="11165"/>
                    </a:lnTo>
                    <a:lnTo>
                      <a:pt x="14907" y="11438"/>
                    </a:lnTo>
                    <a:lnTo>
                      <a:pt x="15124" y="11438"/>
                    </a:lnTo>
                    <a:lnTo>
                      <a:pt x="15124" y="12987"/>
                    </a:lnTo>
                    <a:lnTo>
                      <a:pt x="14907" y="12987"/>
                    </a:lnTo>
                    <a:lnTo>
                      <a:pt x="14907" y="13534"/>
                    </a:lnTo>
                    <a:lnTo>
                      <a:pt x="14646" y="13534"/>
                    </a:lnTo>
                    <a:lnTo>
                      <a:pt x="14646" y="13762"/>
                    </a:lnTo>
                    <a:lnTo>
                      <a:pt x="14907" y="13762"/>
                    </a:lnTo>
                    <a:lnTo>
                      <a:pt x="14907" y="14309"/>
                    </a:lnTo>
                    <a:lnTo>
                      <a:pt x="15124" y="14309"/>
                    </a:lnTo>
                    <a:lnTo>
                      <a:pt x="15124" y="14537"/>
                    </a:lnTo>
                    <a:lnTo>
                      <a:pt x="14907" y="14537"/>
                    </a:lnTo>
                    <a:lnTo>
                      <a:pt x="14907" y="14810"/>
                    </a:lnTo>
                    <a:lnTo>
                      <a:pt x="14168" y="14810"/>
                    </a:lnTo>
                    <a:lnTo>
                      <a:pt x="14168" y="15084"/>
                    </a:lnTo>
                    <a:lnTo>
                      <a:pt x="13907" y="15084"/>
                    </a:lnTo>
                    <a:lnTo>
                      <a:pt x="13907" y="15858"/>
                    </a:lnTo>
                    <a:lnTo>
                      <a:pt x="13647" y="15858"/>
                    </a:lnTo>
                    <a:lnTo>
                      <a:pt x="13647" y="16132"/>
                    </a:lnTo>
                    <a:lnTo>
                      <a:pt x="13386" y="16359"/>
                    </a:lnTo>
                    <a:lnTo>
                      <a:pt x="13647" y="16633"/>
                    </a:lnTo>
                    <a:lnTo>
                      <a:pt x="13386" y="16906"/>
                    </a:lnTo>
                    <a:lnTo>
                      <a:pt x="13647" y="17134"/>
                    </a:lnTo>
                    <a:lnTo>
                      <a:pt x="13907" y="16906"/>
                    </a:lnTo>
                    <a:lnTo>
                      <a:pt x="14646" y="17408"/>
                    </a:lnTo>
                    <a:lnTo>
                      <a:pt x="14907" y="16906"/>
                    </a:lnTo>
                    <a:lnTo>
                      <a:pt x="14907" y="16633"/>
                    </a:lnTo>
                    <a:lnTo>
                      <a:pt x="15124" y="16633"/>
                    </a:lnTo>
                    <a:lnTo>
                      <a:pt x="15124" y="16359"/>
                    </a:lnTo>
                    <a:lnTo>
                      <a:pt x="15385" y="16359"/>
                    </a:lnTo>
                    <a:lnTo>
                      <a:pt x="15385" y="16132"/>
                    </a:lnTo>
                    <a:lnTo>
                      <a:pt x="15907" y="16359"/>
                    </a:lnTo>
                    <a:lnTo>
                      <a:pt x="16124" y="16132"/>
                    </a:lnTo>
                    <a:lnTo>
                      <a:pt x="17124" y="16906"/>
                    </a:lnTo>
                    <a:lnTo>
                      <a:pt x="15907" y="18729"/>
                    </a:lnTo>
                    <a:lnTo>
                      <a:pt x="15646" y="18456"/>
                    </a:lnTo>
                    <a:lnTo>
                      <a:pt x="15646" y="18729"/>
                    </a:lnTo>
                    <a:lnTo>
                      <a:pt x="14646" y="19777"/>
                    </a:lnTo>
                    <a:lnTo>
                      <a:pt x="15124" y="20278"/>
                    </a:lnTo>
                    <a:lnTo>
                      <a:pt x="14168" y="21327"/>
                    </a:lnTo>
                    <a:lnTo>
                      <a:pt x="13907" y="21053"/>
                    </a:lnTo>
                    <a:lnTo>
                      <a:pt x="13647" y="21327"/>
                    </a:lnTo>
                    <a:lnTo>
                      <a:pt x="13647" y="21053"/>
                    </a:lnTo>
                    <a:lnTo>
                      <a:pt x="12908" y="21053"/>
                    </a:lnTo>
                    <a:lnTo>
                      <a:pt x="12647" y="21600"/>
                    </a:lnTo>
                    <a:lnTo>
                      <a:pt x="12430" y="21600"/>
                    </a:lnTo>
                    <a:lnTo>
                      <a:pt x="12430" y="21327"/>
                    </a:lnTo>
                    <a:lnTo>
                      <a:pt x="12169" y="21053"/>
                    </a:lnTo>
                    <a:lnTo>
                      <a:pt x="12169" y="20552"/>
                    </a:lnTo>
                    <a:lnTo>
                      <a:pt x="11908" y="20552"/>
                    </a:lnTo>
                    <a:lnTo>
                      <a:pt x="11908" y="20278"/>
                    </a:lnTo>
                    <a:lnTo>
                      <a:pt x="11647" y="20278"/>
                    </a:lnTo>
                    <a:lnTo>
                      <a:pt x="11430" y="20005"/>
                    </a:lnTo>
                    <a:lnTo>
                      <a:pt x="11169" y="20005"/>
                    </a:lnTo>
                    <a:lnTo>
                      <a:pt x="11169" y="20278"/>
                    </a:lnTo>
                    <a:lnTo>
                      <a:pt x="10909" y="20278"/>
                    </a:lnTo>
                    <a:lnTo>
                      <a:pt x="10909" y="20552"/>
                    </a:lnTo>
                    <a:lnTo>
                      <a:pt x="10691" y="20278"/>
                    </a:lnTo>
                    <a:lnTo>
                      <a:pt x="10691" y="19777"/>
                    </a:lnTo>
                    <a:lnTo>
                      <a:pt x="10431" y="19777"/>
                    </a:lnTo>
                    <a:lnTo>
                      <a:pt x="10431" y="19504"/>
                    </a:lnTo>
                    <a:lnTo>
                      <a:pt x="9909" y="19504"/>
                    </a:lnTo>
                    <a:lnTo>
                      <a:pt x="9431" y="18957"/>
                    </a:lnTo>
                    <a:lnTo>
                      <a:pt x="9692" y="18456"/>
                    </a:lnTo>
                    <a:lnTo>
                      <a:pt x="9170" y="17954"/>
                    </a:lnTo>
                    <a:lnTo>
                      <a:pt x="8431" y="18729"/>
                    </a:lnTo>
                    <a:lnTo>
                      <a:pt x="7432" y="17681"/>
                    </a:lnTo>
                    <a:lnTo>
                      <a:pt x="7432" y="17408"/>
                    </a:lnTo>
                    <a:lnTo>
                      <a:pt x="7214" y="17408"/>
                    </a:lnTo>
                    <a:lnTo>
                      <a:pt x="7214" y="17134"/>
                    </a:lnTo>
                    <a:lnTo>
                      <a:pt x="6954" y="17134"/>
                    </a:lnTo>
                    <a:lnTo>
                      <a:pt x="6954" y="17408"/>
                    </a:lnTo>
                    <a:lnTo>
                      <a:pt x="6432" y="17408"/>
                    </a:lnTo>
                    <a:lnTo>
                      <a:pt x="6432" y="17681"/>
                    </a:lnTo>
                    <a:lnTo>
                      <a:pt x="6432" y="17408"/>
                    </a:lnTo>
                    <a:lnTo>
                      <a:pt x="6215" y="17681"/>
                    </a:lnTo>
                    <a:lnTo>
                      <a:pt x="5954" y="17681"/>
                    </a:lnTo>
                    <a:lnTo>
                      <a:pt x="5954" y="17408"/>
                    </a:lnTo>
                    <a:lnTo>
                      <a:pt x="5693" y="17408"/>
                    </a:lnTo>
                    <a:lnTo>
                      <a:pt x="5693" y="17134"/>
                    </a:lnTo>
                    <a:lnTo>
                      <a:pt x="5693" y="17408"/>
                    </a:lnTo>
                    <a:lnTo>
                      <a:pt x="5476" y="17408"/>
                    </a:lnTo>
                    <a:lnTo>
                      <a:pt x="5476" y="16633"/>
                    </a:lnTo>
                    <a:lnTo>
                      <a:pt x="5215" y="16633"/>
                    </a:lnTo>
                    <a:lnTo>
                      <a:pt x="4955" y="16906"/>
                    </a:lnTo>
                    <a:lnTo>
                      <a:pt x="4955" y="16633"/>
                    </a:lnTo>
                    <a:lnTo>
                      <a:pt x="4694" y="16906"/>
                    </a:lnTo>
                    <a:lnTo>
                      <a:pt x="4694" y="16633"/>
                    </a:lnTo>
                    <a:lnTo>
                      <a:pt x="4476" y="16359"/>
                    </a:lnTo>
                    <a:lnTo>
                      <a:pt x="4694" y="16132"/>
                    </a:lnTo>
                    <a:lnTo>
                      <a:pt x="4476" y="16132"/>
                    </a:lnTo>
                    <a:lnTo>
                      <a:pt x="4476" y="15858"/>
                    </a:lnTo>
                    <a:lnTo>
                      <a:pt x="3955" y="15858"/>
                    </a:lnTo>
                    <a:lnTo>
                      <a:pt x="3955" y="15585"/>
                    </a:lnTo>
                    <a:lnTo>
                      <a:pt x="3694" y="15585"/>
                    </a:lnTo>
                    <a:lnTo>
                      <a:pt x="3694" y="15858"/>
                    </a:lnTo>
                    <a:lnTo>
                      <a:pt x="3477" y="15858"/>
                    </a:lnTo>
                    <a:lnTo>
                      <a:pt x="3216" y="16132"/>
                    </a:lnTo>
                    <a:lnTo>
                      <a:pt x="3216" y="15858"/>
                    </a:lnTo>
                    <a:lnTo>
                      <a:pt x="2955" y="15858"/>
                    </a:lnTo>
                    <a:lnTo>
                      <a:pt x="2955" y="15585"/>
                    </a:lnTo>
                    <a:lnTo>
                      <a:pt x="2738" y="15585"/>
                    </a:lnTo>
                    <a:lnTo>
                      <a:pt x="2738" y="15357"/>
                    </a:lnTo>
                    <a:lnTo>
                      <a:pt x="2477" y="15084"/>
                    </a:lnTo>
                    <a:lnTo>
                      <a:pt x="2477" y="15357"/>
                    </a:lnTo>
                    <a:lnTo>
                      <a:pt x="2477" y="14810"/>
                    </a:lnTo>
                    <a:lnTo>
                      <a:pt x="2216" y="14810"/>
                    </a:lnTo>
                    <a:lnTo>
                      <a:pt x="2216" y="15084"/>
                    </a:lnTo>
                    <a:lnTo>
                      <a:pt x="1956" y="15084"/>
                    </a:lnTo>
                    <a:lnTo>
                      <a:pt x="1956" y="14810"/>
                    </a:lnTo>
                    <a:lnTo>
                      <a:pt x="1478" y="14810"/>
                    </a:lnTo>
                    <a:lnTo>
                      <a:pt x="1478" y="14309"/>
                    </a:lnTo>
                    <a:lnTo>
                      <a:pt x="739" y="14309"/>
                    </a:lnTo>
                    <a:lnTo>
                      <a:pt x="739" y="14035"/>
                    </a:lnTo>
                    <a:lnTo>
                      <a:pt x="478" y="14035"/>
                    </a:lnTo>
                    <a:lnTo>
                      <a:pt x="217" y="13534"/>
                    </a:lnTo>
                    <a:lnTo>
                      <a:pt x="0" y="13534"/>
                    </a:lnTo>
                    <a:lnTo>
                      <a:pt x="0" y="13261"/>
                    </a:lnTo>
                    <a:lnTo>
                      <a:pt x="217" y="13261"/>
                    </a:lnTo>
                    <a:lnTo>
                      <a:pt x="0" y="12987"/>
                    </a:lnTo>
                    <a:lnTo>
                      <a:pt x="0" y="12714"/>
                    </a:lnTo>
                    <a:lnTo>
                      <a:pt x="217" y="12714"/>
                    </a:lnTo>
                    <a:lnTo>
                      <a:pt x="217" y="12486"/>
                    </a:lnTo>
                    <a:lnTo>
                      <a:pt x="0" y="12486"/>
                    </a:lnTo>
                    <a:lnTo>
                      <a:pt x="0" y="12714"/>
                    </a:lnTo>
                    <a:lnTo>
                      <a:pt x="0" y="12213"/>
                    </a:lnTo>
                    <a:lnTo>
                      <a:pt x="217" y="12213"/>
                    </a:lnTo>
                    <a:lnTo>
                      <a:pt x="217" y="11711"/>
                    </a:lnTo>
                    <a:lnTo>
                      <a:pt x="0" y="11711"/>
                    </a:lnTo>
                    <a:lnTo>
                      <a:pt x="217" y="11711"/>
                    </a:lnTo>
                    <a:lnTo>
                      <a:pt x="217" y="10663"/>
                    </a:lnTo>
                    <a:lnTo>
                      <a:pt x="478" y="10663"/>
                    </a:lnTo>
                    <a:lnTo>
                      <a:pt x="478" y="10390"/>
                    </a:lnTo>
                    <a:lnTo>
                      <a:pt x="739" y="10390"/>
                    </a:lnTo>
                    <a:lnTo>
                      <a:pt x="739" y="10116"/>
                    </a:lnTo>
                    <a:lnTo>
                      <a:pt x="1000" y="10116"/>
                    </a:lnTo>
                    <a:lnTo>
                      <a:pt x="1000" y="9889"/>
                    </a:lnTo>
                    <a:lnTo>
                      <a:pt x="1217" y="9889"/>
                    </a:lnTo>
                    <a:lnTo>
                      <a:pt x="1478" y="9615"/>
                    </a:lnTo>
                    <a:lnTo>
                      <a:pt x="1478" y="9068"/>
                    </a:lnTo>
                    <a:lnTo>
                      <a:pt x="1738" y="9068"/>
                    </a:lnTo>
                    <a:lnTo>
                      <a:pt x="1738" y="8567"/>
                    </a:lnTo>
                    <a:lnTo>
                      <a:pt x="1478" y="8567"/>
                    </a:lnTo>
                    <a:lnTo>
                      <a:pt x="1478" y="8294"/>
                    </a:lnTo>
                    <a:lnTo>
                      <a:pt x="2477" y="7291"/>
                    </a:lnTo>
                    <a:lnTo>
                      <a:pt x="2216" y="7291"/>
                    </a:lnTo>
                    <a:lnTo>
                      <a:pt x="2216" y="7018"/>
                    </a:lnTo>
                    <a:lnTo>
                      <a:pt x="1956" y="7018"/>
                    </a:lnTo>
                    <a:lnTo>
                      <a:pt x="1738" y="6744"/>
                    </a:lnTo>
                    <a:lnTo>
                      <a:pt x="1738" y="6471"/>
                    </a:lnTo>
                    <a:lnTo>
                      <a:pt x="1478" y="6471"/>
                    </a:lnTo>
                    <a:lnTo>
                      <a:pt x="1478" y="5468"/>
                    </a:lnTo>
                    <a:lnTo>
                      <a:pt x="1738" y="5195"/>
                    </a:lnTo>
                    <a:lnTo>
                      <a:pt x="1738" y="4922"/>
                    </a:lnTo>
                    <a:lnTo>
                      <a:pt x="2216" y="4922"/>
                    </a:lnTo>
                    <a:lnTo>
                      <a:pt x="2216" y="4648"/>
                    </a:lnTo>
                    <a:lnTo>
                      <a:pt x="1956" y="4648"/>
                    </a:lnTo>
                    <a:lnTo>
                      <a:pt x="2216" y="4420"/>
                    </a:lnTo>
                    <a:lnTo>
                      <a:pt x="2216" y="4147"/>
                    </a:lnTo>
                    <a:lnTo>
                      <a:pt x="2477" y="4147"/>
                    </a:lnTo>
                    <a:lnTo>
                      <a:pt x="2216" y="3873"/>
                    </a:lnTo>
                    <a:lnTo>
                      <a:pt x="2216" y="3372"/>
                    </a:lnTo>
                    <a:lnTo>
                      <a:pt x="2738" y="3372"/>
                    </a:lnTo>
                    <a:lnTo>
                      <a:pt x="2738" y="3646"/>
                    </a:lnTo>
                    <a:lnTo>
                      <a:pt x="2738" y="3372"/>
                    </a:lnTo>
                    <a:lnTo>
                      <a:pt x="2738" y="3646"/>
                    </a:lnTo>
                    <a:lnTo>
                      <a:pt x="3216" y="3646"/>
                    </a:lnTo>
                    <a:lnTo>
                      <a:pt x="3477" y="3372"/>
                    </a:lnTo>
                    <a:lnTo>
                      <a:pt x="3477" y="3099"/>
                    </a:lnTo>
                    <a:lnTo>
                      <a:pt x="3694" y="3099"/>
                    </a:lnTo>
                    <a:lnTo>
                      <a:pt x="3694" y="2825"/>
                    </a:lnTo>
                    <a:lnTo>
                      <a:pt x="3955" y="2825"/>
                    </a:lnTo>
                    <a:lnTo>
                      <a:pt x="3955" y="3372"/>
                    </a:lnTo>
                    <a:lnTo>
                      <a:pt x="4216" y="3372"/>
                    </a:lnTo>
                    <a:lnTo>
                      <a:pt x="4216" y="3646"/>
                    </a:lnTo>
                    <a:lnTo>
                      <a:pt x="4476" y="3646"/>
                    </a:lnTo>
                    <a:lnTo>
                      <a:pt x="4476" y="3873"/>
                    </a:lnTo>
                    <a:lnTo>
                      <a:pt x="4216" y="3873"/>
                    </a:lnTo>
                    <a:lnTo>
                      <a:pt x="4476" y="3873"/>
                    </a:lnTo>
                    <a:lnTo>
                      <a:pt x="4476" y="4147"/>
                    </a:lnTo>
                    <a:lnTo>
                      <a:pt x="5476" y="4147"/>
                    </a:lnTo>
                    <a:lnTo>
                      <a:pt x="5476" y="4420"/>
                    </a:lnTo>
                    <a:lnTo>
                      <a:pt x="5476" y="4147"/>
                    </a:lnTo>
                    <a:lnTo>
                      <a:pt x="5693" y="4147"/>
                    </a:lnTo>
                    <a:lnTo>
                      <a:pt x="5693" y="3646"/>
                    </a:lnTo>
                    <a:lnTo>
                      <a:pt x="5954" y="3646"/>
                    </a:lnTo>
                    <a:lnTo>
                      <a:pt x="5693" y="3646"/>
                    </a:lnTo>
                    <a:lnTo>
                      <a:pt x="5954" y="3372"/>
                    </a:lnTo>
                    <a:lnTo>
                      <a:pt x="6215" y="3372"/>
                    </a:lnTo>
                    <a:lnTo>
                      <a:pt x="6215" y="3099"/>
                    </a:lnTo>
                    <a:lnTo>
                      <a:pt x="5954" y="3099"/>
                    </a:lnTo>
                    <a:lnTo>
                      <a:pt x="6215" y="3099"/>
                    </a:lnTo>
                    <a:lnTo>
                      <a:pt x="5954" y="3099"/>
                    </a:lnTo>
                    <a:lnTo>
                      <a:pt x="5954" y="2825"/>
                    </a:lnTo>
                    <a:lnTo>
                      <a:pt x="6215" y="2825"/>
                    </a:lnTo>
                    <a:lnTo>
                      <a:pt x="6215" y="2597"/>
                    </a:lnTo>
                    <a:lnTo>
                      <a:pt x="5954" y="2597"/>
                    </a:lnTo>
                    <a:lnTo>
                      <a:pt x="5954" y="2825"/>
                    </a:lnTo>
                    <a:lnTo>
                      <a:pt x="5693" y="2825"/>
                    </a:lnTo>
                    <a:lnTo>
                      <a:pt x="5693" y="2597"/>
                    </a:lnTo>
                    <a:lnTo>
                      <a:pt x="5476" y="2597"/>
                    </a:lnTo>
                    <a:lnTo>
                      <a:pt x="5476" y="501"/>
                    </a:lnTo>
                    <a:lnTo>
                      <a:pt x="5693" y="228"/>
                    </a:lnTo>
                    <a:lnTo>
                      <a:pt x="5693" y="501"/>
                    </a:lnTo>
                    <a:lnTo>
                      <a:pt x="6215" y="501"/>
                    </a:lnTo>
                    <a:lnTo>
                      <a:pt x="6215" y="228"/>
                    </a:lnTo>
                    <a:lnTo>
                      <a:pt x="6432" y="228"/>
                    </a:lnTo>
                    <a:lnTo>
                      <a:pt x="6432" y="0"/>
                    </a:lnTo>
                    <a:lnTo>
                      <a:pt x="6693" y="0"/>
                    </a:lnTo>
                    <a:lnTo>
                      <a:pt x="6693" y="228"/>
                    </a:lnTo>
                    <a:lnTo>
                      <a:pt x="6954" y="228"/>
                    </a:lnTo>
                    <a:lnTo>
                      <a:pt x="6954" y="775"/>
                    </a:lnTo>
                    <a:lnTo>
                      <a:pt x="7214" y="775"/>
                    </a:lnTo>
                    <a:lnTo>
                      <a:pt x="7214" y="1823"/>
                    </a:lnTo>
                    <a:lnTo>
                      <a:pt x="7432" y="2051"/>
                    </a:lnTo>
                    <a:lnTo>
                      <a:pt x="7693" y="2051"/>
                    </a:lnTo>
                    <a:lnTo>
                      <a:pt x="7432" y="2051"/>
                    </a:lnTo>
                    <a:lnTo>
                      <a:pt x="7432" y="2324"/>
                    </a:lnTo>
                    <a:lnTo>
                      <a:pt x="7432" y="2051"/>
                    </a:lnTo>
                    <a:lnTo>
                      <a:pt x="7432" y="2324"/>
                    </a:lnTo>
                    <a:lnTo>
                      <a:pt x="7214" y="2051"/>
                    </a:lnTo>
                    <a:lnTo>
                      <a:pt x="6954" y="2051"/>
                    </a:lnTo>
                    <a:lnTo>
                      <a:pt x="6954" y="2324"/>
                    </a:lnTo>
                    <a:lnTo>
                      <a:pt x="6693" y="2324"/>
                    </a:lnTo>
                    <a:lnTo>
                      <a:pt x="6693" y="2597"/>
                    </a:lnTo>
                    <a:lnTo>
                      <a:pt x="6954" y="2324"/>
                    </a:lnTo>
                    <a:lnTo>
                      <a:pt x="7432" y="2324"/>
                    </a:lnTo>
                    <a:lnTo>
                      <a:pt x="7432" y="2597"/>
                    </a:lnTo>
                    <a:lnTo>
                      <a:pt x="7432" y="2324"/>
                    </a:lnTo>
                    <a:lnTo>
                      <a:pt x="7693" y="2324"/>
                    </a:lnTo>
                    <a:lnTo>
                      <a:pt x="7693" y="2597"/>
                    </a:lnTo>
                    <a:lnTo>
                      <a:pt x="7953" y="2825"/>
                    </a:lnTo>
                    <a:lnTo>
                      <a:pt x="7953" y="3099"/>
                    </a:lnTo>
                    <a:lnTo>
                      <a:pt x="8171" y="3099"/>
                    </a:lnTo>
                    <a:lnTo>
                      <a:pt x="8171" y="3873"/>
                    </a:lnTo>
                    <a:lnTo>
                      <a:pt x="8431" y="3873"/>
                    </a:lnTo>
                    <a:lnTo>
                      <a:pt x="8431" y="4147"/>
                    </a:lnTo>
                    <a:lnTo>
                      <a:pt x="8692" y="4147"/>
                    </a:lnTo>
                    <a:lnTo>
                      <a:pt x="8692" y="3873"/>
                    </a:lnTo>
                    <a:lnTo>
                      <a:pt x="8953" y="3873"/>
                    </a:lnTo>
                    <a:lnTo>
                      <a:pt x="8692" y="3873"/>
                    </a:lnTo>
                    <a:lnTo>
                      <a:pt x="8953" y="3873"/>
                    </a:lnTo>
                    <a:lnTo>
                      <a:pt x="8953" y="4147"/>
                    </a:lnTo>
                    <a:lnTo>
                      <a:pt x="9170" y="4147"/>
                    </a:lnTo>
                    <a:lnTo>
                      <a:pt x="8953" y="3873"/>
                    </a:lnTo>
                    <a:lnTo>
                      <a:pt x="9170" y="3873"/>
                    </a:lnTo>
                    <a:lnTo>
                      <a:pt x="9170" y="4420"/>
                    </a:lnTo>
                    <a:lnTo>
                      <a:pt x="9431" y="4420"/>
                    </a:lnTo>
                    <a:lnTo>
                      <a:pt x="9431" y="3873"/>
                    </a:lnTo>
                    <a:lnTo>
                      <a:pt x="9692" y="3873"/>
                    </a:lnTo>
                    <a:lnTo>
                      <a:pt x="9692" y="4147"/>
                    </a:lnTo>
                    <a:lnTo>
                      <a:pt x="9431" y="4147"/>
                    </a:lnTo>
                    <a:lnTo>
                      <a:pt x="9692" y="4147"/>
                    </a:lnTo>
                    <a:lnTo>
                      <a:pt x="9692" y="3873"/>
                    </a:lnTo>
                    <a:lnTo>
                      <a:pt x="9909" y="3873"/>
                    </a:lnTo>
                    <a:lnTo>
                      <a:pt x="9909" y="1823"/>
                    </a:lnTo>
                    <a:lnTo>
                      <a:pt x="10170" y="1823"/>
                    </a:lnTo>
                    <a:lnTo>
                      <a:pt x="10170" y="1549"/>
                    </a:lnTo>
                    <a:lnTo>
                      <a:pt x="10431" y="1549"/>
                    </a:lnTo>
                    <a:lnTo>
                      <a:pt x="10431" y="1276"/>
                    </a:lnTo>
                    <a:lnTo>
                      <a:pt x="11908" y="1276"/>
                    </a:lnTo>
                    <a:lnTo>
                      <a:pt x="11908" y="1048"/>
                    </a:lnTo>
                    <a:lnTo>
                      <a:pt x="12647" y="1048"/>
                    </a:lnTo>
                    <a:lnTo>
                      <a:pt x="12908" y="1276"/>
                    </a:lnTo>
                    <a:lnTo>
                      <a:pt x="13647" y="1276"/>
                    </a:lnTo>
                    <a:lnTo>
                      <a:pt x="13647" y="1048"/>
                    </a:lnTo>
                    <a:lnTo>
                      <a:pt x="14168" y="1048"/>
                    </a:lnTo>
                    <a:lnTo>
                      <a:pt x="14386" y="775"/>
                    </a:lnTo>
                    <a:lnTo>
                      <a:pt x="15124" y="775"/>
                    </a:lnTo>
                    <a:lnTo>
                      <a:pt x="15124" y="1276"/>
                    </a:lnTo>
                    <a:lnTo>
                      <a:pt x="14907" y="1276"/>
                    </a:lnTo>
                    <a:lnTo>
                      <a:pt x="15124" y="1276"/>
                    </a:lnTo>
                    <a:lnTo>
                      <a:pt x="15385" y="1549"/>
                    </a:lnTo>
                    <a:lnTo>
                      <a:pt x="15646" y="1549"/>
                    </a:lnTo>
                    <a:lnTo>
                      <a:pt x="15907" y="1823"/>
                    </a:lnTo>
                    <a:lnTo>
                      <a:pt x="15907" y="2597"/>
                    </a:lnTo>
                    <a:lnTo>
                      <a:pt x="15124" y="2597"/>
                    </a:lnTo>
                    <a:lnTo>
                      <a:pt x="15385" y="2825"/>
                    </a:lnTo>
                    <a:lnTo>
                      <a:pt x="15124" y="2825"/>
                    </a:lnTo>
                    <a:lnTo>
                      <a:pt x="15385" y="2825"/>
                    </a:lnTo>
                    <a:lnTo>
                      <a:pt x="15385" y="3099"/>
                    </a:lnTo>
                    <a:lnTo>
                      <a:pt x="15385" y="2597"/>
                    </a:lnTo>
                    <a:lnTo>
                      <a:pt x="15646" y="2597"/>
                    </a:lnTo>
                    <a:lnTo>
                      <a:pt x="15907" y="2825"/>
                    </a:lnTo>
                    <a:lnTo>
                      <a:pt x="16124" y="2825"/>
                    </a:lnTo>
                    <a:lnTo>
                      <a:pt x="16124" y="3372"/>
                    </a:lnTo>
                    <a:lnTo>
                      <a:pt x="15907" y="3372"/>
                    </a:lnTo>
                    <a:lnTo>
                      <a:pt x="15907" y="3646"/>
                    </a:lnTo>
                    <a:lnTo>
                      <a:pt x="16124" y="3646"/>
                    </a:lnTo>
                    <a:lnTo>
                      <a:pt x="16124" y="3372"/>
                    </a:lnTo>
                    <a:lnTo>
                      <a:pt x="16385" y="3099"/>
                    </a:lnTo>
                    <a:lnTo>
                      <a:pt x="16385" y="2825"/>
                    </a:lnTo>
                    <a:lnTo>
                      <a:pt x="16645" y="2825"/>
                    </a:lnTo>
                    <a:lnTo>
                      <a:pt x="16645" y="2597"/>
                    </a:lnTo>
                    <a:lnTo>
                      <a:pt x="16863" y="2597"/>
                    </a:lnTo>
                    <a:lnTo>
                      <a:pt x="16863" y="2324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20" name="Shape 3018"/>
              <p:cNvSpPr/>
              <p:nvPr/>
            </p:nvSpPr>
            <p:spPr>
              <a:xfrm>
                <a:off x="7287399" y="4585822"/>
                <a:ext cx="437613" cy="3134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974" y="14234"/>
                    </a:moveTo>
                    <a:lnTo>
                      <a:pt x="12618" y="14234"/>
                    </a:lnTo>
                    <a:lnTo>
                      <a:pt x="12974" y="14234"/>
                    </a:lnTo>
                    <a:lnTo>
                      <a:pt x="12618" y="14234"/>
                    </a:lnTo>
                    <a:lnTo>
                      <a:pt x="12974" y="13637"/>
                    </a:lnTo>
                    <a:lnTo>
                      <a:pt x="12974" y="13139"/>
                    </a:lnTo>
                    <a:lnTo>
                      <a:pt x="12618" y="13139"/>
                    </a:lnTo>
                    <a:lnTo>
                      <a:pt x="12618" y="12542"/>
                    </a:lnTo>
                    <a:lnTo>
                      <a:pt x="12974" y="12542"/>
                    </a:lnTo>
                    <a:lnTo>
                      <a:pt x="12974" y="11945"/>
                    </a:lnTo>
                    <a:lnTo>
                      <a:pt x="13402" y="11945"/>
                    </a:lnTo>
                    <a:lnTo>
                      <a:pt x="13402" y="11447"/>
                    </a:lnTo>
                    <a:lnTo>
                      <a:pt x="12974" y="11447"/>
                    </a:lnTo>
                    <a:lnTo>
                      <a:pt x="12974" y="10850"/>
                    </a:lnTo>
                    <a:lnTo>
                      <a:pt x="12974" y="11447"/>
                    </a:lnTo>
                    <a:lnTo>
                      <a:pt x="12974" y="10253"/>
                    </a:lnTo>
                    <a:lnTo>
                      <a:pt x="13830" y="10253"/>
                    </a:lnTo>
                    <a:lnTo>
                      <a:pt x="13830" y="9655"/>
                    </a:lnTo>
                    <a:lnTo>
                      <a:pt x="14614" y="9655"/>
                    </a:lnTo>
                    <a:lnTo>
                      <a:pt x="14614" y="9158"/>
                    </a:lnTo>
                    <a:lnTo>
                      <a:pt x="15042" y="9158"/>
                    </a:lnTo>
                    <a:lnTo>
                      <a:pt x="15042" y="9655"/>
                    </a:lnTo>
                    <a:lnTo>
                      <a:pt x="15469" y="9655"/>
                    </a:lnTo>
                    <a:lnTo>
                      <a:pt x="15469" y="9158"/>
                    </a:lnTo>
                    <a:lnTo>
                      <a:pt x="15826" y="9655"/>
                    </a:lnTo>
                    <a:lnTo>
                      <a:pt x="16253" y="9655"/>
                    </a:lnTo>
                    <a:lnTo>
                      <a:pt x="15826" y="10253"/>
                    </a:lnTo>
                    <a:lnTo>
                      <a:pt x="16253" y="10253"/>
                    </a:lnTo>
                    <a:lnTo>
                      <a:pt x="16253" y="9655"/>
                    </a:lnTo>
                    <a:lnTo>
                      <a:pt x="16253" y="10253"/>
                    </a:lnTo>
                    <a:lnTo>
                      <a:pt x="16681" y="10253"/>
                    </a:lnTo>
                    <a:lnTo>
                      <a:pt x="16681" y="9655"/>
                    </a:lnTo>
                    <a:lnTo>
                      <a:pt x="16681" y="10253"/>
                    </a:lnTo>
                    <a:lnTo>
                      <a:pt x="16681" y="9655"/>
                    </a:lnTo>
                    <a:lnTo>
                      <a:pt x="17109" y="9655"/>
                    </a:lnTo>
                    <a:lnTo>
                      <a:pt x="17109" y="9158"/>
                    </a:lnTo>
                    <a:lnTo>
                      <a:pt x="17465" y="9158"/>
                    </a:lnTo>
                    <a:lnTo>
                      <a:pt x="17465" y="7963"/>
                    </a:lnTo>
                    <a:lnTo>
                      <a:pt x="17893" y="7963"/>
                    </a:lnTo>
                    <a:lnTo>
                      <a:pt x="17893" y="7465"/>
                    </a:lnTo>
                    <a:lnTo>
                      <a:pt x="17465" y="7465"/>
                    </a:lnTo>
                    <a:lnTo>
                      <a:pt x="17893" y="7465"/>
                    </a:lnTo>
                    <a:lnTo>
                      <a:pt x="18321" y="6868"/>
                    </a:lnTo>
                    <a:lnTo>
                      <a:pt x="17893" y="6868"/>
                    </a:lnTo>
                    <a:lnTo>
                      <a:pt x="18321" y="6868"/>
                    </a:lnTo>
                    <a:lnTo>
                      <a:pt x="18321" y="7465"/>
                    </a:lnTo>
                    <a:lnTo>
                      <a:pt x="19533" y="7465"/>
                    </a:lnTo>
                    <a:lnTo>
                      <a:pt x="19533" y="7963"/>
                    </a:lnTo>
                    <a:lnTo>
                      <a:pt x="20317" y="7963"/>
                    </a:lnTo>
                    <a:lnTo>
                      <a:pt x="20317" y="7465"/>
                    </a:lnTo>
                    <a:lnTo>
                      <a:pt x="20745" y="7465"/>
                    </a:lnTo>
                    <a:lnTo>
                      <a:pt x="20745" y="6868"/>
                    </a:lnTo>
                    <a:lnTo>
                      <a:pt x="21600" y="6868"/>
                    </a:lnTo>
                    <a:lnTo>
                      <a:pt x="21600" y="6271"/>
                    </a:lnTo>
                    <a:lnTo>
                      <a:pt x="21172" y="6271"/>
                    </a:lnTo>
                    <a:lnTo>
                      <a:pt x="21172" y="5674"/>
                    </a:lnTo>
                    <a:lnTo>
                      <a:pt x="20745" y="5674"/>
                    </a:lnTo>
                    <a:lnTo>
                      <a:pt x="20745" y="5176"/>
                    </a:lnTo>
                    <a:lnTo>
                      <a:pt x="19960" y="3982"/>
                    </a:lnTo>
                    <a:lnTo>
                      <a:pt x="19105" y="3484"/>
                    </a:lnTo>
                    <a:lnTo>
                      <a:pt x="18749" y="3484"/>
                    </a:lnTo>
                    <a:lnTo>
                      <a:pt x="18749" y="2887"/>
                    </a:lnTo>
                    <a:lnTo>
                      <a:pt x="17893" y="2289"/>
                    </a:lnTo>
                    <a:lnTo>
                      <a:pt x="17465" y="1692"/>
                    </a:lnTo>
                    <a:lnTo>
                      <a:pt x="17109" y="2289"/>
                    </a:lnTo>
                    <a:lnTo>
                      <a:pt x="17109" y="1692"/>
                    </a:lnTo>
                    <a:lnTo>
                      <a:pt x="17109" y="2289"/>
                    </a:lnTo>
                    <a:lnTo>
                      <a:pt x="16681" y="2289"/>
                    </a:lnTo>
                    <a:lnTo>
                      <a:pt x="16681" y="1194"/>
                    </a:lnTo>
                    <a:lnTo>
                      <a:pt x="16253" y="1194"/>
                    </a:lnTo>
                    <a:lnTo>
                      <a:pt x="16253" y="597"/>
                    </a:lnTo>
                    <a:lnTo>
                      <a:pt x="15826" y="0"/>
                    </a:lnTo>
                    <a:lnTo>
                      <a:pt x="15042" y="0"/>
                    </a:lnTo>
                    <a:lnTo>
                      <a:pt x="15042" y="597"/>
                    </a:lnTo>
                    <a:lnTo>
                      <a:pt x="14614" y="1194"/>
                    </a:lnTo>
                    <a:lnTo>
                      <a:pt x="14614" y="1692"/>
                    </a:lnTo>
                    <a:lnTo>
                      <a:pt x="12974" y="1692"/>
                    </a:lnTo>
                    <a:lnTo>
                      <a:pt x="12618" y="2289"/>
                    </a:lnTo>
                    <a:lnTo>
                      <a:pt x="12618" y="1692"/>
                    </a:lnTo>
                    <a:lnTo>
                      <a:pt x="11406" y="1692"/>
                    </a:lnTo>
                    <a:lnTo>
                      <a:pt x="10978" y="1194"/>
                    </a:lnTo>
                    <a:lnTo>
                      <a:pt x="10978" y="1692"/>
                    </a:lnTo>
                    <a:lnTo>
                      <a:pt x="11406" y="1692"/>
                    </a:lnTo>
                    <a:lnTo>
                      <a:pt x="11406" y="2289"/>
                    </a:lnTo>
                    <a:lnTo>
                      <a:pt x="10978" y="2289"/>
                    </a:lnTo>
                    <a:lnTo>
                      <a:pt x="10978" y="1692"/>
                    </a:lnTo>
                    <a:lnTo>
                      <a:pt x="10978" y="2289"/>
                    </a:lnTo>
                    <a:lnTo>
                      <a:pt x="10978" y="1692"/>
                    </a:lnTo>
                    <a:lnTo>
                      <a:pt x="10550" y="1692"/>
                    </a:lnTo>
                    <a:lnTo>
                      <a:pt x="10550" y="2289"/>
                    </a:lnTo>
                    <a:lnTo>
                      <a:pt x="10123" y="2289"/>
                    </a:lnTo>
                    <a:lnTo>
                      <a:pt x="10123" y="1692"/>
                    </a:lnTo>
                    <a:lnTo>
                      <a:pt x="10123" y="2289"/>
                    </a:lnTo>
                    <a:lnTo>
                      <a:pt x="9766" y="2289"/>
                    </a:lnTo>
                    <a:lnTo>
                      <a:pt x="9766" y="2887"/>
                    </a:lnTo>
                    <a:lnTo>
                      <a:pt x="10123" y="2887"/>
                    </a:lnTo>
                    <a:lnTo>
                      <a:pt x="9766" y="2887"/>
                    </a:lnTo>
                    <a:lnTo>
                      <a:pt x="9766" y="3484"/>
                    </a:lnTo>
                    <a:lnTo>
                      <a:pt x="10123" y="3484"/>
                    </a:lnTo>
                    <a:lnTo>
                      <a:pt x="9339" y="3484"/>
                    </a:lnTo>
                    <a:lnTo>
                      <a:pt x="9339" y="3982"/>
                    </a:lnTo>
                    <a:lnTo>
                      <a:pt x="8554" y="3982"/>
                    </a:lnTo>
                    <a:lnTo>
                      <a:pt x="8554" y="3484"/>
                    </a:lnTo>
                    <a:lnTo>
                      <a:pt x="7699" y="3484"/>
                    </a:lnTo>
                    <a:lnTo>
                      <a:pt x="7271" y="2887"/>
                    </a:lnTo>
                    <a:lnTo>
                      <a:pt x="7271" y="3484"/>
                    </a:lnTo>
                    <a:lnTo>
                      <a:pt x="6915" y="3484"/>
                    </a:lnTo>
                    <a:lnTo>
                      <a:pt x="6915" y="5176"/>
                    </a:lnTo>
                    <a:lnTo>
                      <a:pt x="6487" y="5176"/>
                    </a:lnTo>
                    <a:lnTo>
                      <a:pt x="6059" y="4579"/>
                    </a:lnTo>
                    <a:lnTo>
                      <a:pt x="6059" y="5176"/>
                    </a:lnTo>
                    <a:lnTo>
                      <a:pt x="5703" y="4579"/>
                    </a:lnTo>
                    <a:lnTo>
                      <a:pt x="5703" y="5674"/>
                    </a:lnTo>
                    <a:lnTo>
                      <a:pt x="6059" y="5674"/>
                    </a:lnTo>
                    <a:lnTo>
                      <a:pt x="5703" y="5674"/>
                    </a:lnTo>
                    <a:lnTo>
                      <a:pt x="5703" y="6868"/>
                    </a:lnTo>
                    <a:lnTo>
                      <a:pt x="6059" y="6868"/>
                    </a:lnTo>
                    <a:lnTo>
                      <a:pt x="5703" y="6868"/>
                    </a:lnTo>
                    <a:lnTo>
                      <a:pt x="5703" y="7465"/>
                    </a:lnTo>
                    <a:lnTo>
                      <a:pt x="5703" y="6868"/>
                    </a:lnTo>
                    <a:lnTo>
                      <a:pt x="4848" y="6868"/>
                    </a:lnTo>
                    <a:lnTo>
                      <a:pt x="4848" y="7465"/>
                    </a:lnTo>
                    <a:lnTo>
                      <a:pt x="4063" y="7465"/>
                    </a:lnTo>
                    <a:lnTo>
                      <a:pt x="4063" y="7963"/>
                    </a:lnTo>
                    <a:lnTo>
                      <a:pt x="2424" y="7963"/>
                    </a:lnTo>
                    <a:lnTo>
                      <a:pt x="2424" y="8560"/>
                    </a:lnTo>
                    <a:lnTo>
                      <a:pt x="1996" y="8560"/>
                    </a:lnTo>
                    <a:lnTo>
                      <a:pt x="1996" y="9655"/>
                    </a:lnTo>
                    <a:lnTo>
                      <a:pt x="1212" y="9655"/>
                    </a:lnTo>
                    <a:lnTo>
                      <a:pt x="1212" y="10253"/>
                    </a:lnTo>
                    <a:lnTo>
                      <a:pt x="356" y="10253"/>
                    </a:lnTo>
                    <a:lnTo>
                      <a:pt x="0" y="10850"/>
                    </a:lnTo>
                    <a:lnTo>
                      <a:pt x="784" y="10850"/>
                    </a:lnTo>
                    <a:lnTo>
                      <a:pt x="784" y="11447"/>
                    </a:lnTo>
                    <a:lnTo>
                      <a:pt x="356" y="11447"/>
                    </a:lnTo>
                    <a:lnTo>
                      <a:pt x="356" y="11945"/>
                    </a:lnTo>
                    <a:lnTo>
                      <a:pt x="784" y="11945"/>
                    </a:lnTo>
                    <a:lnTo>
                      <a:pt x="784" y="12542"/>
                    </a:lnTo>
                    <a:lnTo>
                      <a:pt x="1568" y="12542"/>
                    </a:lnTo>
                    <a:lnTo>
                      <a:pt x="1568" y="13139"/>
                    </a:lnTo>
                    <a:lnTo>
                      <a:pt x="1212" y="13139"/>
                    </a:lnTo>
                    <a:lnTo>
                      <a:pt x="784" y="13637"/>
                    </a:lnTo>
                    <a:lnTo>
                      <a:pt x="1212" y="13637"/>
                    </a:lnTo>
                    <a:lnTo>
                      <a:pt x="1212" y="14234"/>
                    </a:lnTo>
                    <a:lnTo>
                      <a:pt x="1568" y="14234"/>
                    </a:lnTo>
                    <a:lnTo>
                      <a:pt x="1568" y="14831"/>
                    </a:lnTo>
                    <a:lnTo>
                      <a:pt x="1996" y="14831"/>
                    </a:lnTo>
                    <a:lnTo>
                      <a:pt x="1996" y="15329"/>
                    </a:lnTo>
                    <a:lnTo>
                      <a:pt x="2424" y="15329"/>
                    </a:lnTo>
                    <a:lnTo>
                      <a:pt x="2424" y="14831"/>
                    </a:lnTo>
                    <a:lnTo>
                      <a:pt x="3208" y="14831"/>
                    </a:lnTo>
                    <a:lnTo>
                      <a:pt x="3208" y="15329"/>
                    </a:lnTo>
                    <a:lnTo>
                      <a:pt x="3636" y="15329"/>
                    </a:lnTo>
                    <a:lnTo>
                      <a:pt x="3636" y="15926"/>
                    </a:lnTo>
                    <a:lnTo>
                      <a:pt x="4063" y="16524"/>
                    </a:lnTo>
                    <a:lnTo>
                      <a:pt x="4063" y="17121"/>
                    </a:lnTo>
                    <a:lnTo>
                      <a:pt x="4420" y="17121"/>
                    </a:lnTo>
                    <a:lnTo>
                      <a:pt x="4063" y="17121"/>
                    </a:lnTo>
                    <a:lnTo>
                      <a:pt x="4420" y="17618"/>
                    </a:lnTo>
                    <a:lnTo>
                      <a:pt x="4420" y="18813"/>
                    </a:lnTo>
                    <a:lnTo>
                      <a:pt x="4848" y="19311"/>
                    </a:lnTo>
                    <a:lnTo>
                      <a:pt x="5275" y="19908"/>
                    </a:lnTo>
                    <a:lnTo>
                      <a:pt x="5275" y="20505"/>
                    </a:lnTo>
                    <a:lnTo>
                      <a:pt x="5703" y="20505"/>
                    </a:lnTo>
                    <a:lnTo>
                      <a:pt x="5703" y="21102"/>
                    </a:lnTo>
                    <a:lnTo>
                      <a:pt x="6059" y="21102"/>
                    </a:lnTo>
                    <a:lnTo>
                      <a:pt x="6059" y="21600"/>
                    </a:lnTo>
                    <a:lnTo>
                      <a:pt x="6487" y="21600"/>
                    </a:lnTo>
                    <a:lnTo>
                      <a:pt x="6487" y="20505"/>
                    </a:lnTo>
                    <a:lnTo>
                      <a:pt x="6059" y="20505"/>
                    </a:lnTo>
                    <a:lnTo>
                      <a:pt x="6915" y="20505"/>
                    </a:lnTo>
                    <a:lnTo>
                      <a:pt x="6915" y="19908"/>
                    </a:lnTo>
                    <a:lnTo>
                      <a:pt x="7271" y="19311"/>
                    </a:lnTo>
                    <a:lnTo>
                      <a:pt x="7271" y="19908"/>
                    </a:lnTo>
                    <a:lnTo>
                      <a:pt x="7699" y="19311"/>
                    </a:lnTo>
                    <a:lnTo>
                      <a:pt x="8127" y="19311"/>
                    </a:lnTo>
                    <a:lnTo>
                      <a:pt x="8127" y="19908"/>
                    </a:lnTo>
                    <a:lnTo>
                      <a:pt x="8127" y="19311"/>
                    </a:lnTo>
                    <a:lnTo>
                      <a:pt x="8554" y="19311"/>
                    </a:lnTo>
                    <a:lnTo>
                      <a:pt x="8554" y="18813"/>
                    </a:lnTo>
                    <a:lnTo>
                      <a:pt x="9339" y="18813"/>
                    </a:lnTo>
                    <a:lnTo>
                      <a:pt x="9339" y="18216"/>
                    </a:lnTo>
                    <a:lnTo>
                      <a:pt x="9766" y="18813"/>
                    </a:lnTo>
                    <a:lnTo>
                      <a:pt x="9339" y="18813"/>
                    </a:lnTo>
                    <a:lnTo>
                      <a:pt x="9766" y="18813"/>
                    </a:lnTo>
                    <a:lnTo>
                      <a:pt x="9766" y="19311"/>
                    </a:lnTo>
                    <a:lnTo>
                      <a:pt x="9339" y="19311"/>
                    </a:lnTo>
                    <a:lnTo>
                      <a:pt x="8911" y="19908"/>
                    </a:lnTo>
                    <a:lnTo>
                      <a:pt x="10123" y="19908"/>
                    </a:lnTo>
                    <a:lnTo>
                      <a:pt x="10123" y="19311"/>
                    </a:lnTo>
                    <a:lnTo>
                      <a:pt x="10978" y="19311"/>
                    </a:lnTo>
                    <a:lnTo>
                      <a:pt x="10978" y="18813"/>
                    </a:lnTo>
                    <a:lnTo>
                      <a:pt x="10978" y="19311"/>
                    </a:lnTo>
                    <a:lnTo>
                      <a:pt x="10978" y="18813"/>
                    </a:lnTo>
                    <a:lnTo>
                      <a:pt x="11406" y="18813"/>
                    </a:lnTo>
                    <a:lnTo>
                      <a:pt x="11406" y="18216"/>
                    </a:lnTo>
                    <a:lnTo>
                      <a:pt x="11406" y="18813"/>
                    </a:lnTo>
                    <a:lnTo>
                      <a:pt x="11762" y="18813"/>
                    </a:lnTo>
                    <a:lnTo>
                      <a:pt x="11762" y="17618"/>
                    </a:lnTo>
                    <a:lnTo>
                      <a:pt x="11406" y="17618"/>
                    </a:lnTo>
                    <a:lnTo>
                      <a:pt x="11406" y="15926"/>
                    </a:lnTo>
                    <a:lnTo>
                      <a:pt x="12190" y="15926"/>
                    </a:lnTo>
                    <a:lnTo>
                      <a:pt x="12190" y="15329"/>
                    </a:lnTo>
                    <a:lnTo>
                      <a:pt x="12618" y="15329"/>
                    </a:lnTo>
                    <a:lnTo>
                      <a:pt x="12618" y="14831"/>
                    </a:lnTo>
                    <a:lnTo>
                      <a:pt x="12974" y="14234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21" name="Shape 3019"/>
              <p:cNvSpPr/>
              <p:nvPr/>
            </p:nvSpPr>
            <p:spPr>
              <a:xfrm>
                <a:off x="7072203" y="4668146"/>
                <a:ext cx="246970" cy="1906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663" y="18818"/>
                    </a:moveTo>
                    <a:lnTo>
                      <a:pt x="3663" y="16855"/>
                    </a:lnTo>
                    <a:lnTo>
                      <a:pt x="2905" y="15873"/>
                    </a:lnTo>
                    <a:lnTo>
                      <a:pt x="3663" y="15873"/>
                    </a:lnTo>
                    <a:lnTo>
                      <a:pt x="3663" y="15055"/>
                    </a:lnTo>
                    <a:lnTo>
                      <a:pt x="2905" y="15055"/>
                    </a:lnTo>
                    <a:lnTo>
                      <a:pt x="3663" y="14073"/>
                    </a:lnTo>
                    <a:lnTo>
                      <a:pt x="2147" y="14073"/>
                    </a:lnTo>
                    <a:lnTo>
                      <a:pt x="2147" y="15055"/>
                    </a:lnTo>
                    <a:lnTo>
                      <a:pt x="1389" y="15055"/>
                    </a:lnTo>
                    <a:lnTo>
                      <a:pt x="758" y="14073"/>
                    </a:lnTo>
                    <a:lnTo>
                      <a:pt x="0" y="14073"/>
                    </a:lnTo>
                    <a:lnTo>
                      <a:pt x="0" y="10309"/>
                    </a:lnTo>
                    <a:lnTo>
                      <a:pt x="758" y="10309"/>
                    </a:lnTo>
                    <a:lnTo>
                      <a:pt x="758" y="7527"/>
                    </a:lnTo>
                    <a:lnTo>
                      <a:pt x="1389" y="7527"/>
                    </a:lnTo>
                    <a:lnTo>
                      <a:pt x="1389" y="5727"/>
                    </a:lnTo>
                    <a:lnTo>
                      <a:pt x="2147" y="5727"/>
                    </a:lnTo>
                    <a:lnTo>
                      <a:pt x="2147" y="3764"/>
                    </a:lnTo>
                    <a:lnTo>
                      <a:pt x="4295" y="3764"/>
                    </a:lnTo>
                    <a:lnTo>
                      <a:pt x="4295" y="2945"/>
                    </a:lnTo>
                    <a:lnTo>
                      <a:pt x="3663" y="2945"/>
                    </a:lnTo>
                    <a:lnTo>
                      <a:pt x="4295" y="1964"/>
                    </a:lnTo>
                    <a:lnTo>
                      <a:pt x="6442" y="1964"/>
                    </a:lnTo>
                    <a:lnTo>
                      <a:pt x="6442" y="2945"/>
                    </a:lnTo>
                    <a:lnTo>
                      <a:pt x="6442" y="1964"/>
                    </a:lnTo>
                    <a:lnTo>
                      <a:pt x="7958" y="1964"/>
                    </a:lnTo>
                    <a:lnTo>
                      <a:pt x="7958" y="982"/>
                    </a:lnTo>
                    <a:lnTo>
                      <a:pt x="11495" y="982"/>
                    </a:lnTo>
                    <a:lnTo>
                      <a:pt x="11495" y="0"/>
                    </a:lnTo>
                    <a:lnTo>
                      <a:pt x="10863" y="0"/>
                    </a:lnTo>
                    <a:lnTo>
                      <a:pt x="12253" y="0"/>
                    </a:lnTo>
                    <a:lnTo>
                      <a:pt x="13011" y="982"/>
                    </a:lnTo>
                    <a:lnTo>
                      <a:pt x="13768" y="982"/>
                    </a:lnTo>
                    <a:lnTo>
                      <a:pt x="13768" y="0"/>
                    </a:lnTo>
                    <a:lnTo>
                      <a:pt x="14400" y="0"/>
                    </a:lnTo>
                    <a:lnTo>
                      <a:pt x="14400" y="982"/>
                    </a:lnTo>
                    <a:lnTo>
                      <a:pt x="15158" y="982"/>
                    </a:lnTo>
                    <a:lnTo>
                      <a:pt x="15158" y="2945"/>
                    </a:lnTo>
                    <a:lnTo>
                      <a:pt x="15916" y="2945"/>
                    </a:lnTo>
                    <a:lnTo>
                      <a:pt x="15916" y="3764"/>
                    </a:lnTo>
                    <a:lnTo>
                      <a:pt x="16547" y="2945"/>
                    </a:lnTo>
                    <a:lnTo>
                      <a:pt x="16547" y="4745"/>
                    </a:lnTo>
                    <a:lnTo>
                      <a:pt x="18063" y="4745"/>
                    </a:lnTo>
                    <a:lnTo>
                      <a:pt x="18063" y="6545"/>
                    </a:lnTo>
                    <a:lnTo>
                      <a:pt x="18821" y="6545"/>
                    </a:lnTo>
                    <a:lnTo>
                      <a:pt x="18821" y="7527"/>
                    </a:lnTo>
                    <a:lnTo>
                      <a:pt x="19453" y="7527"/>
                    </a:lnTo>
                    <a:lnTo>
                      <a:pt x="18821" y="8509"/>
                    </a:lnTo>
                    <a:lnTo>
                      <a:pt x="20211" y="8509"/>
                    </a:lnTo>
                    <a:lnTo>
                      <a:pt x="20211" y="9491"/>
                    </a:lnTo>
                    <a:lnTo>
                      <a:pt x="19453" y="9491"/>
                    </a:lnTo>
                    <a:lnTo>
                      <a:pt x="19453" y="10309"/>
                    </a:lnTo>
                    <a:lnTo>
                      <a:pt x="20211" y="10309"/>
                    </a:lnTo>
                    <a:lnTo>
                      <a:pt x="20211" y="11291"/>
                    </a:lnTo>
                    <a:lnTo>
                      <a:pt x="21600" y="11291"/>
                    </a:lnTo>
                    <a:lnTo>
                      <a:pt x="21600" y="12273"/>
                    </a:lnTo>
                    <a:lnTo>
                      <a:pt x="20968" y="12273"/>
                    </a:lnTo>
                    <a:lnTo>
                      <a:pt x="20211" y="13091"/>
                    </a:lnTo>
                    <a:lnTo>
                      <a:pt x="20211" y="14073"/>
                    </a:lnTo>
                    <a:lnTo>
                      <a:pt x="19453" y="14073"/>
                    </a:lnTo>
                    <a:lnTo>
                      <a:pt x="20211" y="14073"/>
                    </a:lnTo>
                    <a:lnTo>
                      <a:pt x="20211" y="15873"/>
                    </a:lnTo>
                    <a:lnTo>
                      <a:pt x="19453" y="15873"/>
                    </a:lnTo>
                    <a:lnTo>
                      <a:pt x="19453" y="16855"/>
                    </a:lnTo>
                    <a:lnTo>
                      <a:pt x="18821" y="16855"/>
                    </a:lnTo>
                    <a:lnTo>
                      <a:pt x="18821" y="17836"/>
                    </a:lnTo>
                    <a:lnTo>
                      <a:pt x="16547" y="17836"/>
                    </a:lnTo>
                    <a:lnTo>
                      <a:pt x="16547" y="18818"/>
                    </a:lnTo>
                    <a:lnTo>
                      <a:pt x="18063" y="18818"/>
                    </a:lnTo>
                    <a:lnTo>
                      <a:pt x="18063" y="19636"/>
                    </a:lnTo>
                    <a:lnTo>
                      <a:pt x="17305" y="19636"/>
                    </a:lnTo>
                    <a:lnTo>
                      <a:pt x="17305" y="20618"/>
                    </a:lnTo>
                    <a:lnTo>
                      <a:pt x="16547" y="19636"/>
                    </a:lnTo>
                    <a:lnTo>
                      <a:pt x="16547" y="18818"/>
                    </a:lnTo>
                    <a:lnTo>
                      <a:pt x="15916" y="18818"/>
                    </a:lnTo>
                    <a:lnTo>
                      <a:pt x="15916" y="19636"/>
                    </a:lnTo>
                    <a:lnTo>
                      <a:pt x="16547" y="20618"/>
                    </a:lnTo>
                    <a:lnTo>
                      <a:pt x="15916" y="20618"/>
                    </a:lnTo>
                    <a:lnTo>
                      <a:pt x="15916" y="21600"/>
                    </a:lnTo>
                    <a:lnTo>
                      <a:pt x="13768" y="21600"/>
                    </a:lnTo>
                    <a:lnTo>
                      <a:pt x="13768" y="20618"/>
                    </a:lnTo>
                    <a:lnTo>
                      <a:pt x="13011" y="20618"/>
                    </a:lnTo>
                    <a:lnTo>
                      <a:pt x="13011" y="19636"/>
                    </a:lnTo>
                    <a:lnTo>
                      <a:pt x="11495" y="19636"/>
                    </a:lnTo>
                    <a:lnTo>
                      <a:pt x="11495" y="18818"/>
                    </a:lnTo>
                    <a:lnTo>
                      <a:pt x="10863" y="18818"/>
                    </a:lnTo>
                    <a:lnTo>
                      <a:pt x="10105" y="20618"/>
                    </a:lnTo>
                    <a:lnTo>
                      <a:pt x="8716" y="20618"/>
                    </a:lnTo>
                    <a:lnTo>
                      <a:pt x="7958" y="21600"/>
                    </a:lnTo>
                    <a:lnTo>
                      <a:pt x="7958" y="19636"/>
                    </a:lnTo>
                    <a:lnTo>
                      <a:pt x="7200" y="19636"/>
                    </a:lnTo>
                    <a:lnTo>
                      <a:pt x="7200" y="17836"/>
                    </a:lnTo>
                    <a:lnTo>
                      <a:pt x="6442" y="17836"/>
                    </a:lnTo>
                    <a:lnTo>
                      <a:pt x="6442" y="18818"/>
                    </a:lnTo>
                    <a:lnTo>
                      <a:pt x="6442" y="17836"/>
                    </a:lnTo>
                    <a:lnTo>
                      <a:pt x="6442" y="18818"/>
                    </a:lnTo>
                    <a:lnTo>
                      <a:pt x="5811" y="18818"/>
                    </a:lnTo>
                    <a:lnTo>
                      <a:pt x="5811" y="17836"/>
                    </a:lnTo>
                    <a:lnTo>
                      <a:pt x="5053" y="18818"/>
                    </a:lnTo>
                    <a:lnTo>
                      <a:pt x="4295" y="18818"/>
                    </a:lnTo>
                    <a:lnTo>
                      <a:pt x="4295" y="17836"/>
                    </a:lnTo>
                    <a:lnTo>
                      <a:pt x="4295" y="18818"/>
                    </a:lnTo>
                    <a:lnTo>
                      <a:pt x="3663" y="1881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" name="Shape 3020"/>
              <p:cNvSpPr/>
              <p:nvPr/>
            </p:nvSpPr>
            <p:spPr>
              <a:xfrm>
                <a:off x="7196410" y="4858788"/>
                <a:ext cx="246970" cy="2469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063" y="21600"/>
                    </a:moveTo>
                    <a:lnTo>
                      <a:pt x="18063" y="20842"/>
                    </a:lnTo>
                    <a:lnTo>
                      <a:pt x="19453" y="20842"/>
                    </a:lnTo>
                    <a:lnTo>
                      <a:pt x="19453" y="19453"/>
                    </a:lnTo>
                    <a:lnTo>
                      <a:pt x="20211" y="19453"/>
                    </a:lnTo>
                    <a:lnTo>
                      <a:pt x="20211" y="18695"/>
                    </a:lnTo>
                    <a:lnTo>
                      <a:pt x="20842" y="17937"/>
                    </a:lnTo>
                    <a:lnTo>
                      <a:pt x="20842" y="17305"/>
                    </a:lnTo>
                    <a:lnTo>
                      <a:pt x="21600" y="17305"/>
                    </a:lnTo>
                    <a:lnTo>
                      <a:pt x="21600" y="15158"/>
                    </a:lnTo>
                    <a:lnTo>
                      <a:pt x="20842" y="15158"/>
                    </a:lnTo>
                    <a:lnTo>
                      <a:pt x="21600" y="15158"/>
                    </a:lnTo>
                    <a:lnTo>
                      <a:pt x="21600" y="14400"/>
                    </a:lnTo>
                    <a:lnTo>
                      <a:pt x="20211" y="14400"/>
                    </a:lnTo>
                    <a:lnTo>
                      <a:pt x="20211" y="13642"/>
                    </a:lnTo>
                    <a:lnTo>
                      <a:pt x="20842" y="13642"/>
                    </a:lnTo>
                    <a:lnTo>
                      <a:pt x="20842" y="11495"/>
                    </a:lnTo>
                    <a:lnTo>
                      <a:pt x="20211" y="10737"/>
                    </a:lnTo>
                    <a:lnTo>
                      <a:pt x="20842" y="10737"/>
                    </a:lnTo>
                    <a:lnTo>
                      <a:pt x="20842" y="9347"/>
                    </a:lnTo>
                    <a:lnTo>
                      <a:pt x="20211" y="9347"/>
                    </a:lnTo>
                    <a:lnTo>
                      <a:pt x="20211" y="8589"/>
                    </a:lnTo>
                    <a:lnTo>
                      <a:pt x="20211" y="9347"/>
                    </a:lnTo>
                    <a:lnTo>
                      <a:pt x="19453" y="8589"/>
                    </a:lnTo>
                    <a:lnTo>
                      <a:pt x="19453" y="9347"/>
                    </a:lnTo>
                    <a:lnTo>
                      <a:pt x="18695" y="8589"/>
                    </a:lnTo>
                    <a:lnTo>
                      <a:pt x="18063" y="8589"/>
                    </a:lnTo>
                    <a:lnTo>
                      <a:pt x="17305" y="7958"/>
                    </a:lnTo>
                    <a:lnTo>
                      <a:pt x="17305" y="8589"/>
                    </a:lnTo>
                    <a:lnTo>
                      <a:pt x="17305" y="7200"/>
                    </a:lnTo>
                    <a:lnTo>
                      <a:pt x="16547" y="7200"/>
                    </a:lnTo>
                    <a:lnTo>
                      <a:pt x="16547" y="6442"/>
                    </a:lnTo>
                    <a:lnTo>
                      <a:pt x="13642" y="6442"/>
                    </a:lnTo>
                    <a:lnTo>
                      <a:pt x="13642" y="7958"/>
                    </a:lnTo>
                    <a:lnTo>
                      <a:pt x="13011" y="7958"/>
                    </a:lnTo>
                    <a:lnTo>
                      <a:pt x="13011" y="7200"/>
                    </a:lnTo>
                    <a:lnTo>
                      <a:pt x="12253" y="7200"/>
                    </a:lnTo>
                    <a:lnTo>
                      <a:pt x="12253" y="6442"/>
                    </a:lnTo>
                    <a:lnTo>
                      <a:pt x="11495" y="6442"/>
                    </a:lnTo>
                    <a:lnTo>
                      <a:pt x="11495" y="5684"/>
                    </a:lnTo>
                    <a:lnTo>
                      <a:pt x="10737" y="5684"/>
                    </a:lnTo>
                    <a:lnTo>
                      <a:pt x="10737" y="4295"/>
                    </a:lnTo>
                    <a:lnTo>
                      <a:pt x="11495" y="4295"/>
                    </a:lnTo>
                    <a:lnTo>
                      <a:pt x="10737" y="3537"/>
                    </a:lnTo>
                    <a:lnTo>
                      <a:pt x="10737" y="2905"/>
                    </a:lnTo>
                    <a:lnTo>
                      <a:pt x="10105" y="2905"/>
                    </a:lnTo>
                    <a:lnTo>
                      <a:pt x="10105" y="2147"/>
                    </a:lnTo>
                    <a:lnTo>
                      <a:pt x="9347" y="2147"/>
                    </a:lnTo>
                    <a:lnTo>
                      <a:pt x="9347" y="1389"/>
                    </a:lnTo>
                    <a:lnTo>
                      <a:pt x="7958" y="1389"/>
                    </a:lnTo>
                    <a:lnTo>
                      <a:pt x="7958" y="2147"/>
                    </a:lnTo>
                    <a:lnTo>
                      <a:pt x="6442" y="2147"/>
                    </a:lnTo>
                    <a:lnTo>
                      <a:pt x="6442" y="1389"/>
                    </a:lnTo>
                    <a:lnTo>
                      <a:pt x="5684" y="1389"/>
                    </a:lnTo>
                    <a:lnTo>
                      <a:pt x="5684" y="2147"/>
                    </a:lnTo>
                    <a:lnTo>
                      <a:pt x="5684" y="1389"/>
                    </a:lnTo>
                    <a:lnTo>
                      <a:pt x="5053" y="1389"/>
                    </a:lnTo>
                    <a:lnTo>
                      <a:pt x="5053" y="632"/>
                    </a:lnTo>
                    <a:lnTo>
                      <a:pt x="5684" y="632"/>
                    </a:lnTo>
                    <a:lnTo>
                      <a:pt x="5053" y="632"/>
                    </a:lnTo>
                    <a:lnTo>
                      <a:pt x="5053" y="1389"/>
                    </a:lnTo>
                    <a:lnTo>
                      <a:pt x="4295" y="1389"/>
                    </a:lnTo>
                    <a:lnTo>
                      <a:pt x="4295" y="0"/>
                    </a:lnTo>
                    <a:lnTo>
                      <a:pt x="2905" y="0"/>
                    </a:lnTo>
                    <a:lnTo>
                      <a:pt x="2905" y="632"/>
                    </a:lnTo>
                    <a:lnTo>
                      <a:pt x="2147" y="632"/>
                    </a:lnTo>
                    <a:lnTo>
                      <a:pt x="2147" y="2905"/>
                    </a:lnTo>
                    <a:lnTo>
                      <a:pt x="1389" y="2905"/>
                    </a:lnTo>
                    <a:lnTo>
                      <a:pt x="1389" y="3537"/>
                    </a:lnTo>
                    <a:lnTo>
                      <a:pt x="2147" y="3537"/>
                    </a:lnTo>
                    <a:lnTo>
                      <a:pt x="2147" y="5684"/>
                    </a:lnTo>
                    <a:lnTo>
                      <a:pt x="1389" y="5684"/>
                    </a:lnTo>
                    <a:lnTo>
                      <a:pt x="2147" y="5684"/>
                    </a:lnTo>
                    <a:lnTo>
                      <a:pt x="2147" y="7958"/>
                    </a:lnTo>
                    <a:lnTo>
                      <a:pt x="2905" y="7958"/>
                    </a:lnTo>
                    <a:lnTo>
                      <a:pt x="2905" y="10737"/>
                    </a:lnTo>
                    <a:lnTo>
                      <a:pt x="2147" y="11495"/>
                    </a:lnTo>
                    <a:lnTo>
                      <a:pt x="1389" y="11495"/>
                    </a:lnTo>
                    <a:lnTo>
                      <a:pt x="1389" y="12253"/>
                    </a:lnTo>
                    <a:lnTo>
                      <a:pt x="632" y="12253"/>
                    </a:lnTo>
                    <a:lnTo>
                      <a:pt x="632" y="11495"/>
                    </a:lnTo>
                    <a:lnTo>
                      <a:pt x="632" y="12253"/>
                    </a:lnTo>
                    <a:lnTo>
                      <a:pt x="0" y="12253"/>
                    </a:lnTo>
                    <a:lnTo>
                      <a:pt x="632" y="12884"/>
                    </a:lnTo>
                    <a:lnTo>
                      <a:pt x="632" y="12253"/>
                    </a:lnTo>
                    <a:lnTo>
                      <a:pt x="632" y="12884"/>
                    </a:lnTo>
                    <a:lnTo>
                      <a:pt x="1389" y="12884"/>
                    </a:lnTo>
                    <a:lnTo>
                      <a:pt x="1389" y="12253"/>
                    </a:lnTo>
                    <a:lnTo>
                      <a:pt x="1389" y="12884"/>
                    </a:lnTo>
                    <a:lnTo>
                      <a:pt x="2147" y="12884"/>
                    </a:lnTo>
                    <a:lnTo>
                      <a:pt x="1389" y="13642"/>
                    </a:lnTo>
                    <a:lnTo>
                      <a:pt x="2905" y="13642"/>
                    </a:lnTo>
                    <a:lnTo>
                      <a:pt x="2905" y="14400"/>
                    </a:lnTo>
                    <a:lnTo>
                      <a:pt x="3537" y="14400"/>
                    </a:lnTo>
                    <a:lnTo>
                      <a:pt x="3537" y="15158"/>
                    </a:lnTo>
                    <a:lnTo>
                      <a:pt x="4295" y="15158"/>
                    </a:lnTo>
                    <a:lnTo>
                      <a:pt x="4295" y="15789"/>
                    </a:lnTo>
                    <a:lnTo>
                      <a:pt x="5053" y="15789"/>
                    </a:lnTo>
                    <a:lnTo>
                      <a:pt x="5053" y="16547"/>
                    </a:lnTo>
                    <a:lnTo>
                      <a:pt x="5053" y="15789"/>
                    </a:lnTo>
                    <a:lnTo>
                      <a:pt x="5053" y="16547"/>
                    </a:lnTo>
                    <a:lnTo>
                      <a:pt x="7200" y="16547"/>
                    </a:lnTo>
                    <a:lnTo>
                      <a:pt x="7200" y="15789"/>
                    </a:lnTo>
                    <a:lnTo>
                      <a:pt x="7958" y="15789"/>
                    </a:lnTo>
                    <a:lnTo>
                      <a:pt x="7958" y="16547"/>
                    </a:lnTo>
                    <a:lnTo>
                      <a:pt x="8589" y="16547"/>
                    </a:lnTo>
                    <a:lnTo>
                      <a:pt x="8589" y="17305"/>
                    </a:lnTo>
                    <a:lnTo>
                      <a:pt x="7958" y="17305"/>
                    </a:lnTo>
                    <a:lnTo>
                      <a:pt x="8589" y="17305"/>
                    </a:lnTo>
                    <a:lnTo>
                      <a:pt x="8589" y="18695"/>
                    </a:lnTo>
                    <a:lnTo>
                      <a:pt x="9347" y="18695"/>
                    </a:lnTo>
                    <a:lnTo>
                      <a:pt x="9347" y="17937"/>
                    </a:lnTo>
                    <a:lnTo>
                      <a:pt x="10105" y="17937"/>
                    </a:lnTo>
                    <a:lnTo>
                      <a:pt x="10105" y="18695"/>
                    </a:lnTo>
                    <a:lnTo>
                      <a:pt x="10737" y="18695"/>
                    </a:lnTo>
                    <a:lnTo>
                      <a:pt x="10737" y="19453"/>
                    </a:lnTo>
                    <a:lnTo>
                      <a:pt x="10737" y="18695"/>
                    </a:lnTo>
                    <a:lnTo>
                      <a:pt x="11495" y="19453"/>
                    </a:lnTo>
                    <a:lnTo>
                      <a:pt x="11495" y="18695"/>
                    </a:lnTo>
                    <a:lnTo>
                      <a:pt x="11495" y="19453"/>
                    </a:lnTo>
                    <a:lnTo>
                      <a:pt x="12253" y="19453"/>
                    </a:lnTo>
                    <a:lnTo>
                      <a:pt x="12253" y="18695"/>
                    </a:lnTo>
                    <a:lnTo>
                      <a:pt x="12253" y="19453"/>
                    </a:lnTo>
                    <a:lnTo>
                      <a:pt x="12253" y="18695"/>
                    </a:lnTo>
                    <a:lnTo>
                      <a:pt x="12253" y="20211"/>
                    </a:lnTo>
                    <a:lnTo>
                      <a:pt x="13011" y="20211"/>
                    </a:lnTo>
                    <a:lnTo>
                      <a:pt x="13011" y="20842"/>
                    </a:lnTo>
                    <a:lnTo>
                      <a:pt x="13642" y="20842"/>
                    </a:lnTo>
                    <a:lnTo>
                      <a:pt x="13642" y="20211"/>
                    </a:lnTo>
                    <a:lnTo>
                      <a:pt x="15158" y="20211"/>
                    </a:lnTo>
                    <a:lnTo>
                      <a:pt x="15158" y="19453"/>
                    </a:lnTo>
                    <a:lnTo>
                      <a:pt x="15158" y="20211"/>
                    </a:lnTo>
                    <a:lnTo>
                      <a:pt x="15789" y="20211"/>
                    </a:lnTo>
                    <a:lnTo>
                      <a:pt x="15789" y="19453"/>
                    </a:lnTo>
                    <a:lnTo>
                      <a:pt x="16547" y="19453"/>
                    </a:lnTo>
                    <a:lnTo>
                      <a:pt x="16547" y="20211"/>
                    </a:lnTo>
                    <a:lnTo>
                      <a:pt x="17305" y="20211"/>
                    </a:lnTo>
                    <a:lnTo>
                      <a:pt x="17305" y="20842"/>
                    </a:lnTo>
                    <a:lnTo>
                      <a:pt x="18063" y="2160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23" name="Shape 3021"/>
              <p:cNvSpPr/>
              <p:nvPr/>
            </p:nvSpPr>
            <p:spPr>
              <a:xfrm>
                <a:off x="7056316" y="4825570"/>
                <a:ext cx="180534" cy="2310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762" y="16200"/>
                    </a:moveTo>
                    <a:lnTo>
                      <a:pt x="17626" y="16200"/>
                    </a:lnTo>
                    <a:lnTo>
                      <a:pt x="17626" y="15390"/>
                    </a:lnTo>
                    <a:lnTo>
                      <a:pt x="17626" y="16200"/>
                    </a:lnTo>
                    <a:lnTo>
                      <a:pt x="18662" y="16200"/>
                    </a:lnTo>
                    <a:lnTo>
                      <a:pt x="18662" y="15390"/>
                    </a:lnTo>
                    <a:lnTo>
                      <a:pt x="17626" y="15390"/>
                    </a:lnTo>
                    <a:lnTo>
                      <a:pt x="19699" y="15390"/>
                    </a:lnTo>
                    <a:lnTo>
                      <a:pt x="20736" y="14580"/>
                    </a:lnTo>
                    <a:lnTo>
                      <a:pt x="20736" y="11610"/>
                    </a:lnTo>
                    <a:lnTo>
                      <a:pt x="19699" y="11610"/>
                    </a:lnTo>
                    <a:lnTo>
                      <a:pt x="19699" y="9180"/>
                    </a:lnTo>
                    <a:lnTo>
                      <a:pt x="18662" y="9180"/>
                    </a:lnTo>
                    <a:lnTo>
                      <a:pt x="19699" y="9180"/>
                    </a:lnTo>
                    <a:lnTo>
                      <a:pt x="19699" y="6885"/>
                    </a:lnTo>
                    <a:lnTo>
                      <a:pt x="18662" y="6885"/>
                    </a:lnTo>
                    <a:lnTo>
                      <a:pt x="18662" y="6210"/>
                    </a:lnTo>
                    <a:lnTo>
                      <a:pt x="19699" y="6210"/>
                    </a:lnTo>
                    <a:lnTo>
                      <a:pt x="19699" y="3780"/>
                    </a:lnTo>
                    <a:lnTo>
                      <a:pt x="20736" y="3780"/>
                    </a:lnTo>
                    <a:lnTo>
                      <a:pt x="20736" y="3105"/>
                    </a:lnTo>
                    <a:lnTo>
                      <a:pt x="21600" y="3105"/>
                    </a:lnTo>
                    <a:lnTo>
                      <a:pt x="20736" y="3105"/>
                    </a:lnTo>
                    <a:lnTo>
                      <a:pt x="20736" y="2295"/>
                    </a:lnTo>
                    <a:lnTo>
                      <a:pt x="19699" y="2295"/>
                    </a:lnTo>
                    <a:lnTo>
                      <a:pt x="19699" y="1485"/>
                    </a:lnTo>
                    <a:lnTo>
                      <a:pt x="17626" y="1485"/>
                    </a:lnTo>
                    <a:lnTo>
                      <a:pt x="17626" y="810"/>
                    </a:lnTo>
                    <a:lnTo>
                      <a:pt x="16762" y="810"/>
                    </a:lnTo>
                    <a:lnTo>
                      <a:pt x="15725" y="2295"/>
                    </a:lnTo>
                    <a:lnTo>
                      <a:pt x="13824" y="2295"/>
                    </a:lnTo>
                    <a:lnTo>
                      <a:pt x="12787" y="3105"/>
                    </a:lnTo>
                    <a:lnTo>
                      <a:pt x="12787" y="1485"/>
                    </a:lnTo>
                    <a:lnTo>
                      <a:pt x="11750" y="1485"/>
                    </a:lnTo>
                    <a:lnTo>
                      <a:pt x="11750" y="0"/>
                    </a:lnTo>
                    <a:lnTo>
                      <a:pt x="10714" y="0"/>
                    </a:lnTo>
                    <a:lnTo>
                      <a:pt x="10714" y="810"/>
                    </a:lnTo>
                    <a:lnTo>
                      <a:pt x="10714" y="0"/>
                    </a:lnTo>
                    <a:lnTo>
                      <a:pt x="10714" y="810"/>
                    </a:lnTo>
                    <a:lnTo>
                      <a:pt x="9850" y="810"/>
                    </a:lnTo>
                    <a:lnTo>
                      <a:pt x="9850" y="0"/>
                    </a:lnTo>
                    <a:lnTo>
                      <a:pt x="8813" y="810"/>
                    </a:lnTo>
                    <a:lnTo>
                      <a:pt x="7776" y="810"/>
                    </a:lnTo>
                    <a:lnTo>
                      <a:pt x="7776" y="0"/>
                    </a:lnTo>
                    <a:lnTo>
                      <a:pt x="7776" y="810"/>
                    </a:lnTo>
                    <a:lnTo>
                      <a:pt x="5875" y="810"/>
                    </a:lnTo>
                    <a:lnTo>
                      <a:pt x="5875" y="1485"/>
                    </a:lnTo>
                    <a:lnTo>
                      <a:pt x="4838" y="1485"/>
                    </a:lnTo>
                    <a:lnTo>
                      <a:pt x="4838" y="2295"/>
                    </a:lnTo>
                    <a:lnTo>
                      <a:pt x="3802" y="2295"/>
                    </a:lnTo>
                    <a:lnTo>
                      <a:pt x="3802" y="3105"/>
                    </a:lnTo>
                    <a:lnTo>
                      <a:pt x="2938" y="3105"/>
                    </a:lnTo>
                    <a:lnTo>
                      <a:pt x="2938" y="3780"/>
                    </a:lnTo>
                    <a:lnTo>
                      <a:pt x="1901" y="3780"/>
                    </a:lnTo>
                    <a:lnTo>
                      <a:pt x="1901" y="4590"/>
                    </a:lnTo>
                    <a:lnTo>
                      <a:pt x="864" y="4590"/>
                    </a:lnTo>
                    <a:lnTo>
                      <a:pt x="864" y="6885"/>
                    </a:lnTo>
                    <a:lnTo>
                      <a:pt x="1901" y="6885"/>
                    </a:lnTo>
                    <a:lnTo>
                      <a:pt x="1901" y="7695"/>
                    </a:lnTo>
                    <a:lnTo>
                      <a:pt x="864" y="7695"/>
                    </a:lnTo>
                    <a:lnTo>
                      <a:pt x="1901" y="7695"/>
                    </a:lnTo>
                    <a:lnTo>
                      <a:pt x="1901" y="9180"/>
                    </a:lnTo>
                    <a:lnTo>
                      <a:pt x="2938" y="9180"/>
                    </a:lnTo>
                    <a:lnTo>
                      <a:pt x="2938" y="9990"/>
                    </a:lnTo>
                    <a:lnTo>
                      <a:pt x="1901" y="9990"/>
                    </a:lnTo>
                    <a:lnTo>
                      <a:pt x="1901" y="10800"/>
                    </a:lnTo>
                    <a:lnTo>
                      <a:pt x="864" y="10800"/>
                    </a:lnTo>
                    <a:lnTo>
                      <a:pt x="864" y="11610"/>
                    </a:lnTo>
                    <a:lnTo>
                      <a:pt x="0" y="11610"/>
                    </a:lnTo>
                    <a:lnTo>
                      <a:pt x="0" y="12285"/>
                    </a:lnTo>
                    <a:lnTo>
                      <a:pt x="864" y="13095"/>
                    </a:lnTo>
                    <a:lnTo>
                      <a:pt x="1901" y="13905"/>
                    </a:lnTo>
                    <a:lnTo>
                      <a:pt x="864" y="13905"/>
                    </a:lnTo>
                    <a:lnTo>
                      <a:pt x="864" y="14580"/>
                    </a:lnTo>
                    <a:lnTo>
                      <a:pt x="0" y="14580"/>
                    </a:lnTo>
                    <a:lnTo>
                      <a:pt x="864" y="14580"/>
                    </a:lnTo>
                    <a:lnTo>
                      <a:pt x="864" y="15390"/>
                    </a:lnTo>
                    <a:lnTo>
                      <a:pt x="1901" y="15390"/>
                    </a:lnTo>
                    <a:lnTo>
                      <a:pt x="2938" y="16200"/>
                    </a:lnTo>
                    <a:lnTo>
                      <a:pt x="2938" y="15390"/>
                    </a:lnTo>
                    <a:lnTo>
                      <a:pt x="3802" y="16200"/>
                    </a:lnTo>
                    <a:lnTo>
                      <a:pt x="3802" y="16875"/>
                    </a:lnTo>
                    <a:lnTo>
                      <a:pt x="4838" y="16875"/>
                    </a:lnTo>
                    <a:lnTo>
                      <a:pt x="4838" y="17685"/>
                    </a:lnTo>
                    <a:lnTo>
                      <a:pt x="5875" y="17685"/>
                    </a:lnTo>
                    <a:lnTo>
                      <a:pt x="5875" y="18495"/>
                    </a:lnTo>
                    <a:lnTo>
                      <a:pt x="5875" y="17685"/>
                    </a:lnTo>
                    <a:lnTo>
                      <a:pt x="5875" y="18495"/>
                    </a:lnTo>
                    <a:lnTo>
                      <a:pt x="6912" y="18495"/>
                    </a:lnTo>
                    <a:lnTo>
                      <a:pt x="6912" y="19305"/>
                    </a:lnTo>
                    <a:lnTo>
                      <a:pt x="6912" y="18495"/>
                    </a:lnTo>
                    <a:lnTo>
                      <a:pt x="7776" y="18495"/>
                    </a:lnTo>
                    <a:lnTo>
                      <a:pt x="7776" y="19305"/>
                    </a:lnTo>
                    <a:lnTo>
                      <a:pt x="7776" y="18495"/>
                    </a:lnTo>
                    <a:lnTo>
                      <a:pt x="7776" y="20790"/>
                    </a:lnTo>
                    <a:lnTo>
                      <a:pt x="8813" y="19980"/>
                    </a:lnTo>
                    <a:lnTo>
                      <a:pt x="8813" y="21600"/>
                    </a:lnTo>
                    <a:lnTo>
                      <a:pt x="10714" y="21600"/>
                    </a:lnTo>
                    <a:lnTo>
                      <a:pt x="10714" y="20790"/>
                    </a:lnTo>
                    <a:lnTo>
                      <a:pt x="11750" y="20790"/>
                    </a:lnTo>
                    <a:lnTo>
                      <a:pt x="11750" y="19980"/>
                    </a:lnTo>
                    <a:lnTo>
                      <a:pt x="12787" y="19980"/>
                    </a:lnTo>
                    <a:lnTo>
                      <a:pt x="12787" y="19305"/>
                    </a:lnTo>
                    <a:lnTo>
                      <a:pt x="13824" y="19305"/>
                    </a:lnTo>
                    <a:lnTo>
                      <a:pt x="13824" y="16875"/>
                    </a:lnTo>
                    <a:lnTo>
                      <a:pt x="16762" y="16875"/>
                    </a:lnTo>
                    <a:lnTo>
                      <a:pt x="16762" y="16200"/>
                    </a:lnTo>
                    <a:lnTo>
                      <a:pt x="16762" y="16875"/>
                    </a:lnTo>
                    <a:lnTo>
                      <a:pt x="16762" y="162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" name="Shape 3022"/>
              <p:cNvSpPr/>
              <p:nvPr/>
            </p:nvSpPr>
            <p:spPr>
              <a:xfrm>
                <a:off x="7196410" y="4496278"/>
                <a:ext cx="213751" cy="2383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357" y="0"/>
                    </a:moveTo>
                    <a:lnTo>
                      <a:pt x="3357" y="1440"/>
                    </a:lnTo>
                    <a:lnTo>
                      <a:pt x="4086" y="1440"/>
                    </a:lnTo>
                    <a:lnTo>
                      <a:pt x="3357" y="1440"/>
                    </a:lnTo>
                    <a:lnTo>
                      <a:pt x="3357" y="2225"/>
                    </a:lnTo>
                    <a:lnTo>
                      <a:pt x="4962" y="2225"/>
                    </a:lnTo>
                    <a:lnTo>
                      <a:pt x="4962" y="2880"/>
                    </a:lnTo>
                    <a:lnTo>
                      <a:pt x="5838" y="2880"/>
                    </a:lnTo>
                    <a:lnTo>
                      <a:pt x="6568" y="3665"/>
                    </a:lnTo>
                    <a:lnTo>
                      <a:pt x="6568" y="4451"/>
                    </a:lnTo>
                    <a:lnTo>
                      <a:pt x="6568" y="3665"/>
                    </a:lnTo>
                    <a:lnTo>
                      <a:pt x="7443" y="3665"/>
                    </a:lnTo>
                    <a:lnTo>
                      <a:pt x="7443" y="2880"/>
                    </a:lnTo>
                    <a:lnTo>
                      <a:pt x="9924" y="2880"/>
                    </a:lnTo>
                    <a:lnTo>
                      <a:pt x="9924" y="3665"/>
                    </a:lnTo>
                    <a:lnTo>
                      <a:pt x="10800" y="3665"/>
                    </a:lnTo>
                    <a:lnTo>
                      <a:pt x="10800" y="4451"/>
                    </a:lnTo>
                    <a:lnTo>
                      <a:pt x="9924" y="4451"/>
                    </a:lnTo>
                    <a:lnTo>
                      <a:pt x="9924" y="5105"/>
                    </a:lnTo>
                    <a:lnTo>
                      <a:pt x="9195" y="5105"/>
                    </a:lnTo>
                    <a:lnTo>
                      <a:pt x="9924" y="5105"/>
                    </a:lnTo>
                    <a:lnTo>
                      <a:pt x="9924" y="5891"/>
                    </a:lnTo>
                    <a:lnTo>
                      <a:pt x="9195" y="5891"/>
                    </a:lnTo>
                    <a:lnTo>
                      <a:pt x="9195" y="6676"/>
                    </a:lnTo>
                    <a:lnTo>
                      <a:pt x="9924" y="6676"/>
                    </a:lnTo>
                    <a:lnTo>
                      <a:pt x="9924" y="7462"/>
                    </a:lnTo>
                    <a:lnTo>
                      <a:pt x="13281" y="7462"/>
                    </a:lnTo>
                    <a:lnTo>
                      <a:pt x="13281" y="8116"/>
                    </a:lnTo>
                    <a:lnTo>
                      <a:pt x="14157" y="8116"/>
                    </a:lnTo>
                    <a:lnTo>
                      <a:pt x="14157" y="8902"/>
                    </a:lnTo>
                    <a:lnTo>
                      <a:pt x="13281" y="8902"/>
                    </a:lnTo>
                    <a:lnTo>
                      <a:pt x="14157" y="8902"/>
                    </a:lnTo>
                    <a:lnTo>
                      <a:pt x="14157" y="9687"/>
                    </a:lnTo>
                    <a:lnTo>
                      <a:pt x="15032" y="9687"/>
                    </a:lnTo>
                    <a:lnTo>
                      <a:pt x="15032" y="10342"/>
                    </a:lnTo>
                    <a:lnTo>
                      <a:pt x="15762" y="10342"/>
                    </a:lnTo>
                    <a:lnTo>
                      <a:pt x="16638" y="11127"/>
                    </a:lnTo>
                    <a:lnTo>
                      <a:pt x="17514" y="11127"/>
                    </a:lnTo>
                    <a:lnTo>
                      <a:pt x="18243" y="11913"/>
                    </a:lnTo>
                    <a:lnTo>
                      <a:pt x="18243" y="13353"/>
                    </a:lnTo>
                    <a:lnTo>
                      <a:pt x="19995" y="13353"/>
                    </a:lnTo>
                    <a:lnTo>
                      <a:pt x="19995" y="14138"/>
                    </a:lnTo>
                    <a:lnTo>
                      <a:pt x="20870" y="14138"/>
                    </a:lnTo>
                    <a:lnTo>
                      <a:pt x="20870" y="15578"/>
                    </a:lnTo>
                    <a:lnTo>
                      <a:pt x="21600" y="15578"/>
                    </a:lnTo>
                    <a:lnTo>
                      <a:pt x="20870" y="15578"/>
                    </a:lnTo>
                    <a:lnTo>
                      <a:pt x="20870" y="17149"/>
                    </a:lnTo>
                    <a:lnTo>
                      <a:pt x="21600" y="17149"/>
                    </a:lnTo>
                    <a:lnTo>
                      <a:pt x="20870" y="17149"/>
                    </a:lnTo>
                    <a:lnTo>
                      <a:pt x="20870" y="17935"/>
                    </a:lnTo>
                    <a:lnTo>
                      <a:pt x="20870" y="17149"/>
                    </a:lnTo>
                    <a:lnTo>
                      <a:pt x="19119" y="17149"/>
                    </a:lnTo>
                    <a:lnTo>
                      <a:pt x="19119" y="17935"/>
                    </a:lnTo>
                    <a:lnTo>
                      <a:pt x="17514" y="17935"/>
                    </a:lnTo>
                    <a:lnTo>
                      <a:pt x="17514" y="18589"/>
                    </a:lnTo>
                    <a:lnTo>
                      <a:pt x="14157" y="18589"/>
                    </a:lnTo>
                    <a:lnTo>
                      <a:pt x="14157" y="19375"/>
                    </a:lnTo>
                    <a:lnTo>
                      <a:pt x="13281" y="19375"/>
                    </a:lnTo>
                    <a:lnTo>
                      <a:pt x="13281" y="20815"/>
                    </a:lnTo>
                    <a:lnTo>
                      <a:pt x="11676" y="20815"/>
                    </a:lnTo>
                    <a:lnTo>
                      <a:pt x="11676" y="21600"/>
                    </a:lnTo>
                    <a:lnTo>
                      <a:pt x="9195" y="21600"/>
                    </a:lnTo>
                    <a:lnTo>
                      <a:pt x="9195" y="20815"/>
                    </a:lnTo>
                    <a:lnTo>
                      <a:pt x="8319" y="20815"/>
                    </a:lnTo>
                    <a:lnTo>
                      <a:pt x="8319" y="19375"/>
                    </a:lnTo>
                    <a:lnTo>
                      <a:pt x="6568" y="19375"/>
                    </a:lnTo>
                    <a:lnTo>
                      <a:pt x="6568" y="17935"/>
                    </a:lnTo>
                    <a:lnTo>
                      <a:pt x="5838" y="18589"/>
                    </a:lnTo>
                    <a:lnTo>
                      <a:pt x="5838" y="17935"/>
                    </a:lnTo>
                    <a:lnTo>
                      <a:pt x="4962" y="17935"/>
                    </a:lnTo>
                    <a:lnTo>
                      <a:pt x="4962" y="16364"/>
                    </a:lnTo>
                    <a:lnTo>
                      <a:pt x="4086" y="16364"/>
                    </a:lnTo>
                    <a:lnTo>
                      <a:pt x="4086" y="15578"/>
                    </a:lnTo>
                    <a:lnTo>
                      <a:pt x="3357" y="15578"/>
                    </a:lnTo>
                    <a:lnTo>
                      <a:pt x="4086" y="14924"/>
                    </a:lnTo>
                    <a:lnTo>
                      <a:pt x="4086" y="14138"/>
                    </a:lnTo>
                    <a:lnTo>
                      <a:pt x="4962" y="14138"/>
                    </a:lnTo>
                    <a:lnTo>
                      <a:pt x="4086" y="14138"/>
                    </a:lnTo>
                    <a:lnTo>
                      <a:pt x="4086" y="13353"/>
                    </a:lnTo>
                    <a:lnTo>
                      <a:pt x="4962" y="13353"/>
                    </a:lnTo>
                    <a:lnTo>
                      <a:pt x="4962" y="10342"/>
                    </a:lnTo>
                    <a:lnTo>
                      <a:pt x="4086" y="11127"/>
                    </a:lnTo>
                    <a:lnTo>
                      <a:pt x="4086" y="10342"/>
                    </a:lnTo>
                    <a:lnTo>
                      <a:pt x="2481" y="10342"/>
                    </a:lnTo>
                    <a:lnTo>
                      <a:pt x="2481" y="8902"/>
                    </a:lnTo>
                    <a:lnTo>
                      <a:pt x="1605" y="8902"/>
                    </a:lnTo>
                    <a:lnTo>
                      <a:pt x="1605" y="7462"/>
                    </a:lnTo>
                    <a:lnTo>
                      <a:pt x="730" y="7462"/>
                    </a:lnTo>
                    <a:lnTo>
                      <a:pt x="730" y="6676"/>
                    </a:lnTo>
                    <a:lnTo>
                      <a:pt x="0" y="5891"/>
                    </a:lnTo>
                    <a:lnTo>
                      <a:pt x="730" y="5891"/>
                    </a:lnTo>
                    <a:lnTo>
                      <a:pt x="730" y="4451"/>
                    </a:lnTo>
                    <a:lnTo>
                      <a:pt x="1605" y="4451"/>
                    </a:lnTo>
                    <a:lnTo>
                      <a:pt x="730" y="3665"/>
                    </a:lnTo>
                    <a:lnTo>
                      <a:pt x="1605" y="2880"/>
                    </a:lnTo>
                    <a:lnTo>
                      <a:pt x="1605" y="2225"/>
                    </a:lnTo>
                    <a:lnTo>
                      <a:pt x="2481" y="2225"/>
                    </a:lnTo>
                    <a:lnTo>
                      <a:pt x="2481" y="1440"/>
                    </a:lnTo>
                    <a:lnTo>
                      <a:pt x="1605" y="1440"/>
                    </a:lnTo>
                    <a:lnTo>
                      <a:pt x="2481" y="1440"/>
                    </a:lnTo>
                    <a:lnTo>
                      <a:pt x="2481" y="655"/>
                    </a:lnTo>
                    <a:lnTo>
                      <a:pt x="3357" y="655"/>
                    </a:lnTo>
                    <a:lnTo>
                      <a:pt x="3357" y="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" name="Shape 3023"/>
              <p:cNvSpPr/>
              <p:nvPr/>
            </p:nvSpPr>
            <p:spPr>
              <a:xfrm>
                <a:off x="7278733" y="4503500"/>
                <a:ext cx="239749" cy="1574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190" y="21600"/>
                    </a:moveTo>
                    <a:lnTo>
                      <a:pt x="11190" y="20411"/>
                    </a:lnTo>
                    <a:lnTo>
                      <a:pt x="11841" y="21600"/>
                    </a:lnTo>
                    <a:lnTo>
                      <a:pt x="11841" y="20411"/>
                    </a:lnTo>
                    <a:lnTo>
                      <a:pt x="12622" y="21600"/>
                    </a:lnTo>
                    <a:lnTo>
                      <a:pt x="13402" y="21600"/>
                    </a:lnTo>
                    <a:lnTo>
                      <a:pt x="13402" y="18231"/>
                    </a:lnTo>
                    <a:lnTo>
                      <a:pt x="14053" y="18231"/>
                    </a:lnTo>
                    <a:lnTo>
                      <a:pt x="14053" y="17042"/>
                    </a:lnTo>
                    <a:lnTo>
                      <a:pt x="14834" y="18231"/>
                    </a:lnTo>
                    <a:lnTo>
                      <a:pt x="16395" y="18231"/>
                    </a:lnTo>
                    <a:lnTo>
                      <a:pt x="16395" y="19222"/>
                    </a:lnTo>
                    <a:lnTo>
                      <a:pt x="17827" y="19222"/>
                    </a:lnTo>
                    <a:lnTo>
                      <a:pt x="17827" y="18231"/>
                    </a:lnTo>
                    <a:lnTo>
                      <a:pt x="18607" y="18231"/>
                    </a:lnTo>
                    <a:lnTo>
                      <a:pt x="18607" y="17042"/>
                    </a:lnTo>
                    <a:lnTo>
                      <a:pt x="19258" y="17042"/>
                    </a:lnTo>
                    <a:lnTo>
                      <a:pt x="18607" y="17042"/>
                    </a:lnTo>
                    <a:lnTo>
                      <a:pt x="18607" y="15853"/>
                    </a:lnTo>
                    <a:lnTo>
                      <a:pt x="19258" y="15853"/>
                    </a:lnTo>
                    <a:lnTo>
                      <a:pt x="19258" y="14664"/>
                    </a:lnTo>
                    <a:lnTo>
                      <a:pt x="19258" y="15853"/>
                    </a:lnTo>
                    <a:lnTo>
                      <a:pt x="20039" y="15853"/>
                    </a:lnTo>
                    <a:lnTo>
                      <a:pt x="20039" y="14664"/>
                    </a:lnTo>
                    <a:lnTo>
                      <a:pt x="20819" y="14664"/>
                    </a:lnTo>
                    <a:lnTo>
                      <a:pt x="20819" y="15853"/>
                    </a:lnTo>
                    <a:lnTo>
                      <a:pt x="20819" y="14664"/>
                    </a:lnTo>
                    <a:lnTo>
                      <a:pt x="20819" y="15853"/>
                    </a:lnTo>
                    <a:lnTo>
                      <a:pt x="21600" y="15853"/>
                    </a:lnTo>
                    <a:lnTo>
                      <a:pt x="21600" y="14664"/>
                    </a:lnTo>
                    <a:lnTo>
                      <a:pt x="20819" y="14664"/>
                    </a:lnTo>
                    <a:lnTo>
                      <a:pt x="20819" y="13673"/>
                    </a:lnTo>
                    <a:lnTo>
                      <a:pt x="21600" y="13673"/>
                    </a:lnTo>
                    <a:lnTo>
                      <a:pt x="20819" y="13673"/>
                    </a:lnTo>
                    <a:lnTo>
                      <a:pt x="20819" y="11295"/>
                    </a:lnTo>
                    <a:lnTo>
                      <a:pt x="19258" y="11295"/>
                    </a:lnTo>
                    <a:lnTo>
                      <a:pt x="19258" y="12484"/>
                    </a:lnTo>
                    <a:lnTo>
                      <a:pt x="18607" y="12484"/>
                    </a:lnTo>
                    <a:lnTo>
                      <a:pt x="18607" y="11295"/>
                    </a:lnTo>
                    <a:lnTo>
                      <a:pt x="19258" y="11295"/>
                    </a:lnTo>
                    <a:lnTo>
                      <a:pt x="19258" y="10305"/>
                    </a:lnTo>
                    <a:lnTo>
                      <a:pt x="20039" y="10305"/>
                    </a:lnTo>
                    <a:lnTo>
                      <a:pt x="19258" y="10305"/>
                    </a:lnTo>
                    <a:lnTo>
                      <a:pt x="19258" y="11295"/>
                    </a:lnTo>
                    <a:lnTo>
                      <a:pt x="18607" y="11295"/>
                    </a:lnTo>
                    <a:lnTo>
                      <a:pt x="18607" y="12484"/>
                    </a:lnTo>
                    <a:lnTo>
                      <a:pt x="17827" y="12484"/>
                    </a:lnTo>
                    <a:lnTo>
                      <a:pt x="17827" y="11295"/>
                    </a:lnTo>
                    <a:lnTo>
                      <a:pt x="17046" y="11295"/>
                    </a:lnTo>
                    <a:lnTo>
                      <a:pt x="17046" y="10305"/>
                    </a:lnTo>
                    <a:lnTo>
                      <a:pt x="17827" y="10305"/>
                    </a:lnTo>
                    <a:lnTo>
                      <a:pt x="17827" y="9116"/>
                    </a:lnTo>
                    <a:lnTo>
                      <a:pt x="18607" y="9116"/>
                    </a:lnTo>
                    <a:lnTo>
                      <a:pt x="18607" y="6738"/>
                    </a:lnTo>
                    <a:lnTo>
                      <a:pt x="17827" y="7927"/>
                    </a:lnTo>
                    <a:lnTo>
                      <a:pt x="16395" y="5747"/>
                    </a:lnTo>
                    <a:lnTo>
                      <a:pt x="16395" y="6738"/>
                    </a:lnTo>
                    <a:lnTo>
                      <a:pt x="15614" y="6738"/>
                    </a:lnTo>
                    <a:lnTo>
                      <a:pt x="15614" y="5747"/>
                    </a:lnTo>
                    <a:lnTo>
                      <a:pt x="14834" y="5747"/>
                    </a:lnTo>
                    <a:lnTo>
                      <a:pt x="14834" y="2378"/>
                    </a:lnTo>
                    <a:lnTo>
                      <a:pt x="14053" y="2378"/>
                    </a:lnTo>
                    <a:lnTo>
                      <a:pt x="14053" y="1189"/>
                    </a:lnTo>
                    <a:lnTo>
                      <a:pt x="14053" y="2378"/>
                    </a:lnTo>
                    <a:lnTo>
                      <a:pt x="13402" y="2378"/>
                    </a:lnTo>
                    <a:lnTo>
                      <a:pt x="13402" y="4558"/>
                    </a:lnTo>
                    <a:lnTo>
                      <a:pt x="12622" y="4558"/>
                    </a:lnTo>
                    <a:lnTo>
                      <a:pt x="11841" y="3369"/>
                    </a:lnTo>
                    <a:lnTo>
                      <a:pt x="11841" y="4558"/>
                    </a:lnTo>
                    <a:lnTo>
                      <a:pt x="11190" y="4558"/>
                    </a:lnTo>
                    <a:lnTo>
                      <a:pt x="11190" y="3369"/>
                    </a:lnTo>
                    <a:lnTo>
                      <a:pt x="8848" y="3369"/>
                    </a:lnTo>
                    <a:lnTo>
                      <a:pt x="8848" y="2378"/>
                    </a:lnTo>
                    <a:lnTo>
                      <a:pt x="6636" y="2378"/>
                    </a:lnTo>
                    <a:lnTo>
                      <a:pt x="6636" y="1189"/>
                    </a:lnTo>
                    <a:lnTo>
                      <a:pt x="5986" y="1189"/>
                    </a:lnTo>
                    <a:lnTo>
                      <a:pt x="5986" y="2378"/>
                    </a:lnTo>
                    <a:lnTo>
                      <a:pt x="5205" y="2378"/>
                    </a:lnTo>
                    <a:lnTo>
                      <a:pt x="5205" y="1189"/>
                    </a:lnTo>
                    <a:lnTo>
                      <a:pt x="4424" y="1189"/>
                    </a:lnTo>
                    <a:lnTo>
                      <a:pt x="4424" y="0"/>
                    </a:lnTo>
                    <a:lnTo>
                      <a:pt x="3643" y="1189"/>
                    </a:lnTo>
                    <a:lnTo>
                      <a:pt x="2212" y="1189"/>
                    </a:lnTo>
                    <a:lnTo>
                      <a:pt x="2212" y="2378"/>
                    </a:lnTo>
                    <a:lnTo>
                      <a:pt x="1431" y="1189"/>
                    </a:lnTo>
                    <a:lnTo>
                      <a:pt x="1431" y="2378"/>
                    </a:lnTo>
                    <a:lnTo>
                      <a:pt x="1431" y="1189"/>
                    </a:lnTo>
                    <a:lnTo>
                      <a:pt x="781" y="2378"/>
                    </a:lnTo>
                    <a:lnTo>
                      <a:pt x="1431" y="2378"/>
                    </a:lnTo>
                    <a:lnTo>
                      <a:pt x="0" y="2378"/>
                    </a:lnTo>
                    <a:lnTo>
                      <a:pt x="0" y="3369"/>
                    </a:lnTo>
                    <a:lnTo>
                      <a:pt x="1431" y="3369"/>
                    </a:lnTo>
                    <a:lnTo>
                      <a:pt x="1431" y="4558"/>
                    </a:lnTo>
                    <a:lnTo>
                      <a:pt x="2212" y="4558"/>
                    </a:lnTo>
                    <a:lnTo>
                      <a:pt x="2212" y="5747"/>
                    </a:lnTo>
                    <a:lnTo>
                      <a:pt x="1431" y="5747"/>
                    </a:lnTo>
                    <a:lnTo>
                      <a:pt x="1431" y="6738"/>
                    </a:lnTo>
                    <a:lnTo>
                      <a:pt x="781" y="6738"/>
                    </a:lnTo>
                    <a:lnTo>
                      <a:pt x="1431" y="6738"/>
                    </a:lnTo>
                    <a:lnTo>
                      <a:pt x="1431" y="7927"/>
                    </a:lnTo>
                    <a:lnTo>
                      <a:pt x="781" y="7927"/>
                    </a:lnTo>
                    <a:lnTo>
                      <a:pt x="781" y="9116"/>
                    </a:lnTo>
                    <a:lnTo>
                      <a:pt x="1431" y="9116"/>
                    </a:lnTo>
                    <a:lnTo>
                      <a:pt x="1431" y="10305"/>
                    </a:lnTo>
                    <a:lnTo>
                      <a:pt x="4424" y="10305"/>
                    </a:lnTo>
                    <a:lnTo>
                      <a:pt x="4424" y="11295"/>
                    </a:lnTo>
                    <a:lnTo>
                      <a:pt x="5205" y="11295"/>
                    </a:lnTo>
                    <a:lnTo>
                      <a:pt x="5205" y="12484"/>
                    </a:lnTo>
                    <a:lnTo>
                      <a:pt x="4424" y="12484"/>
                    </a:lnTo>
                    <a:lnTo>
                      <a:pt x="5205" y="12484"/>
                    </a:lnTo>
                    <a:lnTo>
                      <a:pt x="5205" y="13673"/>
                    </a:lnTo>
                    <a:lnTo>
                      <a:pt x="5986" y="13673"/>
                    </a:lnTo>
                    <a:lnTo>
                      <a:pt x="5986" y="14664"/>
                    </a:lnTo>
                    <a:lnTo>
                      <a:pt x="6636" y="14664"/>
                    </a:lnTo>
                    <a:lnTo>
                      <a:pt x="7417" y="15853"/>
                    </a:lnTo>
                    <a:lnTo>
                      <a:pt x="8198" y="15853"/>
                    </a:lnTo>
                    <a:lnTo>
                      <a:pt x="8848" y="17042"/>
                    </a:lnTo>
                    <a:lnTo>
                      <a:pt x="8848" y="19222"/>
                    </a:lnTo>
                    <a:lnTo>
                      <a:pt x="10410" y="19222"/>
                    </a:lnTo>
                    <a:lnTo>
                      <a:pt x="10410" y="20411"/>
                    </a:lnTo>
                    <a:lnTo>
                      <a:pt x="11190" y="20411"/>
                    </a:lnTo>
                    <a:lnTo>
                      <a:pt x="11190" y="21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26" name="Shape 3024"/>
              <p:cNvSpPr/>
              <p:nvPr/>
            </p:nvSpPr>
            <p:spPr>
              <a:xfrm>
                <a:off x="7361056" y="4387959"/>
                <a:ext cx="421726" cy="2397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619" y="19388"/>
                    </a:moveTo>
                    <a:lnTo>
                      <a:pt x="8063" y="20039"/>
                    </a:lnTo>
                    <a:lnTo>
                      <a:pt x="9321" y="20039"/>
                    </a:lnTo>
                    <a:lnTo>
                      <a:pt x="9321" y="20819"/>
                    </a:lnTo>
                    <a:lnTo>
                      <a:pt x="9690" y="20039"/>
                    </a:lnTo>
                    <a:lnTo>
                      <a:pt x="11392" y="20039"/>
                    </a:lnTo>
                    <a:lnTo>
                      <a:pt x="11392" y="19388"/>
                    </a:lnTo>
                    <a:lnTo>
                      <a:pt x="11836" y="18607"/>
                    </a:lnTo>
                    <a:lnTo>
                      <a:pt x="11836" y="17827"/>
                    </a:lnTo>
                    <a:lnTo>
                      <a:pt x="12649" y="17827"/>
                    </a:lnTo>
                    <a:lnTo>
                      <a:pt x="13093" y="18607"/>
                    </a:lnTo>
                    <a:lnTo>
                      <a:pt x="13093" y="19388"/>
                    </a:lnTo>
                    <a:lnTo>
                      <a:pt x="13537" y="19388"/>
                    </a:lnTo>
                    <a:lnTo>
                      <a:pt x="13537" y="20819"/>
                    </a:lnTo>
                    <a:lnTo>
                      <a:pt x="13981" y="20819"/>
                    </a:lnTo>
                    <a:lnTo>
                      <a:pt x="13981" y="20039"/>
                    </a:lnTo>
                    <a:lnTo>
                      <a:pt x="13981" y="20819"/>
                    </a:lnTo>
                    <a:lnTo>
                      <a:pt x="14351" y="20039"/>
                    </a:lnTo>
                    <a:lnTo>
                      <a:pt x="14795" y="20819"/>
                    </a:lnTo>
                    <a:lnTo>
                      <a:pt x="15682" y="21600"/>
                    </a:lnTo>
                    <a:lnTo>
                      <a:pt x="15682" y="20819"/>
                    </a:lnTo>
                    <a:lnTo>
                      <a:pt x="16052" y="20819"/>
                    </a:lnTo>
                    <a:lnTo>
                      <a:pt x="16052" y="20039"/>
                    </a:lnTo>
                    <a:lnTo>
                      <a:pt x="16496" y="20039"/>
                    </a:lnTo>
                    <a:lnTo>
                      <a:pt x="16496" y="19388"/>
                    </a:lnTo>
                    <a:lnTo>
                      <a:pt x="17310" y="19388"/>
                    </a:lnTo>
                    <a:lnTo>
                      <a:pt x="17310" y="18607"/>
                    </a:lnTo>
                    <a:lnTo>
                      <a:pt x="18197" y="18607"/>
                    </a:lnTo>
                    <a:lnTo>
                      <a:pt x="18641" y="19388"/>
                    </a:lnTo>
                    <a:lnTo>
                      <a:pt x="18641" y="17827"/>
                    </a:lnTo>
                    <a:lnTo>
                      <a:pt x="19011" y="18607"/>
                    </a:lnTo>
                    <a:lnTo>
                      <a:pt x="19455" y="17827"/>
                    </a:lnTo>
                    <a:lnTo>
                      <a:pt x="19455" y="18607"/>
                    </a:lnTo>
                    <a:lnTo>
                      <a:pt x="19899" y="18607"/>
                    </a:lnTo>
                    <a:lnTo>
                      <a:pt x="19899" y="17176"/>
                    </a:lnTo>
                    <a:lnTo>
                      <a:pt x="20268" y="17176"/>
                    </a:lnTo>
                    <a:lnTo>
                      <a:pt x="20268" y="17827"/>
                    </a:lnTo>
                    <a:lnTo>
                      <a:pt x="20712" y="17827"/>
                    </a:lnTo>
                    <a:lnTo>
                      <a:pt x="20712" y="17176"/>
                    </a:lnTo>
                    <a:lnTo>
                      <a:pt x="21156" y="17176"/>
                    </a:lnTo>
                    <a:lnTo>
                      <a:pt x="21156" y="16395"/>
                    </a:lnTo>
                    <a:lnTo>
                      <a:pt x="20712" y="16395"/>
                    </a:lnTo>
                    <a:lnTo>
                      <a:pt x="21156" y="15614"/>
                    </a:lnTo>
                    <a:lnTo>
                      <a:pt x="20712" y="15614"/>
                    </a:lnTo>
                    <a:lnTo>
                      <a:pt x="20712" y="14183"/>
                    </a:lnTo>
                    <a:lnTo>
                      <a:pt x="21156" y="14183"/>
                    </a:lnTo>
                    <a:lnTo>
                      <a:pt x="21156" y="13402"/>
                    </a:lnTo>
                    <a:lnTo>
                      <a:pt x="20712" y="12622"/>
                    </a:lnTo>
                    <a:lnTo>
                      <a:pt x="21600" y="11190"/>
                    </a:lnTo>
                    <a:lnTo>
                      <a:pt x="20712" y="10410"/>
                    </a:lnTo>
                    <a:lnTo>
                      <a:pt x="20268" y="10410"/>
                    </a:lnTo>
                    <a:lnTo>
                      <a:pt x="19899" y="9759"/>
                    </a:lnTo>
                    <a:lnTo>
                      <a:pt x="19455" y="10410"/>
                    </a:lnTo>
                    <a:lnTo>
                      <a:pt x="19011" y="11971"/>
                    </a:lnTo>
                    <a:lnTo>
                      <a:pt x="18641" y="11190"/>
                    </a:lnTo>
                    <a:lnTo>
                      <a:pt x="18197" y="11190"/>
                    </a:lnTo>
                    <a:lnTo>
                      <a:pt x="17753" y="11971"/>
                    </a:lnTo>
                    <a:lnTo>
                      <a:pt x="17310" y="11190"/>
                    </a:lnTo>
                    <a:lnTo>
                      <a:pt x="16940" y="11190"/>
                    </a:lnTo>
                    <a:lnTo>
                      <a:pt x="16496" y="10410"/>
                    </a:lnTo>
                    <a:lnTo>
                      <a:pt x="16052" y="10410"/>
                    </a:lnTo>
                    <a:lnTo>
                      <a:pt x="15682" y="9759"/>
                    </a:lnTo>
                    <a:lnTo>
                      <a:pt x="15682" y="10410"/>
                    </a:lnTo>
                    <a:lnTo>
                      <a:pt x="13981" y="8198"/>
                    </a:lnTo>
                    <a:lnTo>
                      <a:pt x="13537" y="7417"/>
                    </a:lnTo>
                    <a:lnTo>
                      <a:pt x="13981" y="7417"/>
                    </a:lnTo>
                    <a:lnTo>
                      <a:pt x="13981" y="6766"/>
                    </a:lnTo>
                    <a:lnTo>
                      <a:pt x="13093" y="6766"/>
                    </a:lnTo>
                    <a:lnTo>
                      <a:pt x="13093" y="5986"/>
                    </a:lnTo>
                    <a:lnTo>
                      <a:pt x="12649" y="5205"/>
                    </a:lnTo>
                    <a:lnTo>
                      <a:pt x="12649" y="5986"/>
                    </a:lnTo>
                    <a:lnTo>
                      <a:pt x="12279" y="5986"/>
                    </a:lnTo>
                    <a:lnTo>
                      <a:pt x="12279" y="5205"/>
                    </a:lnTo>
                    <a:lnTo>
                      <a:pt x="12649" y="5205"/>
                    </a:lnTo>
                    <a:lnTo>
                      <a:pt x="12279" y="5205"/>
                    </a:lnTo>
                    <a:lnTo>
                      <a:pt x="12649" y="5205"/>
                    </a:lnTo>
                    <a:lnTo>
                      <a:pt x="12649" y="4554"/>
                    </a:lnTo>
                    <a:lnTo>
                      <a:pt x="11836" y="4554"/>
                    </a:lnTo>
                    <a:lnTo>
                      <a:pt x="11836" y="5205"/>
                    </a:lnTo>
                    <a:lnTo>
                      <a:pt x="11836" y="3773"/>
                    </a:lnTo>
                    <a:lnTo>
                      <a:pt x="11392" y="4554"/>
                    </a:lnTo>
                    <a:lnTo>
                      <a:pt x="11392" y="3773"/>
                    </a:lnTo>
                    <a:lnTo>
                      <a:pt x="11392" y="4554"/>
                    </a:lnTo>
                    <a:lnTo>
                      <a:pt x="11022" y="4554"/>
                    </a:lnTo>
                    <a:lnTo>
                      <a:pt x="11022" y="3773"/>
                    </a:lnTo>
                    <a:lnTo>
                      <a:pt x="11022" y="4554"/>
                    </a:lnTo>
                    <a:lnTo>
                      <a:pt x="10578" y="4554"/>
                    </a:lnTo>
                    <a:lnTo>
                      <a:pt x="10578" y="2212"/>
                    </a:lnTo>
                    <a:lnTo>
                      <a:pt x="10134" y="1561"/>
                    </a:lnTo>
                    <a:lnTo>
                      <a:pt x="9690" y="1561"/>
                    </a:lnTo>
                    <a:lnTo>
                      <a:pt x="9690" y="2212"/>
                    </a:lnTo>
                    <a:lnTo>
                      <a:pt x="9690" y="781"/>
                    </a:lnTo>
                    <a:lnTo>
                      <a:pt x="10134" y="781"/>
                    </a:lnTo>
                    <a:lnTo>
                      <a:pt x="9690" y="0"/>
                    </a:lnTo>
                    <a:lnTo>
                      <a:pt x="9321" y="0"/>
                    </a:lnTo>
                    <a:lnTo>
                      <a:pt x="9321" y="781"/>
                    </a:lnTo>
                    <a:lnTo>
                      <a:pt x="8877" y="781"/>
                    </a:lnTo>
                    <a:lnTo>
                      <a:pt x="9321" y="1561"/>
                    </a:lnTo>
                    <a:lnTo>
                      <a:pt x="8877" y="2212"/>
                    </a:lnTo>
                    <a:lnTo>
                      <a:pt x="8063" y="2212"/>
                    </a:lnTo>
                    <a:lnTo>
                      <a:pt x="8063" y="1561"/>
                    </a:lnTo>
                    <a:lnTo>
                      <a:pt x="6362" y="1561"/>
                    </a:lnTo>
                    <a:lnTo>
                      <a:pt x="6362" y="2212"/>
                    </a:lnTo>
                    <a:lnTo>
                      <a:pt x="5918" y="2212"/>
                    </a:lnTo>
                    <a:lnTo>
                      <a:pt x="5918" y="2993"/>
                    </a:lnTo>
                    <a:lnTo>
                      <a:pt x="5474" y="2993"/>
                    </a:lnTo>
                    <a:lnTo>
                      <a:pt x="5474" y="3773"/>
                    </a:lnTo>
                    <a:lnTo>
                      <a:pt x="5104" y="2993"/>
                    </a:lnTo>
                    <a:lnTo>
                      <a:pt x="5104" y="3773"/>
                    </a:lnTo>
                    <a:lnTo>
                      <a:pt x="4660" y="3773"/>
                    </a:lnTo>
                    <a:lnTo>
                      <a:pt x="4660" y="5986"/>
                    </a:lnTo>
                    <a:lnTo>
                      <a:pt x="3403" y="5986"/>
                    </a:lnTo>
                    <a:lnTo>
                      <a:pt x="3403" y="6766"/>
                    </a:lnTo>
                    <a:lnTo>
                      <a:pt x="2959" y="6766"/>
                    </a:lnTo>
                    <a:lnTo>
                      <a:pt x="2515" y="7417"/>
                    </a:lnTo>
                    <a:lnTo>
                      <a:pt x="2145" y="7417"/>
                    </a:lnTo>
                    <a:lnTo>
                      <a:pt x="2145" y="8198"/>
                    </a:lnTo>
                    <a:lnTo>
                      <a:pt x="1701" y="8198"/>
                    </a:lnTo>
                    <a:lnTo>
                      <a:pt x="1701" y="8978"/>
                    </a:lnTo>
                    <a:lnTo>
                      <a:pt x="1701" y="8198"/>
                    </a:lnTo>
                    <a:lnTo>
                      <a:pt x="1701" y="8978"/>
                    </a:lnTo>
                    <a:lnTo>
                      <a:pt x="1258" y="8978"/>
                    </a:lnTo>
                    <a:lnTo>
                      <a:pt x="1258" y="9759"/>
                    </a:lnTo>
                    <a:lnTo>
                      <a:pt x="814" y="9759"/>
                    </a:lnTo>
                    <a:lnTo>
                      <a:pt x="444" y="10410"/>
                    </a:lnTo>
                    <a:lnTo>
                      <a:pt x="444" y="9759"/>
                    </a:lnTo>
                    <a:lnTo>
                      <a:pt x="444" y="10410"/>
                    </a:lnTo>
                    <a:lnTo>
                      <a:pt x="0" y="10410"/>
                    </a:lnTo>
                    <a:lnTo>
                      <a:pt x="0" y="11971"/>
                    </a:lnTo>
                    <a:lnTo>
                      <a:pt x="814" y="11971"/>
                    </a:lnTo>
                    <a:lnTo>
                      <a:pt x="814" y="12622"/>
                    </a:lnTo>
                    <a:lnTo>
                      <a:pt x="2145" y="12622"/>
                    </a:lnTo>
                    <a:lnTo>
                      <a:pt x="2145" y="13402"/>
                    </a:lnTo>
                    <a:lnTo>
                      <a:pt x="2515" y="13402"/>
                    </a:lnTo>
                    <a:lnTo>
                      <a:pt x="2515" y="12622"/>
                    </a:lnTo>
                    <a:lnTo>
                      <a:pt x="2959" y="13402"/>
                    </a:lnTo>
                    <a:lnTo>
                      <a:pt x="3403" y="13402"/>
                    </a:lnTo>
                    <a:lnTo>
                      <a:pt x="3403" y="11971"/>
                    </a:lnTo>
                    <a:lnTo>
                      <a:pt x="3773" y="11971"/>
                    </a:lnTo>
                    <a:lnTo>
                      <a:pt x="3773" y="11190"/>
                    </a:lnTo>
                    <a:lnTo>
                      <a:pt x="3773" y="11971"/>
                    </a:lnTo>
                    <a:lnTo>
                      <a:pt x="4216" y="11971"/>
                    </a:lnTo>
                    <a:lnTo>
                      <a:pt x="4216" y="14183"/>
                    </a:lnTo>
                    <a:lnTo>
                      <a:pt x="4660" y="14183"/>
                    </a:lnTo>
                    <a:lnTo>
                      <a:pt x="4660" y="14834"/>
                    </a:lnTo>
                    <a:lnTo>
                      <a:pt x="5104" y="14834"/>
                    </a:lnTo>
                    <a:lnTo>
                      <a:pt x="5104" y="14183"/>
                    </a:lnTo>
                    <a:lnTo>
                      <a:pt x="5918" y="15614"/>
                    </a:lnTo>
                    <a:lnTo>
                      <a:pt x="6362" y="14834"/>
                    </a:lnTo>
                    <a:lnTo>
                      <a:pt x="6362" y="16395"/>
                    </a:lnTo>
                    <a:lnTo>
                      <a:pt x="5918" y="16395"/>
                    </a:lnTo>
                    <a:lnTo>
                      <a:pt x="5918" y="17176"/>
                    </a:lnTo>
                    <a:lnTo>
                      <a:pt x="5474" y="17176"/>
                    </a:lnTo>
                    <a:lnTo>
                      <a:pt x="5474" y="17827"/>
                    </a:lnTo>
                    <a:lnTo>
                      <a:pt x="5918" y="17827"/>
                    </a:lnTo>
                    <a:lnTo>
                      <a:pt x="5918" y="18607"/>
                    </a:lnTo>
                    <a:lnTo>
                      <a:pt x="6362" y="18607"/>
                    </a:lnTo>
                    <a:lnTo>
                      <a:pt x="6362" y="17827"/>
                    </a:lnTo>
                    <a:lnTo>
                      <a:pt x="6732" y="17827"/>
                    </a:lnTo>
                    <a:lnTo>
                      <a:pt x="6732" y="17176"/>
                    </a:lnTo>
                    <a:lnTo>
                      <a:pt x="7175" y="17176"/>
                    </a:lnTo>
                    <a:lnTo>
                      <a:pt x="6732" y="17176"/>
                    </a:lnTo>
                    <a:lnTo>
                      <a:pt x="6732" y="17827"/>
                    </a:lnTo>
                    <a:lnTo>
                      <a:pt x="6362" y="17827"/>
                    </a:lnTo>
                    <a:lnTo>
                      <a:pt x="6362" y="18607"/>
                    </a:lnTo>
                    <a:lnTo>
                      <a:pt x="6732" y="18607"/>
                    </a:lnTo>
                    <a:lnTo>
                      <a:pt x="6732" y="17827"/>
                    </a:lnTo>
                    <a:lnTo>
                      <a:pt x="7619" y="17827"/>
                    </a:lnTo>
                    <a:lnTo>
                      <a:pt x="7619" y="19388"/>
                    </a:lnTo>
                    <a:lnTo>
                      <a:pt x="8063" y="19388"/>
                    </a:lnTo>
                    <a:lnTo>
                      <a:pt x="7619" y="19388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27" name="Shape 3025"/>
              <p:cNvSpPr/>
              <p:nvPr/>
            </p:nvSpPr>
            <p:spPr>
              <a:xfrm>
                <a:off x="7229628" y="4050002"/>
                <a:ext cx="618146" cy="470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148" y="795"/>
                    </a:moveTo>
                    <a:lnTo>
                      <a:pt x="4290" y="795"/>
                    </a:lnTo>
                    <a:lnTo>
                      <a:pt x="4290" y="1126"/>
                    </a:lnTo>
                    <a:lnTo>
                      <a:pt x="4037" y="1524"/>
                    </a:lnTo>
                    <a:lnTo>
                      <a:pt x="4037" y="1921"/>
                    </a:lnTo>
                    <a:lnTo>
                      <a:pt x="3735" y="1921"/>
                    </a:lnTo>
                    <a:lnTo>
                      <a:pt x="3735" y="2253"/>
                    </a:lnTo>
                    <a:lnTo>
                      <a:pt x="3432" y="2253"/>
                    </a:lnTo>
                    <a:lnTo>
                      <a:pt x="3432" y="2650"/>
                    </a:lnTo>
                    <a:lnTo>
                      <a:pt x="3129" y="2650"/>
                    </a:lnTo>
                    <a:lnTo>
                      <a:pt x="3129" y="3048"/>
                    </a:lnTo>
                    <a:lnTo>
                      <a:pt x="2877" y="3048"/>
                    </a:lnTo>
                    <a:lnTo>
                      <a:pt x="2877" y="3445"/>
                    </a:lnTo>
                    <a:lnTo>
                      <a:pt x="2574" y="3445"/>
                    </a:lnTo>
                    <a:lnTo>
                      <a:pt x="2877" y="3777"/>
                    </a:lnTo>
                    <a:lnTo>
                      <a:pt x="2574" y="3777"/>
                    </a:lnTo>
                    <a:lnTo>
                      <a:pt x="2877" y="4174"/>
                    </a:lnTo>
                    <a:lnTo>
                      <a:pt x="2877" y="4572"/>
                    </a:lnTo>
                    <a:lnTo>
                      <a:pt x="2877" y="4174"/>
                    </a:lnTo>
                    <a:lnTo>
                      <a:pt x="2574" y="4174"/>
                    </a:lnTo>
                    <a:lnTo>
                      <a:pt x="2574" y="4572"/>
                    </a:lnTo>
                    <a:lnTo>
                      <a:pt x="2271" y="4572"/>
                    </a:lnTo>
                    <a:lnTo>
                      <a:pt x="2271" y="5301"/>
                    </a:lnTo>
                    <a:lnTo>
                      <a:pt x="2574" y="5301"/>
                    </a:lnTo>
                    <a:lnTo>
                      <a:pt x="2574" y="5698"/>
                    </a:lnTo>
                    <a:lnTo>
                      <a:pt x="2271" y="5698"/>
                    </a:lnTo>
                    <a:lnTo>
                      <a:pt x="2271" y="5301"/>
                    </a:lnTo>
                    <a:lnTo>
                      <a:pt x="2271" y="5698"/>
                    </a:lnTo>
                    <a:lnTo>
                      <a:pt x="1716" y="5698"/>
                    </a:lnTo>
                    <a:lnTo>
                      <a:pt x="1716" y="6427"/>
                    </a:lnTo>
                    <a:lnTo>
                      <a:pt x="1413" y="6427"/>
                    </a:lnTo>
                    <a:lnTo>
                      <a:pt x="1413" y="6096"/>
                    </a:lnTo>
                    <a:lnTo>
                      <a:pt x="1413" y="6427"/>
                    </a:lnTo>
                    <a:lnTo>
                      <a:pt x="1413" y="6096"/>
                    </a:lnTo>
                    <a:lnTo>
                      <a:pt x="1110" y="6427"/>
                    </a:lnTo>
                    <a:lnTo>
                      <a:pt x="1413" y="6427"/>
                    </a:lnTo>
                    <a:lnTo>
                      <a:pt x="858" y="6427"/>
                    </a:lnTo>
                    <a:lnTo>
                      <a:pt x="555" y="6096"/>
                    </a:lnTo>
                    <a:lnTo>
                      <a:pt x="252" y="6096"/>
                    </a:lnTo>
                    <a:lnTo>
                      <a:pt x="252" y="6427"/>
                    </a:lnTo>
                    <a:lnTo>
                      <a:pt x="0" y="6427"/>
                    </a:lnTo>
                    <a:lnTo>
                      <a:pt x="0" y="7553"/>
                    </a:lnTo>
                    <a:lnTo>
                      <a:pt x="252" y="7553"/>
                    </a:lnTo>
                    <a:lnTo>
                      <a:pt x="0" y="7553"/>
                    </a:lnTo>
                    <a:lnTo>
                      <a:pt x="0" y="8348"/>
                    </a:lnTo>
                    <a:lnTo>
                      <a:pt x="555" y="8348"/>
                    </a:lnTo>
                    <a:lnTo>
                      <a:pt x="555" y="8746"/>
                    </a:lnTo>
                    <a:lnTo>
                      <a:pt x="858" y="8746"/>
                    </a:lnTo>
                    <a:lnTo>
                      <a:pt x="858" y="9077"/>
                    </a:lnTo>
                    <a:lnTo>
                      <a:pt x="555" y="9077"/>
                    </a:lnTo>
                    <a:lnTo>
                      <a:pt x="858" y="9077"/>
                    </a:lnTo>
                    <a:lnTo>
                      <a:pt x="858" y="9872"/>
                    </a:lnTo>
                    <a:lnTo>
                      <a:pt x="1110" y="9872"/>
                    </a:lnTo>
                    <a:lnTo>
                      <a:pt x="858" y="9872"/>
                    </a:lnTo>
                    <a:lnTo>
                      <a:pt x="858" y="10999"/>
                    </a:lnTo>
                    <a:lnTo>
                      <a:pt x="1716" y="10999"/>
                    </a:lnTo>
                    <a:lnTo>
                      <a:pt x="1716" y="10601"/>
                    </a:lnTo>
                    <a:lnTo>
                      <a:pt x="2877" y="10601"/>
                    </a:lnTo>
                    <a:lnTo>
                      <a:pt x="2877" y="10999"/>
                    </a:lnTo>
                    <a:lnTo>
                      <a:pt x="2574" y="11330"/>
                    </a:lnTo>
                    <a:lnTo>
                      <a:pt x="2574" y="12523"/>
                    </a:lnTo>
                    <a:lnTo>
                      <a:pt x="2877" y="12854"/>
                    </a:lnTo>
                    <a:lnTo>
                      <a:pt x="2574" y="12854"/>
                    </a:lnTo>
                    <a:lnTo>
                      <a:pt x="3129" y="12854"/>
                    </a:lnTo>
                    <a:lnTo>
                      <a:pt x="3432" y="12523"/>
                    </a:lnTo>
                    <a:lnTo>
                      <a:pt x="4037" y="12854"/>
                    </a:lnTo>
                    <a:lnTo>
                      <a:pt x="4290" y="13252"/>
                    </a:lnTo>
                    <a:lnTo>
                      <a:pt x="4895" y="13252"/>
                    </a:lnTo>
                    <a:lnTo>
                      <a:pt x="4895" y="13649"/>
                    </a:lnTo>
                    <a:lnTo>
                      <a:pt x="5753" y="13649"/>
                    </a:lnTo>
                    <a:lnTo>
                      <a:pt x="5753" y="13252"/>
                    </a:lnTo>
                    <a:lnTo>
                      <a:pt x="5450" y="13252"/>
                    </a:lnTo>
                    <a:lnTo>
                      <a:pt x="5753" y="12854"/>
                    </a:lnTo>
                    <a:lnTo>
                      <a:pt x="5753" y="13252"/>
                    </a:lnTo>
                    <a:lnTo>
                      <a:pt x="6056" y="13252"/>
                    </a:lnTo>
                    <a:lnTo>
                      <a:pt x="6056" y="13649"/>
                    </a:lnTo>
                    <a:lnTo>
                      <a:pt x="6308" y="13980"/>
                    </a:lnTo>
                    <a:lnTo>
                      <a:pt x="6611" y="13980"/>
                    </a:lnTo>
                    <a:lnTo>
                      <a:pt x="6611" y="15173"/>
                    </a:lnTo>
                    <a:lnTo>
                      <a:pt x="6914" y="15173"/>
                    </a:lnTo>
                    <a:lnTo>
                      <a:pt x="6611" y="15504"/>
                    </a:lnTo>
                    <a:lnTo>
                      <a:pt x="6914" y="15902"/>
                    </a:lnTo>
                    <a:lnTo>
                      <a:pt x="6611" y="15902"/>
                    </a:lnTo>
                    <a:lnTo>
                      <a:pt x="6611" y="16299"/>
                    </a:lnTo>
                    <a:lnTo>
                      <a:pt x="6914" y="16299"/>
                    </a:lnTo>
                    <a:lnTo>
                      <a:pt x="6914" y="16631"/>
                    </a:lnTo>
                    <a:lnTo>
                      <a:pt x="7166" y="16631"/>
                    </a:lnTo>
                    <a:lnTo>
                      <a:pt x="7469" y="17028"/>
                    </a:lnTo>
                    <a:lnTo>
                      <a:pt x="7772" y="17028"/>
                    </a:lnTo>
                    <a:lnTo>
                      <a:pt x="7469" y="17426"/>
                    </a:lnTo>
                    <a:lnTo>
                      <a:pt x="8075" y="17426"/>
                    </a:lnTo>
                    <a:lnTo>
                      <a:pt x="8075" y="17028"/>
                    </a:lnTo>
                    <a:lnTo>
                      <a:pt x="8327" y="17426"/>
                    </a:lnTo>
                    <a:lnTo>
                      <a:pt x="8327" y="17028"/>
                    </a:lnTo>
                    <a:lnTo>
                      <a:pt x="8630" y="17028"/>
                    </a:lnTo>
                    <a:lnTo>
                      <a:pt x="8630" y="16631"/>
                    </a:lnTo>
                    <a:lnTo>
                      <a:pt x="8933" y="16631"/>
                    </a:lnTo>
                    <a:lnTo>
                      <a:pt x="8933" y="16299"/>
                    </a:lnTo>
                    <a:lnTo>
                      <a:pt x="10093" y="16299"/>
                    </a:lnTo>
                    <a:lnTo>
                      <a:pt x="10093" y="16631"/>
                    </a:lnTo>
                    <a:lnTo>
                      <a:pt x="10649" y="16631"/>
                    </a:lnTo>
                    <a:lnTo>
                      <a:pt x="10951" y="16299"/>
                    </a:lnTo>
                    <a:lnTo>
                      <a:pt x="10649" y="15902"/>
                    </a:lnTo>
                    <a:lnTo>
                      <a:pt x="10951" y="15902"/>
                    </a:lnTo>
                    <a:lnTo>
                      <a:pt x="10951" y="15504"/>
                    </a:lnTo>
                    <a:lnTo>
                      <a:pt x="11204" y="15504"/>
                    </a:lnTo>
                    <a:lnTo>
                      <a:pt x="11507" y="15902"/>
                    </a:lnTo>
                    <a:lnTo>
                      <a:pt x="11204" y="15902"/>
                    </a:lnTo>
                    <a:lnTo>
                      <a:pt x="11204" y="16299"/>
                    </a:lnTo>
                    <a:lnTo>
                      <a:pt x="11507" y="16299"/>
                    </a:lnTo>
                    <a:lnTo>
                      <a:pt x="11809" y="16631"/>
                    </a:lnTo>
                    <a:lnTo>
                      <a:pt x="11809" y="17823"/>
                    </a:lnTo>
                    <a:lnTo>
                      <a:pt x="12112" y="17823"/>
                    </a:lnTo>
                    <a:lnTo>
                      <a:pt x="12112" y="17426"/>
                    </a:lnTo>
                    <a:lnTo>
                      <a:pt x="12112" y="17823"/>
                    </a:lnTo>
                    <a:lnTo>
                      <a:pt x="12364" y="17823"/>
                    </a:lnTo>
                    <a:lnTo>
                      <a:pt x="12364" y="17426"/>
                    </a:lnTo>
                    <a:lnTo>
                      <a:pt x="12364" y="17823"/>
                    </a:lnTo>
                    <a:lnTo>
                      <a:pt x="12667" y="17426"/>
                    </a:lnTo>
                    <a:lnTo>
                      <a:pt x="12667" y="17823"/>
                    </a:lnTo>
                    <a:lnTo>
                      <a:pt x="13222" y="17823"/>
                    </a:lnTo>
                    <a:lnTo>
                      <a:pt x="13222" y="18155"/>
                    </a:lnTo>
                    <a:lnTo>
                      <a:pt x="12970" y="18155"/>
                    </a:lnTo>
                    <a:lnTo>
                      <a:pt x="13222" y="18155"/>
                    </a:lnTo>
                    <a:lnTo>
                      <a:pt x="12970" y="18155"/>
                    </a:lnTo>
                    <a:lnTo>
                      <a:pt x="12970" y="18552"/>
                    </a:lnTo>
                    <a:lnTo>
                      <a:pt x="13222" y="18552"/>
                    </a:lnTo>
                    <a:lnTo>
                      <a:pt x="13222" y="18155"/>
                    </a:lnTo>
                    <a:lnTo>
                      <a:pt x="13525" y="18552"/>
                    </a:lnTo>
                    <a:lnTo>
                      <a:pt x="13525" y="18950"/>
                    </a:lnTo>
                    <a:lnTo>
                      <a:pt x="14131" y="18950"/>
                    </a:lnTo>
                    <a:lnTo>
                      <a:pt x="14131" y="19281"/>
                    </a:lnTo>
                    <a:lnTo>
                      <a:pt x="13828" y="19281"/>
                    </a:lnTo>
                    <a:lnTo>
                      <a:pt x="14131" y="19679"/>
                    </a:lnTo>
                    <a:lnTo>
                      <a:pt x="15292" y="20805"/>
                    </a:lnTo>
                    <a:lnTo>
                      <a:pt x="15292" y="20474"/>
                    </a:lnTo>
                    <a:lnTo>
                      <a:pt x="15544" y="20805"/>
                    </a:lnTo>
                    <a:lnTo>
                      <a:pt x="15847" y="20805"/>
                    </a:lnTo>
                    <a:lnTo>
                      <a:pt x="16150" y="21202"/>
                    </a:lnTo>
                    <a:lnTo>
                      <a:pt x="16402" y="21202"/>
                    </a:lnTo>
                    <a:lnTo>
                      <a:pt x="16705" y="21600"/>
                    </a:lnTo>
                    <a:lnTo>
                      <a:pt x="17007" y="21202"/>
                    </a:lnTo>
                    <a:lnTo>
                      <a:pt x="17310" y="21202"/>
                    </a:lnTo>
                    <a:lnTo>
                      <a:pt x="17563" y="21600"/>
                    </a:lnTo>
                    <a:lnTo>
                      <a:pt x="17865" y="20805"/>
                    </a:lnTo>
                    <a:lnTo>
                      <a:pt x="18168" y="20474"/>
                    </a:lnTo>
                    <a:lnTo>
                      <a:pt x="18421" y="20805"/>
                    </a:lnTo>
                    <a:lnTo>
                      <a:pt x="18723" y="20805"/>
                    </a:lnTo>
                    <a:lnTo>
                      <a:pt x="19329" y="21202"/>
                    </a:lnTo>
                    <a:lnTo>
                      <a:pt x="19581" y="20805"/>
                    </a:lnTo>
                    <a:lnTo>
                      <a:pt x="19329" y="20474"/>
                    </a:lnTo>
                    <a:lnTo>
                      <a:pt x="19884" y="19281"/>
                    </a:lnTo>
                    <a:lnTo>
                      <a:pt x="20187" y="18950"/>
                    </a:lnTo>
                    <a:lnTo>
                      <a:pt x="19329" y="18950"/>
                    </a:lnTo>
                    <a:lnTo>
                      <a:pt x="19329" y="18552"/>
                    </a:lnTo>
                    <a:lnTo>
                      <a:pt x="19026" y="18552"/>
                    </a:lnTo>
                    <a:lnTo>
                      <a:pt x="19026" y="18155"/>
                    </a:lnTo>
                    <a:lnTo>
                      <a:pt x="19329" y="18155"/>
                    </a:lnTo>
                    <a:lnTo>
                      <a:pt x="19329" y="17823"/>
                    </a:lnTo>
                    <a:lnTo>
                      <a:pt x="19884" y="17823"/>
                    </a:lnTo>
                    <a:lnTo>
                      <a:pt x="19884" y="18155"/>
                    </a:lnTo>
                    <a:lnTo>
                      <a:pt x="20187" y="18155"/>
                    </a:lnTo>
                    <a:lnTo>
                      <a:pt x="20187" y="17823"/>
                    </a:lnTo>
                    <a:lnTo>
                      <a:pt x="20439" y="17823"/>
                    </a:lnTo>
                    <a:lnTo>
                      <a:pt x="20187" y="17823"/>
                    </a:lnTo>
                    <a:lnTo>
                      <a:pt x="20439" y="17823"/>
                    </a:lnTo>
                    <a:lnTo>
                      <a:pt x="20439" y="17426"/>
                    </a:lnTo>
                    <a:lnTo>
                      <a:pt x="20742" y="17426"/>
                    </a:lnTo>
                    <a:lnTo>
                      <a:pt x="20742" y="17028"/>
                    </a:lnTo>
                    <a:lnTo>
                      <a:pt x="21045" y="17426"/>
                    </a:lnTo>
                    <a:lnTo>
                      <a:pt x="21045" y="16631"/>
                    </a:lnTo>
                    <a:lnTo>
                      <a:pt x="21348" y="16631"/>
                    </a:lnTo>
                    <a:lnTo>
                      <a:pt x="21348" y="16299"/>
                    </a:lnTo>
                    <a:lnTo>
                      <a:pt x="21600" y="16299"/>
                    </a:lnTo>
                    <a:lnTo>
                      <a:pt x="21348" y="15902"/>
                    </a:lnTo>
                    <a:lnTo>
                      <a:pt x="21348" y="15173"/>
                    </a:lnTo>
                    <a:lnTo>
                      <a:pt x="21045" y="15173"/>
                    </a:lnTo>
                    <a:lnTo>
                      <a:pt x="21045" y="14775"/>
                    </a:lnTo>
                    <a:lnTo>
                      <a:pt x="20439" y="14775"/>
                    </a:lnTo>
                    <a:lnTo>
                      <a:pt x="19884" y="13980"/>
                    </a:lnTo>
                    <a:lnTo>
                      <a:pt x="20187" y="13252"/>
                    </a:lnTo>
                    <a:lnTo>
                      <a:pt x="19581" y="12523"/>
                    </a:lnTo>
                    <a:lnTo>
                      <a:pt x="18723" y="13649"/>
                    </a:lnTo>
                    <a:lnTo>
                      <a:pt x="17563" y="12125"/>
                    </a:lnTo>
                    <a:lnTo>
                      <a:pt x="17563" y="11728"/>
                    </a:lnTo>
                    <a:lnTo>
                      <a:pt x="17310" y="11728"/>
                    </a:lnTo>
                    <a:lnTo>
                      <a:pt x="17310" y="11330"/>
                    </a:lnTo>
                    <a:lnTo>
                      <a:pt x="17007" y="11330"/>
                    </a:lnTo>
                    <a:lnTo>
                      <a:pt x="17007" y="11728"/>
                    </a:lnTo>
                    <a:lnTo>
                      <a:pt x="16402" y="11728"/>
                    </a:lnTo>
                    <a:lnTo>
                      <a:pt x="16402" y="12125"/>
                    </a:lnTo>
                    <a:lnTo>
                      <a:pt x="16402" y="11728"/>
                    </a:lnTo>
                    <a:lnTo>
                      <a:pt x="16150" y="12125"/>
                    </a:lnTo>
                    <a:lnTo>
                      <a:pt x="15847" y="12125"/>
                    </a:lnTo>
                    <a:lnTo>
                      <a:pt x="15847" y="11728"/>
                    </a:lnTo>
                    <a:lnTo>
                      <a:pt x="15544" y="11728"/>
                    </a:lnTo>
                    <a:lnTo>
                      <a:pt x="15544" y="11330"/>
                    </a:lnTo>
                    <a:lnTo>
                      <a:pt x="15544" y="11728"/>
                    </a:lnTo>
                    <a:lnTo>
                      <a:pt x="15292" y="11728"/>
                    </a:lnTo>
                    <a:lnTo>
                      <a:pt x="15292" y="10601"/>
                    </a:lnTo>
                    <a:lnTo>
                      <a:pt x="14989" y="10601"/>
                    </a:lnTo>
                    <a:lnTo>
                      <a:pt x="14686" y="10999"/>
                    </a:lnTo>
                    <a:lnTo>
                      <a:pt x="14686" y="10601"/>
                    </a:lnTo>
                    <a:lnTo>
                      <a:pt x="14383" y="10999"/>
                    </a:lnTo>
                    <a:lnTo>
                      <a:pt x="14383" y="10601"/>
                    </a:lnTo>
                    <a:lnTo>
                      <a:pt x="14131" y="10204"/>
                    </a:lnTo>
                    <a:lnTo>
                      <a:pt x="14383" y="9872"/>
                    </a:lnTo>
                    <a:lnTo>
                      <a:pt x="14131" y="9872"/>
                    </a:lnTo>
                    <a:lnTo>
                      <a:pt x="14131" y="9475"/>
                    </a:lnTo>
                    <a:lnTo>
                      <a:pt x="13525" y="9475"/>
                    </a:lnTo>
                    <a:lnTo>
                      <a:pt x="13525" y="9077"/>
                    </a:lnTo>
                    <a:lnTo>
                      <a:pt x="13222" y="9077"/>
                    </a:lnTo>
                    <a:lnTo>
                      <a:pt x="13222" y="9475"/>
                    </a:lnTo>
                    <a:lnTo>
                      <a:pt x="12970" y="9475"/>
                    </a:lnTo>
                    <a:lnTo>
                      <a:pt x="12667" y="9872"/>
                    </a:lnTo>
                    <a:lnTo>
                      <a:pt x="12667" y="9475"/>
                    </a:lnTo>
                    <a:lnTo>
                      <a:pt x="12364" y="9475"/>
                    </a:lnTo>
                    <a:lnTo>
                      <a:pt x="12364" y="9077"/>
                    </a:lnTo>
                    <a:lnTo>
                      <a:pt x="12112" y="9077"/>
                    </a:lnTo>
                    <a:lnTo>
                      <a:pt x="12112" y="8746"/>
                    </a:lnTo>
                    <a:lnTo>
                      <a:pt x="11809" y="8348"/>
                    </a:lnTo>
                    <a:lnTo>
                      <a:pt x="11809" y="8746"/>
                    </a:lnTo>
                    <a:lnTo>
                      <a:pt x="11809" y="7951"/>
                    </a:lnTo>
                    <a:lnTo>
                      <a:pt x="11507" y="7951"/>
                    </a:lnTo>
                    <a:lnTo>
                      <a:pt x="11507" y="8348"/>
                    </a:lnTo>
                    <a:lnTo>
                      <a:pt x="11204" y="8348"/>
                    </a:lnTo>
                    <a:lnTo>
                      <a:pt x="11204" y="7951"/>
                    </a:lnTo>
                    <a:lnTo>
                      <a:pt x="10649" y="7951"/>
                    </a:lnTo>
                    <a:lnTo>
                      <a:pt x="10649" y="7222"/>
                    </a:lnTo>
                    <a:lnTo>
                      <a:pt x="9791" y="7222"/>
                    </a:lnTo>
                    <a:lnTo>
                      <a:pt x="9791" y="6825"/>
                    </a:lnTo>
                    <a:lnTo>
                      <a:pt x="9488" y="6825"/>
                    </a:lnTo>
                    <a:lnTo>
                      <a:pt x="9185" y="6096"/>
                    </a:lnTo>
                    <a:lnTo>
                      <a:pt x="8933" y="6096"/>
                    </a:lnTo>
                    <a:lnTo>
                      <a:pt x="8933" y="5698"/>
                    </a:lnTo>
                    <a:lnTo>
                      <a:pt x="9185" y="5698"/>
                    </a:lnTo>
                    <a:lnTo>
                      <a:pt x="8933" y="5301"/>
                    </a:lnTo>
                    <a:lnTo>
                      <a:pt x="8933" y="4903"/>
                    </a:lnTo>
                    <a:lnTo>
                      <a:pt x="9185" y="4903"/>
                    </a:lnTo>
                    <a:lnTo>
                      <a:pt x="9185" y="4572"/>
                    </a:lnTo>
                    <a:lnTo>
                      <a:pt x="8933" y="4572"/>
                    </a:lnTo>
                    <a:lnTo>
                      <a:pt x="8933" y="4903"/>
                    </a:lnTo>
                    <a:lnTo>
                      <a:pt x="8933" y="4174"/>
                    </a:lnTo>
                    <a:lnTo>
                      <a:pt x="9185" y="4174"/>
                    </a:lnTo>
                    <a:lnTo>
                      <a:pt x="9185" y="3445"/>
                    </a:lnTo>
                    <a:lnTo>
                      <a:pt x="8933" y="3445"/>
                    </a:lnTo>
                    <a:lnTo>
                      <a:pt x="9185" y="3445"/>
                    </a:lnTo>
                    <a:lnTo>
                      <a:pt x="9185" y="1921"/>
                    </a:lnTo>
                    <a:lnTo>
                      <a:pt x="9488" y="1921"/>
                    </a:lnTo>
                    <a:lnTo>
                      <a:pt x="9488" y="1524"/>
                    </a:lnTo>
                    <a:lnTo>
                      <a:pt x="9185" y="1524"/>
                    </a:lnTo>
                    <a:lnTo>
                      <a:pt x="9185" y="1126"/>
                    </a:lnTo>
                    <a:lnTo>
                      <a:pt x="8933" y="1126"/>
                    </a:lnTo>
                    <a:lnTo>
                      <a:pt x="8933" y="795"/>
                    </a:lnTo>
                    <a:lnTo>
                      <a:pt x="8630" y="795"/>
                    </a:lnTo>
                    <a:lnTo>
                      <a:pt x="8630" y="398"/>
                    </a:lnTo>
                    <a:lnTo>
                      <a:pt x="8327" y="398"/>
                    </a:lnTo>
                    <a:lnTo>
                      <a:pt x="8075" y="0"/>
                    </a:lnTo>
                    <a:lnTo>
                      <a:pt x="7772" y="0"/>
                    </a:lnTo>
                    <a:lnTo>
                      <a:pt x="7469" y="398"/>
                    </a:lnTo>
                    <a:lnTo>
                      <a:pt x="5148" y="795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28" name="Shape 3026"/>
              <p:cNvSpPr/>
              <p:nvPr/>
            </p:nvSpPr>
            <p:spPr>
              <a:xfrm>
                <a:off x="7550255" y="3192108"/>
                <a:ext cx="463610" cy="5531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047" y="12915"/>
                    </a:moveTo>
                    <a:lnTo>
                      <a:pt x="4643" y="12577"/>
                    </a:lnTo>
                    <a:lnTo>
                      <a:pt x="4643" y="12915"/>
                    </a:lnTo>
                    <a:lnTo>
                      <a:pt x="3903" y="12915"/>
                    </a:lnTo>
                    <a:lnTo>
                      <a:pt x="3499" y="13253"/>
                    </a:lnTo>
                    <a:lnTo>
                      <a:pt x="3499" y="12915"/>
                    </a:lnTo>
                    <a:lnTo>
                      <a:pt x="3095" y="12915"/>
                    </a:lnTo>
                    <a:lnTo>
                      <a:pt x="3095" y="12238"/>
                    </a:lnTo>
                    <a:lnTo>
                      <a:pt x="3499" y="11956"/>
                    </a:lnTo>
                    <a:lnTo>
                      <a:pt x="3095" y="11956"/>
                    </a:lnTo>
                    <a:lnTo>
                      <a:pt x="3499" y="11279"/>
                    </a:lnTo>
                    <a:lnTo>
                      <a:pt x="2692" y="10997"/>
                    </a:lnTo>
                    <a:lnTo>
                      <a:pt x="0" y="9023"/>
                    </a:lnTo>
                    <a:lnTo>
                      <a:pt x="0" y="8742"/>
                    </a:lnTo>
                    <a:lnTo>
                      <a:pt x="404" y="8403"/>
                    </a:lnTo>
                    <a:lnTo>
                      <a:pt x="0" y="8403"/>
                    </a:lnTo>
                    <a:lnTo>
                      <a:pt x="0" y="8065"/>
                    </a:lnTo>
                    <a:lnTo>
                      <a:pt x="404" y="8065"/>
                    </a:lnTo>
                    <a:lnTo>
                      <a:pt x="404" y="7726"/>
                    </a:lnTo>
                    <a:lnTo>
                      <a:pt x="807" y="7726"/>
                    </a:lnTo>
                    <a:lnTo>
                      <a:pt x="807" y="7444"/>
                    </a:lnTo>
                    <a:lnTo>
                      <a:pt x="1951" y="7444"/>
                    </a:lnTo>
                    <a:lnTo>
                      <a:pt x="2355" y="7106"/>
                    </a:lnTo>
                    <a:lnTo>
                      <a:pt x="3499" y="7106"/>
                    </a:lnTo>
                    <a:lnTo>
                      <a:pt x="3499" y="6768"/>
                    </a:lnTo>
                    <a:lnTo>
                      <a:pt x="4239" y="6768"/>
                    </a:lnTo>
                    <a:lnTo>
                      <a:pt x="4239" y="6486"/>
                    </a:lnTo>
                    <a:lnTo>
                      <a:pt x="4643" y="6486"/>
                    </a:lnTo>
                    <a:lnTo>
                      <a:pt x="4643" y="4850"/>
                    </a:lnTo>
                    <a:lnTo>
                      <a:pt x="5047" y="4850"/>
                    </a:lnTo>
                    <a:lnTo>
                      <a:pt x="5047" y="4230"/>
                    </a:lnTo>
                    <a:lnTo>
                      <a:pt x="4643" y="3891"/>
                    </a:lnTo>
                    <a:lnTo>
                      <a:pt x="4643" y="2933"/>
                    </a:lnTo>
                    <a:lnTo>
                      <a:pt x="5047" y="2594"/>
                    </a:lnTo>
                    <a:lnTo>
                      <a:pt x="5047" y="2256"/>
                    </a:lnTo>
                    <a:lnTo>
                      <a:pt x="5450" y="1974"/>
                    </a:lnTo>
                    <a:lnTo>
                      <a:pt x="5787" y="1636"/>
                    </a:lnTo>
                    <a:lnTo>
                      <a:pt x="6594" y="1636"/>
                    </a:lnTo>
                    <a:lnTo>
                      <a:pt x="6931" y="1297"/>
                    </a:lnTo>
                    <a:lnTo>
                      <a:pt x="6931" y="1015"/>
                    </a:lnTo>
                    <a:lnTo>
                      <a:pt x="6594" y="1015"/>
                    </a:lnTo>
                    <a:lnTo>
                      <a:pt x="6594" y="677"/>
                    </a:lnTo>
                    <a:lnTo>
                      <a:pt x="7335" y="677"/>
                    </a:lnTo>
                    <a:lnTo>
                      <a:pt x="8142" y="1015"/>
                    </a:lnTo>
                    <a:lnTo>
                      <a:pt x="8882" y="1015"/>
                    </a:lnTo>
                    <a:lnTo>
                      <a:pt x="8882" y="677"/>
                    </a:lnTo>
                    <a:lnTo>
                      <a:pt x="9286" y="677"/>
                    </a:lnTo>
                    <a:lnTo>
                      <a:pt x="9286" y="338"/>
                    </a:lnTo>
                    <a:lnTo>
                      <a:pt x="9622" y="338"/>
                    </a:lnTo>
                    <a:lnTo>
                      <a:pt x="9622" y="677"/>
                    </a:lnTo>
                    <a:lnTo>
                      <a:pt x="11170" y="677"/>
                    </a:lnTo>
                    <a:lnTo>
                      <a:pt x="11170" y="338"/>
                    </a:lnTo>
                    <a:lnTo>
                      <a:pt x="11574" y="338"/>
                    </a:lnTo>
                    <a:lnTo>
                      <a:pt x="11574" y="0"/>
                    </a:lnTo>
                    <a:lnTo>
                      <a:pt x="11978" y="0"/>
                    </a:lnTo>
                    <a:lnTo>
                      <a:pt x="11978" y="1015"/>
                    </a:lnTo>
                    <a:lnTo>
                      <a:pt x="12314" y="1297"/>
                    </a:lnTo>
                    <a:lnTo>
                      <a:pt x="12718" y="1297"/>
                    </a:lnTo>
                    <a:lnTo>
                      <a:pt x="12718" y="677"/>
                    </a:lnTo>
                    <a:lnTo>
                      <a:pt x="13121" y="338"/>
                    </a:lnTo>
                    <a:lnTo>
                      <a:pt x="13121" y="677"/>
                    </a:lnTo>
                    <a:lnTo>
                      <a:pt x="13525" y="677"/>
                    </a:lnTo>
                    <a:lnTo>
                      <a:pt x="13525" y="1636"/>
                    </a:lnTo>
                    <a:lnTo>
                      <a:pt x="13121" y="1636"/>
                    </a:lnTo>
                    <a:lnTo>
                      <a:pt x="13525" y="1636"/>
                    </a:lnTo>
                    <a:lnTo>
                      <a:pt x="13525" y="1297"/>
                    </a:lnTo>
                    <a:lnTo>
                      <a:pt x="13525" y="1636"/>
                    </a:lnTo>
                    <a:lnTo>
                      <a:pt x="13862" y="1636"/>
                    </a:lnTo>
                    <a:lnTo>
                      <a:pt x="13862" y="1974"/>
                    </a:lnTo>
                    <a:lnTo>
                      <a:pt x="13862" y="1636"/>
                    </a:lnTo>
                    <a:lnTo>
                      <a:pt x="14265" y="1636"/>
                    </a:lnTo>
                    <a:lnTo>
                      <a:pt x="14265" y="1297"/>
                    </a:lnTo>
                    <a:lnTo>
                      <a:pt x="14669" y="1297"/>
                    </a:lnTo>
                    <a:lnTo>
                      <a:pt x="14669" y="1636"/>
                    </a:lnTo>
                    <a:lnTo>
                      <a:pt x="14669" y="1297"/>
                    </a:lnTo>
                    <a:lnTo>
                      <a:pt x="15006" y="1297"/>
                    </a:lnTo>
                    <a:lnTo>
                      <a:pt x="15006" y="1015"/>
                    </a:lnTo>
                    <a:lnTo>
                      <a:pt x="15006" y="1297"/>
                    </a:lnTo>
                    <a:lnTo>
                      <a:pt x="15409" y="1297"/>
                    </a:lnTo>
                    <a:lnTo>
                      <a:pt x="15409" y="2256"/>
                    </a:lnTo>
                    <a:lnTo>
                      <a:pt x="15813" y="2256"/>
                    </a:lnTo>
                    <a:lnTo>
                      <a:pt x="15813" y="2933"/>
                    </a:lnTo>
                    <a:lnTo>
                      <a:pt x="16217" y="2933"/>
                    </a:lnTo>
                    <a:lnTo>
                      <a:pt x="15813" y="2933"/>
                    </a:lnTo>
                    <a:lnTo>
                      <a:pt x="15813" y="3271"/>
                    </a:lnTo>
                    <a:lnTo>
                      <a:pt x="15006" y="3271"/>
                    </a:lnTo>
                    <a:lnTo>
                      <a:pt x="15006" y="2933"/>
                    </a:lnTo>
                    <a:lnTo>
                      <a:pt x="14669" y="2594"/>
                    </a:lnTo>
                    <a:lnTo>
                      <a:pt x="14669" y="2256"/>
                    </a:lnTo>
                    <a:lnTo>
                      <a:pt x="14265" y="2256"/>
                    </a:lnTo>
                    <a:lnTo>
                      <a:pt x="14669" y="2256"/>
                    </a:lnTo>
                    <a:lnTo>
                      <a:pt x="14669" y="1974"/>
                    </a:lnTo>
                    <a:lnTo>
                      <a:pt x="14265" y="1974"/>
                    </a:lnTo>
                    <a:lnTo>
                      <a:pt x="14265" y="2256"/>
                    </a:lnTo>
                    <a:lnTo>
                      <a:pt x="14265" y="1974"/>
                    </a:lnTo>
                    <a:lnTo>
                      <a:pt x="13862" y="2256"/>
                    </a:lnTo>
                    <a:lnTo>
                      <a:pt x="14265" y="2256"/>
                    </a:lnTo>
                    <a:lnTo>
                      <a:pt x="13862" y="2256"/>
                    </a:lnTo>
                    <a:lnTo>
                      <a:pt x="14265" y="2256"/>
                    </a:lnTo>
                    <a:lnTo>
                      <a:pt x="14265" y="2594"/>
                    </a:lnTo>
                    <a:lnTo>
                      <a:pt x="14669" y="2594"/>
                    </a:lnTo>
                    <a:lnTo>
                      <a:pt x="14265" y="2933"/>
                    </a:lnTo>
                    <a:lnTo>
                      <a:pt x="14265" y="3271"/>
                    </a:lnTo>
                    <a:lnTo>
                      <a:pt x="13862" y="2933"/>
                    </a:lnTo>
                    <a:lnTo>
                      <a:pt x="13525" y="2933"/>
                    </a:lnTo>
                    <a:lnTo>
                      <a:pt x="13862" y="2933"/>
                    </a:lnTo>
                    <a:lnTo>
                      <a:pt x="13862" y="3271"/>
                    </a:lnTo>
                    <a:lnTo>
                      <a:pt x="14669" y="3271"/>
                    </a:lnTo>
                    <a:lnTo>
                      <a:pt x="14669" y="3553"/>
                    </a:lnTo>
                    <a:lnTo>
                      <a:pt x="14265" y="3553"/>
                    </a:lnTo>
                    <a:lnTo>
                      <a:pt x="15006" y="3553"/>
                    </a:lnTo>
                    <a:lnTo>
                      <a:pt x="15006" y="3891"/>
                    </a:lnTo>
                    <a:lnTo>
                      <a:pt x="14265" y="3891"/>
                    </a:lnTo>
                    <a:lnTo>
                      <a:pt x="14265" y="4230"/>
                    </a:lnTo>
                    <a:lnTo>
                      <a:pt x="14669" y="4230"/>
                    </a:lnTo>
                    <a:lnTo>
                      <a:pt x="14669" y="3891"/>
                    </a:lnTo>
                    <a:lnTo>
                      <a:pt x="14669" y="4230"/>
                    </a:lnTo>
                    <a:lnTo>
                      <a:pt x="15006" y="3891"/>
                    </a:lnTo>
                    <a:lnTo>
                      <a:pt x="15006" y="4230"/>
                    </a:lnTo>
                    <a:lnTo>
                      <a:pt x="15409" y="4230"/>
                    </a:lnTo>
                    <a:lnTo>
                      <a:pt x="15409" y="4512"/>
                    </a:lnTo>
                    <a:lnTo>
                      <a:pt x="15006" y="4512"/>
                    </a:lnTo>
                    <a:lnTo>
                      <a:pt x="15006" y="4850"/>
                    </a:lnTo>
                    <a:lnTo>
                      <a:pt x="14669" y="4850"/>
                    </a:lnTo>
                    <a:lnTo>
                      <a:pt x="14669" y="5189"/>
                    </a:lnTo>
                    <a:lnTo>
                      <a:pt x="14669" y="4850"/>
                    </a:lnTo>
                    <a:lnTo>
                      <a:pt x="14669" y="5189"/>
                    </a:lnTo>
                    <a:lnTo>
                      <a:pt x="13525" y="5189"/>
                    </a:lnTo>
                    <a:lnTo>
                      <a:pt x="13121" y="5470"/>
                    </a:lnTo>
                    <a:lnTo>
                      <a:pt x="13121" y="5809"/>
                    </a:lnTo>
                    <a:lnTo>
                      <a:pt x="13121" y="5470"/>
                    </a:lnTo>
                    <a:lnTo>
                      <a:pt x="13525" y="5470"/>
                    </a:lnTo>
                    <a:lnTo>
                      <a:pt x="13525" y="5189"/>
                    </a:lnTo>
                    <a:lnTo>
                      <a:pt x="14265" y="5189"/>
                    </a:lnTo>
                    <a:lnTo>
                      <a:pt x="14265" y="5470"/>
                    </a:lnTo>
                    <a:lnTo>
                      <a:pt x="14265" y="5189"/>
                    </a:lnTo>
                    <a:lnTo>
                      <a:pt x="14669" y="5189"/>
                    </a:lnTo>
                    <a:lnTo>
                      <a:pt x="14669" y="5470"/>
                    </a:lnTo>
                    <a:lnTo>
                      <a:pt x="14669" y="5189"/>
                    </a:lnTo>
                    <a:lnTo>
                      <a:pt x="15006" y="5189"/>
                    </a:lnTo>
                    <a:lnTo>
                      <a:pt x="15006" y="4850"/>
                    </a:lnTo>
                    <a:lnTo>
                      <a:pt x="15409" y="4850"/>
                    </a:lnTo>
                    <a:lnTo>
                      <a:pt x="15409" y="5189"/>
                    </a:lnTo>
                    <a:lnTo>
                      <a:pt x="16217" y="5189"/>
                    </a:lnTo>
                    <a:lnTo>
                      <a:pt x="16217" y="5470"/>
                    </a:lnTo>
                    <a:lnTo>
                      <a:pt x="16553" y="5470"/>
                    </a:lnTo>
                    <a:lnTo>
                      <a:pt x="16217" y="5809"/>
                    </a:lnTo>
                    <a:lnTo>
                      <a:pt x="16553" y="5809"/>
                    </a:lnTo>
                    <a:lnTo>
                      <a:pt x="16553" y="6147"/>
                    </a:lnTo>
                    <a:lnTo>
                      <a:pt x="16957" y="6147"/>
                    </a:lnTo>
                    <a:lnTo>
                      <a:pt x="16957" y="6486"/>
                    </a:lnTo>
                    <a:lnTo>
                      <a:pt x="17361" y="6486"/>
                    </a:lnTo>
                    <a:lnTo>
                      <a:pt x="17361" y="6768"/>
                    </a:lnTo>
                    <a:lnTo>
                      <a:pt x="16957" y="6768"/>
                    </a:lnTo>
                    <a:lnTo>
                      <a:pt x="17361" y="6768"/>
                    </a:lnTo>
                    <a:lnTo>
                      <a:pt x="17361" y="6486"/>
                    </a:lnTo>
                    <a:lnTo>
                      <a:pt x="17697" y="6768"/>
                    </a:lnTo>
                    <a:lnTo>
                      <a:pt x="17697" y="7106"/>
                    </a:lnTo>
                    <a:lnTo>
                      <a:pt x="18101" y="7106"/>
                    </a:lnTo>
                    <a:lnTo>
                      <a:pt x="18101" y="7726"/>
                    </a:lnTo>
                    <a:lnTo>
                      <a:pt x="18505" y="8065"/>
                    </a:lnTo>
                    <a:lnTo>
                      <a:pt x="18505" y="8742"/>
                    </a:lnTo>
                    <a:lnTo>
                      <a:pt x="18908" y="8742"/>
                    </a:lnTo>
                    <a:lnTo>
                      <a:pt x="18505" y="8742"/>
                    </a:lnTo>
                    <a:lnTo>
                      <a:pt x="18505" y="9023"/>
                    </a:lnTo>
                    <a:lnTo>
                      <a:pt x="18908" y="9023"/>
                    </a:lnTo>
                    <a:lnTo>
                      <a:pt x="18908" y="10321"/>
                    </a:lnTo>
                    <a:lnTo>
                      <a:pt x="19245" y="10321"/>
                    </a:lnTo>
                    <a:lnTo>
                      <a:pt x="19245" y="12238"/>
                    </a:lnTo>
                    <a:lnTo>
                      <a:pt x="19649" y="12238"/>
                    </a:lnTo>
                    <a:lnTo>
                      <a:pt x="19649" y="12577"/>
                    </a:lnTo>
                    <a:lnTo>
                      <a:pt x="19245" y="12577"/>
                    </a:lnTo>
                    <a:lnTo>
                      <a:pt x="19649" y="12577"/>
                    </a:lnTo>
                    <a:lnTo>
                      <a:pt x="19245" y="12915"/>
                    </a:lnTo>
                    <a:lnTo>
                      <a:pt x="19649" y="12915"/>
                    </a:lnTo>
                    <a:lnTo>
                      <a:pt x="19649" y="13253"/>
                    </a:lnTo>
                    <a:lnTo>
                      <a:pt x="19649" y="12915"/>
                    </a:lnTo>
                    <a:lnTo>
                      <a:pt x="19649" y="13253"/>
                    </a:lnTo>
                    <a:lnTo>
                      <a:pt x="20052" y="13253"/>
                    </a:lnTo>
                    <a:lnTo>
                      <a:pt x="20052" y="14832"/>
                    </a:lnTo>
                    <a:lnTo>
                      <a:pt x="20389" y="15171"/>
                    </a:lnTo>
                    <a:lnTo>
                      <a:pt x="20389" y="14832"/>
                    </a:lnTo>
                    <a:lnTo>
                      <a:pt x="20389" y="15171"/>
                    </a:lnTo>
                    <a:lnTo>
                      <a:pt x="20793" y="15171"/>
                    </a:lnTo>
                    <a:lnTo>
                      <a:pt x="20793" y="14832"/>
                    </a:lnTo>
                    <a:lnTo>
                      <a:pt x="20793" y="16750"/>
                    </a:lnTo>
                    <a:lnTo>
                      <a:pt x="21196" y="16750"/>
                    </a:lnTo>
                    <a:lnTo>
                      <a:pt x="21196" y="17427"/>
                    </a:lnTo>
                    <a:lnTo>
                      <a:pt x="21600" y="17427"/>
                    </a:lnTo>
                    <a:lnTo>
                      <a:pt x="21196" y="17427"/>
                    </a:lnTo>
                    <a:lnTo>
                      <a:pt x="21600" y="17427"/>
                    </a:lnTo>
                    <a:lnTo>
                      <a:pt x="21196" y="17427"/>
                    </a:lnTo>
                    <a:lnTo>
                      <a:pt x="21196" y="18047"/>
                    </a:lnTo>
                    <a:lnTo>
                      <a:pt x="20793" y="18047"/>
                    </a:lnTo>
                    <a:lnTo>
                      <a:pt x="20793" y="19006"/>
                    </a:lnTo>
                    <a:lnTo>
                      <a:pt x="20389" y="19006"/>
                    </a:lnTo>
                    <a:lnTo>
                      <a:pt x="20389" y="19964"/>
                    </a:lnTo>
                    <a:lnTo>
                      <a:pt x="20052" y="19964"/>
                    </a:lnTo>
                    <a:lnTo>
                      <a:pt x="20052" y="20303"/>
                    </a:lnTo>
                    <a:lnTo>
                      <a:pt x="19649" y="20303"/>
                    </a:lnTo>
                    <a:lnTo>
                      <a:pt x="19649" y="19964"/>
                    </a:lnTo>
                    <a:lnTo>
                      <a:pt x="19649" y="20641"/>
                    </a:lnTo>
                    <a:lnTo>
                      <a:pt x="19245" y="20641"/>
                    </a:lnTo>
                    <a:lnTo>
                      <a:pt x="18908" y="20980"/>
                    </a:lnTo>
                    <a:lnTo>
                      <a:pt x="17697" y="20980"/>
                    </a:lnTo>
                    <a:lnTo>
                      <a:pt x="17697" y="21262"/>
                    </a:lnTo>
                    <a:lnTo>
                      <a:pt x="16957" y="21262"/>
                    </a:lnTo>
                    <a:lnTo>
                      <a:pt x="16957" y="21600"/>
                    </a:lnTo>
                    <a:lnTo>
                      <a:pt x="16553" y="21600"/>
                    </a:lnTo>
                    <a:lnTo>
                      <a:pt x="16553" y="21262"/>
                    </a:lnTo>
                    <a:lnTo>
                      <a:pt x="16217" y="21262"/>
                    </a:lnTo>
                    <a:lnTo>
                      <a:pt x="16217" y="21600"/>
                    </a:lnTo>
                    <a:lnTo>
                      <a:pt x="15409" y="21600"/>
                    </a:lnTo>
                    <a:lnTo>
                      <a:pt x="15409" y="21262"/>
                    </a:lnTo>
                    <a:lnTo>
                      <a:pt x="15409" y="21600"/>
                    </a:lnTo>
                    <a:lnTo>
                      <a:pt x="15006" y="21600"/>
                    </a:lnTo>
                    <a:lnTo>
                      <a:pt x="15006" y="21262"/>
                    </a:lnTo>
                    <a:lnTo>
                      <a:pt x="15006" y="21600"/>
                    </a:lnTo>
                    <a:lnTo>
                      <a:pt x="15006" y="21262"/>
                    </a:lnTo>
                    <a:lnTo>
                      <a:pt x="13525" y="21262"/>
                    </a:lnTo>
                    <a:lnTo>
                      <a:pt x="13525" y="20980"/>
                    </a:lnTo>
                    <a:lnTo>
                      <a:pt x="12718" y="20980"/>
                    </a:lnTo>
                    <a:lnTo>
                      <a:pt x="12718" y="20641"/>
                    </a:lnTo>
                    <a:lnTo>
                      <a:pt x="12314" y="20641"/>
                    </a:lnTo>
                    <a:lnTo>
                      <a:pt x="12314" y="20303"/>
                    </a:lnTo>
                    <a:lnTo>
                      <a:pt x="11978" y="20303"/>
                    </a:lnTo>
                    <a:lnTo>
                      <a:pt x="11978" y="19964"/>
                    </a:lnTo>
                    <a:lnTo>
                      <a:pt x="11574" y="19964"/>
                    </a:lnTo>
                    <a:lnTo>
                      <a:pt x="11574" y="19683"/>
                    </a:lnTo>
                    <a:lnTo>
                      <a:pt x="11170" y="19683"/>
                    </a:lnTo>
                    <a:lnTo>
                      <a:pt x="11170" y="19006"/>
                    </a:lnTo>
                    <a:lnTo>
                      <a:pt x="10834" y="18724"/>
                    </a:lnTo>
                    <a:lnTo>
                      <a:pt x="10834" y="18385"/>
                    </a:lnTo>
                    <a:lnTo>
                      <a:pt x="10430" y="18385"/>
                    </a:lnTo>
                    <a:lnTo>
                      <a:pt x="10430" y="18047"/>
                    </a:lnTo>
                    <a:lnTo>
                      <a:pt x="10026" y="18047"/>
                    </a:lnTo>
                    <a:lnTo>
                      <a:pt x="10026" y="17709"/>
                    </a:lnTo>
                    <a:lnTo>
                      <a:pt x="9622" y="17709"/>
                    </a:lnTo>
                    <a:lnTo>
                      <a:pt x="9622" y="17427"/>
                    </a:lnTo>
                    <a:lnTo>
                      <a:pt x="9286" y="17088"/>
                    </a:lnTo>
                    <a:lnTo>
                      <a:pt x="9286" y="16750"/>
                    </a:lnTo>
                    <a:lnTo>
                      <a:pt x="8882" y="16750"/>
                    </a:lnTo>
                    <a:lnTo>
                      <a:pt x="8882" y="16468"/>
                    </a:lnTo>
                    <a:lnTo>
                      <a:pt x="8479" y="16130"/>
                    </a:lnTo>
                    <a:lnTo>
                      <a:pt x="8882" y="16130"/>
                    </a:lnTo>
                    <a:lnTo>
                      <a:pt x="8479" y="16130"/>
                    </a:lnTo>
                    <a:lnTo>
                      <a:pt x="8479" y="15171"/>
                    </a:lnTo>
                    <a:lnTo>
                      <a:pt x="8142" y="15171"/>
                    </a:lnTo>
                    <a:lnTo>
                      <a:pt x="8142" y="14832"/>
                    </a:lnTo>
                    <a:lnTo>
                      <a:pt x="8142" y="15171"/>
                    </a:lnTo>
                    <a:lnTo>
                      <a:pt x="7738" y="14832"/>
                    </a:lnTo>
                    <a:lnTo>
                      <a:pt x="7738" y="14212"/>
                    </a:lnTo>
                    <a:lnTo>
                      <a:pt x="7335" y="14212"/>
                    </a:lnTo>
                    <a:lnTo>
                      <a:pt x="7738" y="13874"/>
                    </a:lnTo>
                    <a:lnTo>
                      <a:pt x="7335" y="13874"/>
                    </a:lnTo>
                    <a:lnTo>
                      <a:pt x="7738" y="13874"/>
                    </a:lnTo>
                    <a:lnTo>
                      <a:pt x="7335" y="13874"/>
                    </a:lnTo>
                    <a:lnTo>
                      <a:pt x="7335" y="13535"/>
                    </a:lnTo>
                    <a:lnTo>
                      <a:pt x="7335" y="13874"/>
                    </a:lnTo>
                    <a:lnTo>
                      <a:pt x="7335" y="12915"/>
                    </a:lnTo>
                    <a:lnTo>
                      <a:pt x="6931" y="12915"/>
                    </a:lnTo>
                    <a:lnTo>
                      <a:pt x="6931" y="13253"/>
                    </a:lnTo>
                    <a:lnTo>
                      <a:pt x="6931" y="12915"/>
                    </a:lnTo>
                    <a:lnTo>
                      <a:pt x="6931" y="13535"/>
                    </a:lnTo>
                    <a:lnTo>
                      <a:pt x="6594" y="13253"/>
                    </a:lnTo>
                    <a:lnTo>
                      <a:pt x="6594" y="12915"/>
                    </a:lnTo>
                    <a:lnTo>
                      <a:pt x="6594" y="13253"/>
                    </a:lnTo>
                    <a:lnTo>
                      <a:pt x="6594" y="11279"/>
                    </a:lnTo>
                    <a:lnTo>
                      <a:pt x="6931" y="11618"/>
                    </a:lnTo>
                    <a:lnTo>
                      <a:pt x="6931" y="11279"/>
                    </a:lnTo>
                    <a:lnTo>
                      <a:pt x="6594" y="11279"/>
                    </a:lnTo>
                    <a:lnTo>
                      <a:pt x="6594" y="10997"/>
                    </a:lnTo>
                    <a:lnTo>
                      <a:pt x="6191" y="10997"/>
                    </a:lnTo>
                    <a:lnTo>
                      <a:pt x="6191" y="10659"/>
                    </a:lnTo>
                    <a:lnTo>
                      <a:pt x="5787" y="10321"/>
                    </a:lnTo>
                    <a:lnTo>
                      <a:pt x="5450" y="9982"/>
                    </a:lnTo>
                    <a:lnTo>
                      <a:pt x="5450" y="10321"/>
                    </a:lnTo>
                    <a:lnTo>
                      <a:pt x="5787" y="10321"/>
                    </a:lnTo>
                    <a:lnTo>
                      <a:pt x="5787" y="10659"/>
                    </a:lnTo>
                    <a:lnTo>
                      <a:pt x="6191" y="10659"/>
                    </a:lnTo>
                    <a:lnTo>
                      <a:pt x="6191" y="10997"/>
                    </a:lnTo>
                    <a:lnTo>
                      <a:pt x="5787" y="10997"/>
                    </a:lnTo>
                    <a:lnTo>
                      <a:pt x="6191" y="10997"/>
                    </a:lnTo>
                    <a:lnTo>
                      <a:pt x="6191" y="11279"/>
                    </a:lnTo>
                    <a:lnTo>
                      <a:pt x="5787" y="11279"/>
                    </a:lnTo>
                    <a:lnTo>
                      <a:pt x="5787" y="11618"/>
                    </a:lnTo>
                    <a:lnTo>
                      <a:pt x="5787" y="11279"/>
                    </a:lnTo>
                    <a:lnTo>
                      <a:pt x="5787" y="11618"/>
                    </a:lnTo>
                    <a:lnTo>
                      <a:pt x="5450" y="11618"/>
                    </a:lnTo>
                    <a:lnTo>
                      <a:pt x="5787" y="11618"/>
                    </a:lnTo>
                    <a:lnTo>
                      <a:pt x="5787" y="12238"/>
                    </a:lnTo>
                    <a:lnTo>
                      <a:pt x="5450" y="12238"/>
                    </a:lnTo>
                    <a:lnTo>
                      <a:pt x="5450" y="12577"/>
                    </a:lnTo>
                    <a:lnTo>
                      <a:pt x="5787" y="12577"/>
                    </a:lnTo>
                    <a:lnTo>
                      <a:pt x="5787" y="12915"/>
                    </a:lnTo>
                    <a:lnTo>
                      <a:pt x="6191" y="12915"/>
                    </a:lnTo>
                    <a:lnTo>
                      <a:pt x="6191" y="13535"/>
                    </a:lnTo>
                    <a:lnTo>
                      <a:pt x="5787" y="13535"/>
                    </a:lnTo>
                    <a:lnTo>
                      <a:pt x="5787" y="13253"/>
                    </a:lnTo>
                    <a:lnTo>
                      <a:pt x="6191" y="13253"/>
                    </a:lnTo>
                    <a:lnTo>
                      <a:pt x="5450" y="13253"/>
                    </a:lnTo>
                    <a:lnTo>
                      <a:pt x="5450" y="12915"/>
                    </a:lnTo>
                    <a:lnTo>
                      <a:pt x="5047" y="12915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29" name="Shape 3027"/>
              <p:cNvSpPr/>
              <p:nvPr/>
            </p:nvSpPr>
            <p:spPr>
              <a:xfrm>
                <a:off x="7163192" y="3423191"/>
                <a:ext cx="519935" cy="668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60" y="14136"/>
                    </a:moveTo>
                    <a:lnTo>
                      <a:pt x="360" y="13856"/>
                    </a:lnTo>
                    <a:lnTo>
                      <a:pt x="360" y="13576"/>
                    </a:lnTo>
                    <a:lnTo>
                      <a:pt x="0" y="13576"/>
                    </a:lnTo>
                    <a:lnTo>
                      <a:pt x="0" y="13343"/>
                    </a:lnTo>
                    <a:lnTo>
                      <a:pt x="360" y="13343"/>
                    </a:lnTo>
                    <a:lnTo>
                      <a:pt x="660" y="13063"/>
                    </a:lnTo>
                    <a:lnTo>
                      <a:pt x="2760" y="13063"/>
                    </a:lnTo>
                    <a:lnTo>
                      <a:pt x="2760" y="12783"/>
                    </a:lnTo>
                    <a:lnTo>
                      <a:pt x="4080" y="12783"/>
                    </a:lnTo>
                    <a:lnTo>
                      <a:pt x="4440" y="12549"/>
                    </a:lnTo>
                    <a:lnTo>
                      <a:pt x="6180" y="12549"/>
                    </a:lnTo>
                    <a:lnTo>
                      <a:pt x="6480" y="12270"/>
                    </a:lnTo>
                    <a:lnTo>
                      <a:pt x="7200" y="12270"/>
                    </a:lnTo>
                    <a:lnTo>
                      <a:pt x="7200" y="11990"/>
                    </a:lnTo>
                    <a:lnTo>
                      <a:pt x="7560" y="11990"/>
                    </a:lnTo>
                    <a:lnTo>
                      <a:pt x="7860" y="11756"/>
                    </a:lnTo>
                    <a:lnTo>
                      <a:pt x="8220" y="11756"/>
                    </a:lnTo>
                    <a:lnTo>
                      <a:pt x="8220" y="11197"/>
                    </a:lnTo>
                    <a:lnTo>
                      <a:pt x="8580" y="11197"/>
                    </a:lnTo>
                    <a:lnTo>
                      <a:pt x="8220" y="11197"/>
                    </a:lnTo>
                    <a:lnTo>
                      <a:pt x="8220" y="10683"/>
                    </a:lnTo>
                    <a:lnTo>
                      <a:pt x="8580" y="10683"/>
                    </a:lnTo>
                    <a:lnTo>
                      <a:pt x="8580" y="9330"/>
                    </a:lnTo>
                    <a:lnTo>
                      <a:pt x="8220" y="9330"/>
                    </a:lnTo>
                    <a:lnTo>
                      <a:pt x="8220" y="8257"/>
                    </a:lnTo>
                    <a:lnTo>
                      <a:pt x="8580" y="8024"/>
                    </a:lnTo>
                    <a:lnTo>
                      <a:pt x="9240" y="8024"/>
                    </a:lnTo>
                    <a:lnTo>
                      <a:pt x="9240" y="7744"/>
                    </a:lnTo>
                    <a:lnTo>
                      <a:pt x="10260" y="7744"/>
                    </a:lnTo>
                    <a:lnTo>
                      <a:pt x="10260" y="7184"/>
                    </a:lnTo>
                    <a:lnTo>
                      <a:pt x="10620" y="7184"/>
                    </a:lnTo>
                    <a:lnTo>
                      <a:pt x="10620" y="6671"/>
                    </a:lnTo>
                    <a:lnTo>
                      <a:pt x="10260" y="6391"/>
                    </a:lnTo>
                    <a:lnTo>
                      <a:pt x="10620" y="6391"/>
                    </a:lnTo>
                    <a:lnTo>
                      <a:pt x="10620" y="6158"/>
                    </a:lnTo>
                    <a:lnTo>
                      <a:pt x="10980" y="5878"/>
                    </a:lnTo>
                    <a:lnTo>
                      <a:pt x="11280" y="5878"/>
                    </a:lnTo>
                    <a:lnTo>
                      <a:pt x="11280" y="5318"/>
                    </a:lnTo>
                    <a:lnTo>
                      <a:pt x="11640" y="5318"/>
                    </a:lnTo>
                    <a:lnTo>
                      <a:pt x="11280" y="5318"/>
                    </a:lnTo>
                    <a:lnTo>
                      <a:pt x="11280" y="4525"/>
                    </a:lnTo>
                    <a:lnTo>
                      <a:pt x="11640" y="4525"/>
                    </a:lnTo>
                    <a:lnTo>
                      <a:pt x="11640" y="4292"/>
                    </a:lnTo>
                    <a:lnTo>
                      <a:pt x="12660" y="4292"/>
                    </a:lnTo>
                    <a:lnTo>
                      <a:pt x="12660" y="4012"/>
                    </a:lnTo>
                    <a:lnTo>
                      <a:pt x="12360" y="3732"/>
                    </a:lnTo>
                    <a:lnTo>
                      <a:pt x="13020" y="3732"/>
                    </a:lnTo>
                    <a:lnTo>
                      <a:pt x="13020" y="3219"/>
                    </a:lnTo>
                    <a:lnTo>
                      <a:pt x="13680" y="3219"/>
                    </a:lnTo>
                    <a:lnTo>
                      <a:pt x="13680" y="2939"/>
                    </a:lnTo>
                    <a:lnTo>
                      <a:pt x="14040" y="2939"/>
                    </a:lnTo>
                    <a:lnTo>
                      <a:pt x="14400" y="3219"/>
                    </a:lnTo>
                    <a:lnTo>
                      <a:pt x="14400" y="2939"/>
                    </a:lnTo>
                    <a:lnTo>
                      <a:pt x="14760" y="2939"/>
                    </a:lnTo>
                    <a:lnTo>
                      <a:pt x="14760" y="2426"/>
                    </a:lnTo>
                    <a:lnTo>
                      <a:pt x="15060" y="2426"/>
                    </a:lnTo>
                    <a:lnTo>
                      <a:pt x="15060" y="2146"/>
                    </a:lnTo>
                    <a:lnTo>
                      <a:pt x="15420" y="1866"/>
                    </a:lnTo>
                    <a:lnTo>
                      <a:pt x="15420" y="1073"/>
                    </a:lnTo>
                    <a:lnTo>
                      <a:pt x="15780" y="1073"/>
                    </a:lnTo>
                    <a:lnTo>
                      <a:pt x="15780" y="560"/>
                    </a:lnTo>
                    <a:lnTo>
                      <a:pt x="16080" y="560"/>
                    </a:lnTo>
                    <a:lnTo>
                      <a:pt x="16080" y="0"/>
                    </a:lnTo>
                    <a:lnTo>
                      <a:pt x="18480" y="1633"/>
                    </a:lnTo>
                    <a:lnTo>
                      <a:pt x="19200" y="1866"/>
                    </a:lnTo>
                    <a:lnTo>
                      <a:pt x="18840" y="2426"/>
                    </a:lnTo>
                    <a:lnTo>
                      <a:pt x="19200" y="2426"/>
                    </a:lnTo>
                    <a:lnTo>
                      <a:pt x="18840" y="2659"/>
                    </a:lnTo>
                    <a:lnTo>
                      <a:pt x="18840" y="3219"/>
                    </a:lnTo>
                    <a:lnTo>
                      <a:pt x="19200" y="3219"/>
                    </a:lnTo>
                    <a:lnTo>
                      <a:pt x="19200" y="3499"/>
                    </a:lnTo>
                    <a:lnTo>
                      <a:pt x="19560" y="3219"/>
                    </a:lnTo>
                    <a:lnTo>
                      <a:pt x="20220" y="3219"/>
                    </a:lnTo>
                    <a:lnTo>
                      <a:pt x="20220" y="2939"/>
                    </a:lnTo>
                    <a:lnTo>
                      <a:pt x="20940" y="3499"/>
                    </a:lnTo>
                    <a:lnTo>
                      <a:pt x="20940" y="3732"/>
                    </a:lnTo>
                    <a:lnTo>
                      <a:pt x="20940" y="3499"/>
                    </a:lnTo>
                    <a:lnTo>
                      <a:pt x="20580" y="3499"/>
                    </a:lnTo>
                    <a:lnTo>
                      <a:pt x="20580" y="3732"/>
                    </a:lnTo>
                    <a:lnTo>
                      <a:pt x="20940" y="3732"/>
                    </a:lnTo>
                    <a:lnTo>
                      <a:pt x="21240" y="4012"/>
                    </a:lnTo>
                    <a:lnTo>
                      <a:pt x="20940" y="4012"/>
                    </a:lnTo>
                    <a:lnTo>
                      <a:pt x="21240" y="4012"/>
                    </a:lnTo>
                    <a:lnTo>
                      <a:pt x="20940" y="4012"/>
                    </a:lnTo>
                    <a:lnTo>
                      <a:pt x="21240" y="4012"/>
                    </a:lnTo>
                    <a:lnTo>
                      <a:pt x="21240" y="4525"/>
                    </a:lnTo>
                    <a:lnTo>
                      <a:pt x="21600" y="4525"/>
                    </a:lnTo>
                    <a:lnTo>
                      <a:pt x="21240" y="4525"/>
                    </a:lnTo>
                    <a:lnTo>
                      <a:pt x="21240" y="4292"/>
                    </a:lnTo>
                    <a:lnTo>
                      <a:pt x="20940" y="4292"/>
                    </a:lnTo>
                    <a:lnTo>
                      <a:pt x="20940" y="4525"/>
                    </a:lnTo>
                    <a:lnTo>
                      <a:pt x="21240" y="4525"/>
                    </a:lnTo>
                    <a:lnTo>
                      <a:pt x="21240" y="4805"/>
                    </a:lnTo>
                    <a:lnTo>
                      <a:pt x="21240" y="4525"/>
                    </a:lnTo>
                    <a:lnTo>
                      <a:pt x="20580" y="4525"/>
                    </a:lnTo>
                    <a:lnTo>
                      <a:pt x="20220" y="4292"/>
                    </a:lnTo>
                    <a:lnTo>
                      <a:pt x="19860" y="4292"/>
                    </a:lnTo>
                    <a:lnTo>
                      <a:pt x="20220" y="4292"/>
                    </a:lnTo>
                    <a:lnTo>
                      <a:pt x="20220" y="4525"/>
                    </a:lnTo>
                    <a:lnTo>
                      <a:pt x="20940" y="4525"/>
                    </a:lnTo>
                    <a:lnTo>
                      <a:pt x="20940" y="4805"/>
                    </a:lnTo>
                    <a:lnTo>
                      <a:pt x="21240" y="4805"/>
                    </a:lnTo>
                    <a:lnTo>
                      <a:pt x="21240" y="5318"/>
                    </a:lnTo>
                    <a:lnTo>
                      <a:pt x="20940" y="5318"/>
                    </a:lnTo>
                    <a:lnTo>
                      <a:pt x="21600" y="5318"/>
                    </a:lnTo>
                    <a:lnTo>
                      <a:pt x="21600" y="5598"/>
                    </a:lnTo>
                    <a:lnTo>
                      <a:pt x="21240" y="5598"/>
                    </a:lnTo>
                    <a:lnTo>
                      <a:pt x="21600" y="5878"/>
                    </a:lnTo>
                    <a:lnTo>
                      <a:pt x="21600" y="6671"/>
                    </a:lnTo>
                    <a:lnTo>
                      <a:pt x="21240" y="6671"/>
                    </a:lnTo>
                    <a:lnTo>
                      <a:pt x="21240" y="6951"/>
                    </a:lnTo>
                    <a:lnTo>
                      <a:pt x="21600" y="6951"/>
                    </a:lnTo>
                    <a:lnTo>
                      <a:pt x="21240" y="6951"/>
                    </a:lnTo>
                    <a:lnTo>
                      <a:pt x="21240" y="7464"/>
                    </a:lnTo>
                    <a:lnTo>
                      <a:pt x="20940" y="7744"/>
                    </a:lnTo>
                    <a:lnTo>
                      <a:pt x="20940" y="7184"/>
                    </a:lnTo>
                    <a:lnTo>
                      <a:pt x="21240" y="7184"/>
                    </a:lnTo>
                    <a:lnTo>
                      <a:pt x="21240" y="6951"/>
                    </a:lnTo>
                    <a:lnTo>
                      <a:pt x="20940" y="6951"/>
                    </a:lnTo>
                    <a:lnTo>
                      <a:pt x="20940" y="7464"/>
                    </a:lnTo>
                    <a:lnTo>
                      <a:pt x="20580" y="7464"/>
                    </a:lnTo>
                    <a:lnTo>
                      <a:pt x="20580" y="7744"/>
                    </a:lnTo>
                    <a:lnTo>
                      <a:pt x="20220" y="7744"/>
                    </a:lnTo>
                    <a:lnTo>
                      <a:pt x="20580" y="7744"/>
                    </a:lnTo>
                    <a:lnTo>
                      <a:pt x="20220" y="7744"/>
                    </a:lnTo>
                    <a:lnTo>
                      <a:pt x="19860" y="8024"/>
                    </a:lnTo>
                    <a:lnTo>
                      <a:pt x="20220" y="8024"/>
                    </a:lnTo>
                    <a:lnTo>
                      <a:pt x="19860" y="8024"/>
                    </a:lnTo>
                    <a:lnTo>
                      <a:pt x="19860" y="7744"/>
                    </a:lnTo>
                    <a:lnTo>
                      <a:pt x="19560" y="7744"/>
                    </a:lnTo>
                    <a:lnTo>
                      <a:pt x="19560" y="8024"/>
                    </a:lnTo>
                    <a:lnTo>
                      <a:pt x="19560" y="7744"/>
                    </a:lnTo>
                    <a:lnTo>
                      <a:pt x="19560" y="8024"/>
                    </a:lnTo>
                    <a:lnTo>
                      <a:pt x="19560" y="7744"/>
                    </a:lnTo>
                    <a:lnTo>
                      <a:pt x="19560" y="8024"/>
                    </a:lnTo>
                    <a:lnTo>
                      <a:pt x="19200" y="7744"/>
                    </a:lnTo>
                    <a:lnTo>
                      <a:pt x="19200" y="8024"/>
                    </a:lnTo>
                    <a:lnTo>
                      <a:pt x="19560" y="8024"/>
                    </a:lnTo>
                    <a:lnTo>
                      <a:pt x="19560" y="8257"/>
                    </a:lnTo>
                    <a:lnTo>
                      <a:pt x="19200" y="8257"/>
                    </a:lnTo>
                    <a:lnTo>
                      <a:pt x="19200" y="8817"/>
                    </a:lnTo>
                    <a:lnTo>
                      <a:pt x="18840" y="8817"/>
                    </a:lnTo>
                    <a:lnTo>
                      <a:pt x="18840" y="9051"/>
                    </a:lnTo>
                    <a:lnTo>
                      <a:pt x="19200" y="9051"/>
                    </a:lnTo>
                    <a:lnTo>
                      <a:pt x="18840" y="9051"/>
                    </a:lnTo>
                    <a:lnTo>
                      <a:pt x="18840" y="9330"/>
                    </a:lnTo>
                    <a:lnTo>
                      <a:pt x="18480" y="9330"/>
                    </a:lnTo>
                    <a:lnTo>
                      <a:pt x="18840" y="9330"/>
                    </a:lnTo>
                    <a:lnTo>
                      <a:pt x="18840" y="9890"/>
                    </a:lnTo>
                    <a:lnTo>
                      <a:pt x="18480" y="9890"/>
                    </a:lnTo>
                    <a:lnTo>
                      <a:pt x="18840" y="9890"/>
                    </a:lnTo>
                    <a:lnTo>
                      <a:pt x="18180" y="9890"/>
                    </a:lnTo>
                    <a:lnTo>
                      <a:pt x="18180" y="10403"/>
                    </a:lnTo>
                    <a:lnTo>
                      <a:pt x="17820" y="10683"/>
                    </a:lnTo>
                    <a:lnTo>
                      <a:pt x="17820" y="10403"/>
                    </a:lnTo>
                    <a:lnTo>
                      <a:pt x="17820" y="10683"/>
                    </a:lnTo>
                    <a:lnTo>
                      <a:pt x="17460" y="10683"/>
                    </a:lnTo>
                    <a:lnTo>
                      <a:pt x="17460" y="10403"/>
                    </a:lnTo>
                    <a:lnTo>
                      <a:pt x="17460" y="10683"/>
                    </a:lnTo>
                    <a:lnTo>
                      <a:pt x="17820" y="10683"/>
                    </a:lnTo>
                    <a:lnTo>
                      <a:pt x="17820" y="10917"/>
                    </a:lnTo>
                    <a:lnTo>
                      <a:pt x="17460" y="10917"/>
                    </a:lnTo>
                    <a:lnTo>
                      <a:pt x="17460" y="11197"/>
                    </a:lnTo>
                    <a:lnTo>
                      <a:pt x="17820" y="11197"/>
                    </a:lnTo>
                    <a:lnTo>
                      <a:pt x="17460" y="11476"/>
                    </a:lnTo>
                    <a:lnTo>
                      <a:pt x="17820" y="11476"/>
                    </a:lnTo>
                    <a:lnTo>
                      <a:pt x="17460" y="11476"/>
                    </a:lnTo>
                    <a:lnTo>
                      <a:pt x="17820" y="11476"/>
                    </a:lnTo>
                    <a:lnTo>
                      <a:pt x="17820" y="11756"/>
                    </a:lnTo>
                    <a:lnTo>
                      <a:pt x="18180" y="11756"/>
                    </a:lnTo>
                    <a:lnTo>
                      <a:pt x="18180" y="11990"/>
                    </a:lnTo>
                    <a:lnTo>
                      <a:pt x="18180" y="11756"/>
                    </a:lnTo>
                    <a:lnTo>
                      <a:pt x="18480" y="11756"/>
                    </a:lnTo>
                    <a:lnTo>
                      <a:pt x="18480" y="12783"/>
                    </a:lnTo>
                    <a:lnTo>
                      <a:pt x="18840" y="12783"/>
                    </a:lnTo>
                    <a:lnTo>
                      <a:pt x="18480" y="12783"/>
                    </a:lnTo>
                    <a:lnTo>
                      <a:pt x="18480" y="13856"/>
                    </a:lnTo>
                    <a:lnTo>
                      <a:pt x="18180" y="13856"/>
                    </a:lnTo>
                    <a:lnTo>
                      <a:pt x="18180" y="14136"/>
                    </a:lnTo>
                    <a:lnTo>
                      <a:pt x="17820" y="14416"/>
                    </a:lnTo>
                    <a:lnTo>
                      <a:pt x="17160" y="14416"/>
                    </a:lnTo>
                    <a:lnTo>
                      <a:pt x="17160" y="14136"/>
                    </a:lnTo>
                    <a:lnTo>
                      <a:pt x="17160" y="14416"/>
                    </a:lnTo>
                    <a:lnTo>
                      <a:pt x="17160" y="14136"/>
                    </a:lnTo>
                    <a:lnTo>
                      <a:pt x="16440" y="14136"/>
                    </a:lnTo>
                    <a:lnTo>
                      <a:pt x="16440" y="14649"/>
                    </a:lnTo>
                    <a:lnTo>
                      <a:pt x="16800" y="14929"/>
                    </a:lnTo>
                    <a:lnTo>
                      <a:pt x="16440" y="14929"/>
                    </a:lnTo>
                    <a:lnTo>
                      <a:pt x="16440" y="15209"/>
                    </a:lnTo>
                    <a:lnTo>
                      <a:pt x="16080" y="15442"/>
                    </a:lnTo>
                    <a:lnTo>
                      <a:pt x="16440" y="15442"/>
                    </a:lnTo>
                    <a:lnTo>
                      <a:pt x="16440" y="15722"/>
                    </a:lnTo>
                    <a:lnTo>
                      <a:pt x="15780" y="15722"/>
                    </a:lnTo>
                    <a:lnTo>
                      <a:pt x="15780" y="16002"/>
                    </a:lnTo>
                    <a:lnTo>
                      <a:pt x="15420" y="16282"/>
                    </a:lnTo>
                    <a:lnTo>
                      <a:pt x="15420" y="17308"/>
                    </a:lnTo>
                    <a:lnTo>
                      <a:pt x="15780" y="17308"/>
                    </a:lnTo>
                    <a:lnTo>
                      <a:pt x="15780" y="17588"/>
                    </a:lnTo>
                    <a:lnTo>
                      <a:pt x="16080" y="17868"/>
                    </a:lnTo>
                    <a:lnTo>
                      <a:pt x="16440" y="17868"/>
                    </a:lnTo>
                    <a:lnTo>
                      <a:pt x="16440" y="18148"/>
                    </a:lnTo>
                    <a:lnTo>
                      <a:pt x="16800" y="18148"/>
                    </a:lnTo>
                    <a:lnTo>
                      <a:pt x="15420" y="19174"/>
                    </a:lnTo>
                    <a:lnTo>
                      <a:pt x="15420" y="19454"/>
                    </a:lnTo>
                    <a:lnTo>
                      <a:pt x="15780" y="19454"/>
                    </a:lnTo>
                    <a:lnTo>
                      <a:pt x="15780" y="19967"/>
                    </a:lnTo>
                    <a:lnTo>
                      <a:pt x="15420" y="19967"/>
                    </a:lnTo>
                    <a:lnTo>
                      <a:pt x="15420" y="20527"/>
                    </a:lnTo>
                    <a:lnTo>
                      <a:pt x="15060" y="20807"/>
                    </a:lnTo>
                    <a:lnTo>
                      <a:pt x="14760" y="20807"/>
                    </a:lnTo>
                    <a:lnTo>
                      <a:pt x="14760" y="21040"/>
                    </a:lnTo>
                    <a:lnTo>
                      <a:pt x="14400" y="21040"/>
                    </a:lnTo>
                    <a:lnTo>
                      <a:pt x="14400" y="21320"/>
                    </a:lnTo>
                    <a:lnTo>
                      <a:pt x="14040" y="21320"/>
                    </a:lnTo>
                    <a:lnTo>
                      <a:pt x="14040" y="21600"/>
                    </a:lnTo>
                    <a:lnTo>
                      <a:pt x="14040" y="21320"/>
                    </a:lnTo>
                    <a:lnTo>
                      <a:pt x="13680" y="21320"/>
                    </a:lnTo>
                    <a:lnTo>
                      <a:pt x="13680" y="21040"/>
                    </a:lnTo>
                    <a:lnTo>
                      <a:pt x="13380" y="21040"/>
                    </a:lnTo>
                    <a:lnTo>
                      <a:pt x="13380" y="20807"/>
                    </a:lnTo>
                    <a:lnTo>
                      <a:pt x="13020" y="20807"/>
                    </a:lnTo>
                    <a:lnTo>
                      <a:pt x="13020" y="20527"/>
                    </a:lnTo>
                    <a:lnTo>
                      <a:pt x="12660" y="20527"/>
                    </a:lnTo>
                    <a:lnTo>
                      <a:pt x="12360" y="20247"/>
                    </a:lnTo>
                    <a:lnTo>
                      <a:pt x="12000" y="20247"/>
                    </a:lnTo>
                    <a:lnTo>
                      <a:pt x="11640" y="20527"/>
                    </a:lnTo>
                    <a:lnTo>
                      <a:pt x="9960" y="20527"/>
                    </a:lnTo>
                    <a:lnTo>
                      <a:pt x="9600" y="20247"/>
                    </a:lnTo>
                    <a:lnTo>
                      <a:pt x="9600" y="19967"/>
                    </a:lnTo>
                    <a:lnTo>
                      <a:pt x="9600" y="20247"/>
                    </a:lnTo>
                    <a:lnTo>
                      <a:pt x="9600" y="19967"/>
                    </a:lnTo>
                    <a:lnTo>
                      <a:pt x="9240" y="19967"/>
                    </a:lnTo>
                    <a:lnTo>
                      <a:pt x="9240" y="19734"/>
                    </a:lnTo>
                    <a:lnTo>
                      <a:pt x="9600" y="19734"/>
                    </a:lnTo>
                    <a:lnTo>
                      <a:pt x="9240" y="19734"/>
                    </a:lnTo>
                    <a:lnTo>
                      <a:pt x="9240" y="19454"/>
                    </a:lnTo>
                    <a:lnTo>
                      <a:pt x="9240" y="19734"/>
                    </a:lnTo>
                    <a:lnTo>
                      <a:pt x="9240" y="19454"/>
                    </a:lnTo>
                    <a:lnTo>
                      <a:pt x="8880" y="19454"/>
                    </a:lnTo>
                    <a:lnTo>
                      <a:pt x="8580" y="19174"/>
                    </a:lnTo>
                    <a:lnTo>
                      <a:pt x="8880" y="19174"/>
                    </a:lnTo>
                    <a:lnTo>
                      <a:pt x="8580" y="18941"/>
                    </a:lnTo>
                    <a:lnTo>
                      <a:pt x="7860" y="18941"/>
                    </a:lnTo>
                    <a:lnTo>
                      <a:pt x="7860" y="19174"/>
                    </a:lnTo>
                    <a:lnTo>
                      <a:pt x="7560" y="19174"/>
                    </a:lnTo>
                    <a:lnTo>
                      <a:pt x="7560" y="18941"/>
                    </a:lnTo>
                    <a:lnTo>
                      <a:pt x="7860" y="18941"/>
                    </a:lnTo>
                    <a:lnTo>
                      <a:pt x="7560" y="18661"/>
                    </a:lnTo>
                    <a:lnTo>
                      <a:pt x="7560" y="18381"/>
                    </a:lnTo>
                    <a:lnTo>
                      <a:pt x="7200" y="18381"/>
                    </a:lnTo>
                    <a:lnTo>
                      <a:pt x="6840" y="18148"/>
                    </a:lnTo>
                    <a:lnTo>
                      <a:pt x="6480" y="18148"/>
                    </a:lnTo>
                    <a:lnTo>
                      <a:pt x="6480" y="17868"/>
                    </a:lnTo>
                    <a:lnTo>
                      <a:pt x="6480" y="18148"/>
                    </a:lnTo>
                    <a:lnTo>
                      <a:pt x="6180" y="18148"/>
                    </a:lnTo>
                    <a:lnTo>
                      <a:pt x="6180" y="18381"/>
                    </a:lnTo>
                    <a:lnTo>
                      <a:pt x="6480" y="18381"/>
                    </a:lnTo>
                    <a:lnTo>
                      <a:pt x="6840" y="18661"/>
                    </a:lnTo>
                    <a:lnTo>
                      <a:pt x="6480" y="18661"/>
                    </a:lnTo>
                    <a:lnTo>
                      <a:pt x="6480" y="18941"/>
                    </a:lnTo>
                    <a:lnTo>
                      <a:pt x="5820" y="18941"/>
                    </a:lnTo>
                    <a:lnTo>
                      <a:pt x="5820" y="18381"/>
                    </a:lnTo>
                    <a:lnTo>
                      <a:pt x="5460" y="18381"/>
                    </a:lnTo>
                    <a:lnTo>
                      <a:pt x="5460" y="18661"/>
                    </a:lnTo>
                    <a:lnTo>
                      <a:pt x="4080" y="18661"/>
                    </a:lnTo>
                    <a:lnTo>
                      <a:pt x="660" y="14136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30" name="Shape 3028"/>
              <p:cNvSpPr/>
              <p:nvPr/>
            </p:nvSpPr>
            <p:spPr>
              <a:xfrm>
                <a:off x="7005767" y="4421176"/>
                <a:ext cx="239748" cy="2801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169" y="19039"/>
                    </a:moveTo>
                    <a:lnTo>
                      <a:pt x="20819" y="18482"/>
                    </a:lnTo>
                    <a:lnTo>
                      <a:pt x="20819" y="17814"/>
                    </a:lnTo>
                    <a:lnTo>
                      <a:pt x="21600" y="17814"/>
                    </a:lnTo>
                    <a:lnTo>
                      <a:pt x="20819" y="17814"/>
                    </a:lnTo>
                    <a:lnTo>
                      <a:pt x="20819" y="17146"/>
                    </a:lnTo>
                    <a:lnTo>
                      <a:pt x="21600" y="17146"/>
                    </a:lnTo>
                    <a:lnTo>
                      <a:pt x="21600" y="14586"/>
                    </a:lnTo>
                    <a:lnTo>
                      <a:pt x="20819" y="15254"/>
                    </a:lnTo>
                    <a:lnTo>
                      <a:pt x="20819" y="14586"/>
                    </a:lnTo>
                    <a:lnTo>
                      <a:pt x="19388" y="14586"/>
                    </a:lnTo>
                    <a:lnTo>
                      <a:pt x="19388" y="13361"/>
                    </a:lnTo>
                    <a:lnTo>
                      <a:pt x="18607" y="13361"/>
                    </a:lnTo>
                    <a:lnTo>
                      <a:pt x="18607" y="12136"/>
                    </a:lnTo>
                    <a:lnTo>
                      <a:pt x="17827" y="12136"/>
                    </a:lnTo>
                    <a:lnTo>
                      <a:pt x="17827" y="11468"/>
                    </a:lnTo>
                    <a:lnTo>
                      <a:pt x="17176" y="10800"/>
                    </a:lnTo>
                    <a:lnTo>
                      <a:pt x="17827" y="10800"/>
                    </a:lnTo>
                    <a:lnTo>
                      <a:pt x="17827" y="9575"/>
                    </a:lnTo>
                    <a:lnTo>
                      <a:pt x="18607" y="9575"/>
                    </a:lnTo>
                    <a:lnTo>
                      <a:pt x="17827" y="8907"/>
                    </a:lnTo>
                    <a:lnTo>
                      <a:pt x="18607" y="8239"/>
                    </a:lnTo>
                    <a:lnTo>
                      <a:pt x="18607" y="7682"/>
                    </a:lnTo>
                    <a:lnTo>
                      <a:pt x="19388" y="7682"/>
                    </a:lnTo>
                    <a:lnTo>
                      <a:pt x="19388" y="7014"/>
                    </a:lnTo>
                    <a:lnTo>
                      <a:pt x="18607" y="7014"/>
                    </a:lnTo>
                    <a:lnTo>
                      <a:pt x="19388" y="7014"/>
                    </a:lnTo>
                    <a:lnTo>
                      <a:pt x="19388" y="6346"/>
                    </a:lnTo>
                    <a:lnTo>
                      <a:pt x="20169" y="6346"/>
                    </a:lnTo>
                    <a:lnTo>
                      <a:pt x="20169" y="5122"/>
                    </a:lnTo>
                    <a:lnTo>
                      <a:pt x="19388" y="4454"/>
                    </a:lnTo>
                    <a:lnTo>
                      <a:pt x="19388" y="2561"/>
                    </a:lnTo>
                    <a:lnTo>
                      <a:pt x="17827" y="2561"/>
                    </a:lnTo>
                    <a:lnTo>
                      <a:pt x="17827" y="3229"/>
                    </a:lnTo>
                    <a:lnTo>
                      <a:pt x="17176" y="3229"/>
                    </a:lnTo>
                    <a:lnTo>
                      <a:pt x="17176" y="2561"/>
                    </a:lnTo>
                    <a:lnTo>
                      <a:pt x="16395" y="2561"/>
                    </a:lnTo>
                    <a:lnTo>
                      <a:pt x="16395" y="3229"/>
                    </a:lnTo>
                    <a:lnTo>
                      <a:pt x="16395" y="2561"/>
                    </a:lnTo>
                    <a:lnTo>
                      <a:pt x="15614" y="2561"/>
                    </a:lnTo>
                    <a:lnTo>
                      <a:pt x="15614" y="3229"/>
                    </a:lnTo>
                    <a:lnTo>
                      <a:pt x="14964" y="3229"/>
                    </a:lnTo>
                    <a:lnTo>
                      <a:pt x="14964" y="3786"/>
                    </a:lnTo>
                    <a:lnTo>
                      <a:pt x="14183" y="3786"/>
                    </a:lnTo>
                    <a:lnTo>
                      <a:pt x="14183" y="3229"/>
                    </a:lnTo>
                    <a:lnTo>
                      <a:pt x="13402" y="2561"/>
                    </a:lnTo>
                    <a:lnTo>
                      <a:pt x="10410" y="2561"/>
                    </a:lnTo>
                    <a:lnTo>
                      <a:pt x="10410" y="1893"/>
                    </a:lnTo>
                    <a:lnTo>
                      <a:pt x="10410" y="2561"/>
                    </a:lnTo>
                    <a:lnTo>
                      <a:pt x="10410" y="1893"/>
                    </a:lnTo>
                    <a:lnTo>
                      <a:pt x="9759" y="1893"/>
                    </a:lnTo>
                    <a:lnTo>
                      <a:pt x="8978" y="2561"/>
                    </a:lnTo>
                    <a:lnTo>
                      <a:pt x="8978" y="1336"/>
                    </a:lnTo>
                    <a:lnTo>
                      <a:pt x="8198" y="1336"/>
                    </a:lnTo>
                    <a:lnTo>
                      <a:pt x="8198" y="0"/>
                    </a:lnTo>
                    <a:lnTo>
                      <a:pt x="7417" y="0"/>
                    </a:lnTo>
                    <a:lnTo>
                      <a:pt x="7417" y="668"/>
                    </a:lnTo>
                    <a:lnTo>
                      <a:pt x="6766" y="1336"/>
                    </a:lnTo>
                    <a:lnTo>
                      <a:pt x="5986" y="668"/>
                    </a:lnTo>
                    <a:lnTo>
                      <a:pt x="5986" y="1336"/>
                    </a:lnTo>
                    <a:lnTo>
                      <a:pt x="5205" y="1336"/>
                    </a:lnTo>
                    <a:lnTo>
                      <a:pt x="5205" y="1893"/>
                    </a:lnTo>
                    <a:lnTo>
                      <a:pt x="3773" y="1893"/>
                    </a:lnTo>
                    <a:lnTo>
                      <a:pt x="3773" y="2561"/>
                    </a:lnTo>
                    <a:lnTo>
                      <a:pt x="2993" y="3229"/>
                    </a:lnTo>
                    <a:lnTo>
                      <a:pt x="2993" y="3786"/>
                    </a:lnTo>
                    <a:lnTo>
                      <a:pt x="2212" y="3786"/>
                    </a:lnTo>
                    <a:lnTo>
                      <a:pt x="2212" y="4454"/>
                    </a:lnTo>
                    <a:lnTo>
                      <a:pt x="1561" y="4454"/>
                    </a:lnTo>
                    <a:lnTo>
                      <a:pt x="1561" y="5790"/>
                    </a:lnTo>
                    <a:lnTo>
                      <a:pt x="781" y="5790"/>
                    </a:lnTo>
                    <a:lnTo>
                      <a:pt x="781" y="6346"/>
                    </a:lnTo>
                    <a:lnTo>
                      <a:pt x="0" y="6346"/>
                    </a:lnTo>
                    <a:lnTo>
                      <a:pt x="0" y="7014"/>
                    </a:lnTo>
                    <a:lnTo>
                      <a:pt x="781" y="7014"/>
                    </a:lnTo>
                    <a:lnTo>
                      <a:pt x="781" y="7682"/>
                    </a:lnTo>
                    <a:lnTo>
                      <a:pt x="781" y="7014"/>
                    </a:lnTo>
                    <a:lnTo>
                      <a:pt x="781" y="7682"/>
                    </a:lnTo>
                    <a:lnTo>
                      <a:pt x="1561" y="7682"/>
                    </a:lnTo>
                    <a:lnTo>
                      <a:pt x="1561" y="7014"/>
                    </a:lnTo>
                    <a:lnTo>
                      <a:pt x="1561" y="7682"/>
                    </a:lnTo>
                    <a:lnTo>
                      <a:pt x="2212" y="7682"/>
                    </a:lnTo>
                    <a:lnTo>
                      <a:pt x="2212" y="8907"/>
                    </a:lnTo>
                    <a:lnTo>
                      <a:pt x="2993" y="8907"/>
                    </a:lnTo>
                    <a:lnTo>
                      <a:pt x="2993" y="9575"/>
                    </a:lnTo>
                    <a:lnTo>
                      <a:pt x="5986" y="9575"/>
                    </a:lnTo>
                    <a:lnTo>
                      <a:pt x="5986" y="10132"/>
                    </a:lnTo>
                    <a:lnTo>
                      <a:pt x="5205" y="10132"/>
                    </a:lnTo>
                    <a:lnTo>
                      <a:pt x="5986" y="10132"/>
                    </a:lnTo>
                    <a:lnTo>
                      <a:pt x="5986" y="10800"/>
                    </a:lnTo>
                    <a:lnTo>
                      <a:pt x="6766" y="11468"/>
                    </a:lnTo>
                    <a:lnTo>
                      <a:pt x="6766" y="12693"/>
                    </a:lnTo>
                    <a:lnTo>
                      <a:pt x="5986" y="12693"/>
                    </a:lnTo>
                    <a:lnTo>
                      <a:pt x="5986" y="14029"/>
                    </a:lnTo>
                    <a:lnTo>
                      <a:pt x="5205" y="14029"/>
                    </a:lnTo>
                    <a:lnTo>
                      <a:pt x="5986" y="14586"/>
                    </a:lnTo>
                    <a:lnTo>
                      <a:pt x="6766" y="15254"/>
                    </a:lnTo>
                    <a:lnTo>
                      <a:pt x="6766" y="15922"/>
                    </a:lnTo>
                    <a:lnTo>
                      <a:pt x="5986" y="15922"/>
                    </a:lnTo>
                    <a:lnTo>
                      <a:pt x="6766" y="15922"/>
                    </a:lnTo>
                    <a:lnTo>
                      <a:pt x="6766" y="16590"/>
                    </a:lnTo>
                    <a:lnTo>
                      <a:pt x="7417" y="16590"/>
                    </a:lnTo>
                    <a:lnTo>
                      <a:pt x="7417" y="15922"/>
                    </a:lnTo>
                    <a:lnTo>
                      <a:pt x="8198" y="15922"/>
                    </a:lnTo>
                    <a:lnTo>
                      <a:pt x="8198" y="16590"/>
                    </a:lnTo>
                    <a:lnTo>
                      <a:pt x="8978" y="16590"/>
                    </a:lnTo>
                    <a:lnTo>
                      <a:pt x="8198" y="16590"/>
                    </a:lnTo>
                    <a:lnTo>
                      <a:pt x="8198" y="17814"/>
                    </a:lnTo>
                    <a:lnTo>
                      <a:pt x="8978" y="17814"/>
                    </a:lnTo>
                    <a:lnTo>
                      <a:pt x="8198" y="17814"/>
                    </a:lnTo>
                    <a:lnTo>
                      <a:pt x="8978" y="17814"/>
                    </a:lnTo>
                    <a:lnTo>
                      <a:pt x="8978" y="18482"/>
                    </a:lnTo>
                    <a:lnTo>
                      <a:pt x="9759" y="19039"/>
                    </a:lnTo>
                    <a:lnTo>
                      <a:pt x="9759" y="19707"/>
                    </a:lnTo>
                    <a:lnTo>
                      <a:pt x="8978" y="19707"/>
                    </a:lnTo>
                    <a:lnTo>
                      <a:pt x="8978" y="19039"/>
                    </a:lnTo>
                    <a:lnTo>
                      <a:pt x="8978" y="19707"/>
                    </a:lnTo>
                    <a:lnTo>
                      <a:pt x="8198" y="19707"/>
                    </a:lnTo>
                    <a:lnTo>
                      <a:pt x="8198" y="21043"/>
                    </a:lnTo>
                    <a:lnTo>
                      <a:pt x="7417" y="21043"/>
                    </a:lnTo>
                    <a:lnTo>
                      <a:pt x="8198" y="21043"/>
                    </a:lnTo>
                    <a:lnTo>
                      <a:pt x="8198" y="21600"/>
                    </a:lnTo>
                    <a:lnTo>
                      <a:pt x="10410" y="21600"/>
                    </a:lnTo>
                    <a:lnTo>
                      <a:pt x="10410" y="21043"/>
                    </a:lnTo>
                    <a:lnTo>
                      <a:pt x="9759" y="21043"/>
                    </a:lnTo>
                    <a:lnTo>
                      <a:pt x="10410" y="20375"/>
                    </a:lnTo>
                    <a:lnTo>
                      <a:pt x="12622" y="20375"/>
                    </a:lnTo>
                    <a:lnTo>
                      <a:pt x="12622" y="21043"/>
                    </a:lnTo>
                    <a:lnTo>
                      <a:pt x="12622" y="20375"/>
                    </a:lnTo>
                    <a:lnTo>
                      <a:pt x="14183" y="20375"/>
                    </a:lnTo>
                    <a:lnTo>
                      <a:pt x="14183" y="19707"/>
                    </a:lnTo>
                    <a:lnTo>
                      <a:pt x="17827" y="19707"/>
                    </a:lnTo>
                    <a:lnTo>
                      <a:pt x="17827" y="19039"/>
                    </a:lnTo>
                    <a:lnTo>
                      <a:pt x="17176" y="19039"/>
                    </a:lnTo>
                    <a:lnTo>
                      <a:pt x="18607" y="19039"/>
                    </a:lnTo>
                    <a:lnTo>
                      <a:pt x="19388" y="19707"/>
                    </a:lnTo>
                    <a:lnTo>
                      <a:pt x="20169" y="19707"/>
                    </a:lnTo>
                    <a:lnTo>
                      <a:pt x="20169" y="19039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31" name="Shape 3029"/>
              <p:cNvSpPr/>
              <p:nvPr/>
            </p:nvSpPr>
            <p:spPr>
              <a:xfrm>
                <a:off x="6923444" y="4058667"/>
                <a:ext cx="337958" cy="222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569" y="12764"/>
                    </a:moveTo>
                    <a:lnTo>
                      <a:pt x="19569" y="12062"/>
                    </a:lnTo>
                    <a:lnTo>
                      <a:pt x="19015" y="12062"/>
                    </a:lnTo>
                    <a:lnTo>
                      <a:pt x="19015" y="10379"/>
                    </a:lnTo>
                    <a:lnTo>
                      <a:pt x="18462" y="10379"/>
                    </a:lnTo>
                    <a:lnTo>
                      <a:pt x="18462" y="9538"/>
                    </a:lnTo>
                    <a:lnTo>
                      <a:pt x="17908" y="9538"/>
                    </a:lnTo>
                    <a:lnTo>
                      <a:pt x="17908" y="10379"/>
                    </a:lnTo>
                    <a:lnTo>
                      <a:pt x="17908" y="8836"/>
                    </a:lnTo>
                    <a:lnTo>
                      <a:pt x="17446" y="8836"/>
                    </a:lnTo>
                    <a:lnTo>
                      <a:pt x="17446" y="7153"/>
                    </a:lnTo>
                    <a:lnTo>
                      <a:pt x="17908" y="7153"/>
                    </a:lnTo>
                    <a:lnTo>
                      <a:pt x="17908" y="6452"/>
                    </a:lnTo>
                    <a:lnTo>
                      <a:pt x="17446" y="6452"/>
                    </a:lnTo>
                    <a:lnTo>
                      <a:pt x="16892" y="5610"/>
                    </a:lnTo>
                    <a:lnTo>
                      <a:pt x="16892" y="6452"/>
                    </a:lnTo>
                    <a:lnTo>
                      <a:pt x="16338" y="6452"/>
                    </a:lnTo>
                    <a:lnTo>
                      <a:pt x="16892" y="5610"/>
                    </a:lnTo>
                    <a:lnTo>
                      <a:pt x="16338" y="5610"/>
                    </a:lnTo>
                    <a:lnTo>
                      <a:pt x="16338" y="4769"/>
                    </a:lnTo>
                    <a:lnTo>
                      <a:pt x="14769" y="4769"/>
                    </a:lnTo>
                    <a:lnTo>
                      <a:pt x="14769" y="5610"/>
                    </a:lnTo>
                    <a:lnTo>
                      <a:pt x="13754" y="5610"/>
                    </a:lnTo>
                    <a:lnTo>
                      <a:pt x="13754" y="3226"/>
                    </a:lnTo>
                    <a:lnTo>
                      <a:pt x="14215" y="3226"/>
                    </a:lnTo>
                    <a:lnTo>
                      <a:pt x="14215" y="2384"/>
                    </a:lnTo>
                    <a:lnTo>
                      <a:pt x="13754" y="2384"/>
                    </a:lnTo>
                    <a:lnTo>
                      <a:pt x="14215" y="2384"/>
                    </a:lnTo>
                    <a:lnTo>
                      <a:pt x="13754" y="2384"/>
                    </a:lnTo>
                    <a:lnTo>
                      <a:pt x="13754" y="842"/>
                    </a:lnTo>
                    <a:lnTo>
                      <a:pt x="13200" y="842"/>
                    </a:lnTo>
                    <a:lnTo>
                      <a:pt x="13200" y="1543"/>
                    </a:lnTo>
                    <a:lnTo>
                      <a:pt x="12646" y="1543"/>
                    </a:lnTo>
                    <a:lnTo>
                      <a:pt x="12646" y="0"/>
                    </a:lnTo>
                    <a:lnTo>
                      <a:pt x="12185" y="0"/>
                    </a:lnTo>
                    <a:lnTo>
                      <a:pt x="12185" y="1543"/>
                    </a:lnTo>
                    <a:lnTo>
                      <a:pt x="10062" y="1543"/>
                    </a:lnTo>
                    <a:lnTo>
                      <a:pt x="10062" y="842"/>
                    </a:lnTo>
                    <a:lnTo>
                      <a:pt x="9508" y="842"/>
                    </a:lnTo>
                    <a:lnTo>
                      <a:pt x="8954" y="1543"/>
                    </a:lnTo>
                    <a:lnTo>
                      <a:pt x="8492" y="1543"/>
                    </a:lnTo>
                    <a:lnTo>
                      <a:pt x="8492" y="842"/>
                    </a:lnTo>
                    <a:lnTo>
                      <a:pt x="8492" y="1543"/>
                    </a:lnTo>
                    <a:lnTo>
                      <a:pt x="7938" y="1543"/>
                    </a:lnTo>
                    <a:lnTo>
                      <a:pt x="7385" y="2384"/>
                    </a:lnTo>
                    <a:lnTo>
                      <a:pt x="7385" y="1543"/>
                    </a:lnTo>
                    <a:lnTo>
                      <a:pt x="6831" y="842"/>
                    </a:lnTo>
                    <a:lnTo>
                      <a:pt x="6831" y="1543"/>
                    </a:lnTo>
                    <a:lnTo>
                      <a:pt x="6831" y="842"/>
                    </a:lnTo>
                    <a:lnTo>
                      <a:pt x="6369" y="842"/>
                    </a:lnTo>
                    <a:lnTo>
                      <a:pt x="6369" y="0"/>
                    </a:lnTo>
                    <a:lnTo>
                      <a:pt x="5815" y="0"/>
                    </a:lnTo>
                    <a:lnTo>
                      <a:pt x="5815" y="842"/>
                    </a:lnTo>
                    <a:lnTo>
                      <a:pt x="5262" y="842"/>
                    </a:lnTo>
                    <a:lnTo>
                      <a:pt x="5262" y="1543"/>
                    </a:lnTo>
                    <a:lnTo>
                      <a:pt x="4708" y="1543"/>
                    </a:lnTo>
                    <a:lnTo>
                      <a:pt x="4708" y="842"/>
                    </a:lnTo>
                    <a:lnTo>
                      <a:pt x="4246" y="842"/>
                    </a:lnTo>
                    <a:lnTo>
                      <a:pt x="4246" y="2384"/>
                    </a:lnTo>
                    <a:lnTo>
                      <a:pt x="3138" y="2384"/>
                    </a:lnTo>
                    <a:lnTo>
                      <a:pt x="3138" y="1543"/>
                    </a:lnTo>
                    <a:lnTo>
                      <a:pt x="2677" y="2384"/>
                    </a:lnTo>
                    <a:lnTo>
                      <a:pt x="2677" y="3226"/>
                    </a:lnTo>
                    <a:lnTo>
                      <a:pt x="2677" y="2384"/>
                    </a:lnTo>
                    <a:lnTo>
                      <a:pt x="2677" y="3226"/>
                    </a:lnTo>
                    <a:lnTo>
                      <a:pt x="2123" y="3226"/>
                    </a:lnTo>
                    <a:lnTo>
                      <a:pt x="2677" y="3226"/>
                    </a:lnTo>
                    <a:lnTo>
                      <a:pt x="2677" y="4769"/>
                    </a:lnTo>
                    <a:lnTo>
                      <a:pt x="2123" y="4769"/>
                    </a:lnTo>
                    <a:lnTo>
                      <a:pt x="2123" y="5610"/>
                    </a:lnTo>
                    <a:lnTo>
                      <a:pt x="2677" y="5610"/>
                    </a:lnTo>
                    <a:lnTo>
                      <a:pt x="2677" y="6452"/>
                    </a:lnTo>
                    <a:lnTo>
                      <a:pt x="3138" y="6452"/>
                    </a:lnTo>
                    <a:lnTo>
                      <a:pt x="3138" y="7153"/>
                    </a:lnTo>
                    <a:lnTo>
                      <a:pt x="3692" y="7153"/>
                    </a:lnTo>
                    <a:lnTo>
                      <a:pt x="3692" y="7995"/>
                    </a:lnTo>
                    <a:lnTo>
                      <a:pt x="3138" y="7995"/>
                    </a:lnTo>
                    <a:lnTo>
                      <a:pt x="3138" y="8836"/>
                    </a:lnTo>
                    <a:lnTo>
                      <a:pt x="2677" y="8836"/>
                    </a:lnTo>
                    <a:lnTo>
                      <a:pt x="2123" y="9538"/>
                    </a:lnTo>
                    <a:lnTo>
                      <a:pt x="2677" y="9538"/>
                    </a:lnTo>
                    <a:lnTo>
                      <a:pt x="2677" y="10379"/>
                    </a:lnTo>
                    <a:lnTo>
                      <a:pt x="1015" y="10379"/>
                    </a:lnTo>
                    <a:lnTo>
                      <a:pt x="1015" y="11221"/>
                    </a:lnTo>
                    <a:lnTo>
                      <a:pt x="1569" y="11221"/>
                    </a:lnTo>
                    <a:lnTo>
                      <a:pt x="1015" y="11221"/>
                    </a:lnTo>
                    <a:lnTo>
                      <a:pt x="1015" y="12764"/>
                    </a:lnTo>
                    <a:lnTo>
                      <a:pt x="1569" y="12764"/>
                    </a:lnTo>
                    <a:lnTo>
                      <a:pt x="554" y="12764"/>
                    </a:lnTo>
                    <a:lnTo>
                      <a:pt x="554" y="13605"/>
                    </a:lnTo>
                    <a:lnTo>
                      <a:pt x="0" y="14447"/>
                    </a:lnTo>
                    <a:lnTo>
                      <a:pt x="0" y="15148"/>
                    </a:lnTo>
                    <a:lnTo>
                      <a:pt x="554" y="15148"/>
                    </a:lnTo>
                    <a:lnTo>
                      <a:pt x="0" y="15990"/>
                    </a:lnTo>
                    <a:lnTo>
                      <a:pt x="1015" y="15990"/>
                    </a:lnTo>
                    <a:lnTo>
                      <a:pt x="1015" y="16831"/>
                    </a:lnTo>
                    <a:lnTo>
                      <a:pt x="1569" y="16831"/>
                    </a:lnTo>
                    <a:lnTo>
                      <a:pt x="1569" y="17673"/>
                    </a:lnTo>
                    <a:lnTo>
                      <a:pt x="2123" y="17673"/>
                    </a:lnTo>
                    <a:lnTo>
                      <a:pt x="2123" y="18374"/>
                    </a:lnTo>
                    <a:lnTo>
                      <a:pt x="2677" y="17673"/>
                    </a:lnTo>
                    <a:lnTo>
                      <a:pt x="2677" y="18374"/>
                    </a:lnTo>
                    <a:lnTo>
                      <a:pt x="3138" y="17673"/>
                    </a:lnTo>
                    <a:lnTo>
                      <a:pt x="3692" y="17673"/>
                    </a:lnTo>
                    <a:lnTo>
                      <a:pt x="3692" y="18374"/>
                    </a:lnTo>
                    <a:lnTo>
                      <a:pt x="5815" y="18374"/>
                    </a:lnTo>
                    <a:lnTo>
                      <a:pt x="6369" y="19216"/>
                    </a:lnTo>
                    <a:lnTo>
                      <a:pt x="6369" y="18374"/>
                    </a:lnTo>
                    <a:lnTo>
                      <a:pt x="6369" y="19216"/>
                    </a:lnTo>
                    <a:lnTo>
                      <a:pt x="6831" y="19216"/>
                    </a:lnTo>
                    <a:lnTo>
                      <a:pt x="6831" y="18374"/>
                    </a:lnTo>
                    <a:lnTo>
                      <a:pt x="7938" y="18374"/>
                    </a:lnTo>
                    <a:lnTo>
                      <a:pt x="7938" y="20057"/>
                    </a:lnTo>
                    <a:lnTo>
                      <a:pt x="8492" y="19216"/>
                    </a:lnTo>
                    <a:lnTo>
                      <a:pt x="8492" y="20758"/>
                    </a:lnTo>
                    <a:lnTo>
                      <a:pt x="8954" y="20057"/>
                    </a:lnTo>
                    <a:lnTo>
                      <a:pt x="8954" y="19216"/>
                    </a:lnTo>
                    <a:lnTo>
                      <a:pt x="10523" y="19216"/>
                    </a:lnTo>
                    <a:lnTo>
                      <a:pt x="11077" y="18374"/>
                    </a:lnTo>
                    <a:lnTo>
                      <a:pt x="12185" y="18374"/>
                    </a:lnTo>
                    <a:lnTo>
                      <a:pt x="12185" y="15990"/>
                    </a:lnTo>
                    <a:lnTo>
                      <a:pt x="12646" y="15990"/>
                    </a:lnTo>
                    <a:lnTo>
                      <a:pt x="12646" y="16831"/>
                    </a:lnTo>
                    <a:lnTo>
                      <a:pt x="12646" y="15990"/>
                    </a:lnTo>
                    <a:lnTo>
                      <a:pt x="12646" y="16831"/>
                    </a:lnTo>
                    <a:lnTo>
                      <a:pt x="13754" y="16831"/>
                    </a:lnTo>
                    <a:lnTo>
                      <a:pt x="13754" y="17673"/>
                    </a:lnTo>
                    <a:lnTo>
                      <a:pt x="14215" y="17673"/>
                    </a:lnTo>
                    <a:lnTo>
                      <a:pt x="14215" y="18374"/>
                    </a:lnTo>
                    <a:lnTo>
                      <a:pt x="14769" y="18374"/>
                    </a:lnTo>
                    <a:lnTo>
                      <a:pt x="14769" y="20057"/>
                    </a:lnTo>
                    <a:lnTo>
                      <a:pt x="15323" y="20057"/>
                    </a:lnTo>
                    <a:lnTo>
                      <a:pt x="15323" y="19216"/>
                    </a:lnTo>
                    <a:lnTo>
                      <a:pt x="15877" y="19216"/>
                    </a:lnTo>
                    <a:lnTo>
                      <a:pt x="16338" y="20057"/>
                    </a:lnTo>
                    <a:lnTo>
                      <a:pt x="16338" y="20758"/>
                    </a:lnTo>
                    <a:lnTo>
                      <a:pt x="17446" y="20758"/>
                    </a:lnTo>
                    <a:lnTo>
                      <a:pt x="17446" y="20057"/>
                    </a:lnTo>
                    <a:lnTo>
                      <a:pt x="19015" y="20057"/>
                    </a:lnTo>
                    <a:lnTo>
                      <a:pt x="19015" y="20758"/>
                    </a:lnTo>
                    <a:lnTo>
                      <a:pt x="19569" y="20758"/>
                    </a:lnTo>
                    <a:lnTo>
                      <a:pt x="19569" y="21600"/>
                    </a:lnTo>
                    <a:lnTo>
                      <a:pt x="21138" y="21600"/>
                    </a:lnTo>
                    <a:lnTo>
                      <a:pt x="21138" y="20057"/>
                    </a:lnTo>
                    <a:lnTo>
                      <a:pt x="21600" y="20057"/>
                    </a:lnTo>
                    <a:lnTo>
                      <a:pt x="21138" y="20057"/>
                    </a:lnTo>
                    <a:lnTo>
                      <a:pt x="21138" y="18374"/>
                    </a:lnTo>
                    <a:lnTo>
                      <a:pt x="20585" y="18374"/>
                    </a:lnTo>
                    <a:lnTo>
                      <a:pt x="21138" y="18374"/>
                    </a:lnTo>
                    <a:lnTo>
                      <a:pt x="21138" y="17673"/>
                    </a:lnTo>
                    <a:lnTo>
                      <a:pt x="20585" y="17673"/>
                    </a:lnTo>
                    <a:lnTo>
                      <a:pt x="20585" y="16831"/>
                    </a:lnTo>
                    <a:lnTo>
                      <a:pt x="19569" y="16831"/>
                    </a:lnTo>
                    <a:lnTo>
                      <a:pt x="19569" y="15148"/>
                    </a:lnTo>
                    <a:lnTo>
                      <a:pt x="20031" y="15148"/>
                    </a:lnTo>
                    <a:lnTo>
                      <a:pt x="19569" y="15148"/>
                    </a:lnTo>
                    <a:lnTo>
                      <a:pt x="19569" y="12764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endParaRPr sz="15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" name="Shape 3030"/>
              <p:cNvSpPr/>
              <p:nvPr/>
            </p:nvSpPr>
            <p:spPr>
              <a:xfrm>
                <a:off x="6758798" y="4314300"/>
                <a:ext cx="288853" cy="2383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804" y="20160"/>
                    </a:moveTo>
                    <a:lnTo>
                      <a:pt x="5508" y="20160"/>
                    </a:lnTo>
                    <a:lnTo>
                      <a:pt x="5508" y="20945"/>
                    </a:lnTo>
                    <a:lnTo>
                      <a:pt x="2484" y="20945"/>
                    </a:lnTo>
                    <a:lnTo>
                      <a:pt x="2484" y="21600"/>
                    </a:lnTo>
                    <a:lnTo>
                      <a:pt x="1836" y="21600"/>
                    </a:lnTo>
                    <a:lnTo>
                      <a:pt x="1188" y="20945"/>
                    </a:lnTo>
                    <a:lnTo>
                      <a:pt x="1188" y="19375"/>
                    </a:lnTo>
                    <a:lnTo>
                      <a:pt x="1836" y="19375"/>
                    </a:lnTo>
                    <a:lnTo>
                      <a:pt x="1188" y="19375"/>
                    </a:lnTo>
                    <a:lnTo>
                      <a:pt x="1836" y="18720"/>
                    </a:lnTo>
                    <a:lnTo>
                      <a:pt x="2484" y="18720"/>
                    </a:lnTo>
                    <a:lnTo>
                      <a:pt x="1836" y="18720"/>
                    </a:lnTo>
                    <a:lnTo>
                      <a:pt x="1836" y="17935"/>
                    </a:lnTo>
                    <a:lnTo>
                      <a:pt x="1188" y="17935"/>
                    </a:lnTo>
                    <a:lnTo>
                      <a:pt x="1188" y="16495"/>
                    </a:lnTo>
                    <a:lnTo>
                      <a:pt x="0" y="16495"/>
                    </a:lnTo>
                    <a:lnTo>
                      <a:pt x="0" y="15709"/>
                    </a:lnTo>
                    <a:lnTo>
                      <a:pt x="540" y="15709"/>
                    </a:lnTo>
                    <a:lnTo>
                      <a:pt x="540" y="14924"/>
                    </a:lnTo>
                    <a:lnTo>
                      <a:pt x="1188" y="14924"/>
                    </a:lnTo>
                    <a:lnTo>
                      <a:pt x="1836" y="14138"/>
                    </a:lnTo>
                    <a:lnTo>
                      <a:pt x="1188" y="14138"/>
                    </a:lnTo>
                    <a:lnTo>
                      <a:pt x="1188" y="12698"/>
                    </a:lnTo>
                    <a:lnTo>
                      <a:pt x="540" y="12698"/>
                    </a:lnTo>
                    <a:lnTo>
                      <a:pt x="540" y="11913"/>
                    </a:lnTo>
                    <a:lnTo>
                      <a:pt x="1188" y="11258"/>
                    </a:lnTo>
                    <a:lnTo>
                      <a:pt x="540" y="11258"/>
                    </a:lnTo>
                    <a:lnTo>
                      <a:pt x="1188" y="10473"/>
                    </a:lnTo>
                    <a:lnTo>
                      <a:pt x="1188" y="8902"/>
                    </a:lnTo>
                    <a:lnTo>
                      <a:pt x="1836" y="8247"/>
                    </a:lnTo>
                    <a:lnTo>
                      <a:pt x="2484" y="8247"/>
                    </a:lnTo>
                    <a:lnTo>
                      <a:pt x="2484" y="7462"/>
                    </a:lnTo>
                    <a:lnTo>
                      <a:pt x="1836" y="7462"/>
                    </a:lnTo>
                    <a:lnTo>
                      <a:pt x="1836" y="5236"/>
                    </a:lnTo>
                    <a:lnTo>
                      <a:pt x="3024" y="5236"/>
                    </a:lnTo>
                    <a:lnTo>
                      <a:pt x="3024" y="4451"/>
                    </a:lnTo>
                    <a:lnTo>
                      <a:pt x="3672" y="4451"/>
                    </a:lnTo>
                    <a:lnTo>
                      <a:pt x="3672" y="5236"/>
                    </a:lnTo>
                    <a:lnTo>
                      <a:pt x="3672" y="4451"/>
                    </a:lnTo>
                    <a:lnTo>
                      <a:pt x="4320" y="4451"/>
                    </a:lnTo>
                    <a:lnTo>
                      <a:pt x="4320" y="2225"/>
                    </a:lnTo>
                    <a:lnTo>
                      <a:pt x="5508" y="2225"/>
                    </a:lnTo>
                    <a:lnTo>
                      <a:pt x="5508" y="1440"/>
                    </a:lnTo>
                    <a:lnTo>
                      <a:pt x="6156" y="1440"/>
                    </a:lnTo>
                    <a:lnTo>
                      <a:pt x="6156" y="785"/>
                    </a:lnTo>
                    <a:lnTo>
                      <a:pt x="6804" y="785"/>
                    </a:lnTo>
                    <a:lnTo>
                      <a:pt x="7344" y="0"/>
                    </a:lnTo>
                    <a:lnTo>
                      <a:pt x="7344" y="785"/>
                    </a:lnTo>
                    <a:lnTo>
                      <a:pt x="7992" y="785"/>
                    </a:lnTo>
                    <a:lnTo>
                      <a:pt x="7344" y="785"/>
                    </a:lnTo>
                    <a:lnTo>
                      <a:pt x="7992" y="785"/>
                    </a:lnTo>
                    <a:lnTo>
                      <a:pt x="7992" y="1440"/>
                    </a:lnTo>
                    <a:lnTo>
                      <a:pt x="8640" y="1440"/>
                    </a:lnTo>
                    <a:lnTo>
                      <a:pt x="8640" y="2225"/>
                    </a:lnTo>
                    <a:lnTo>
                      <a:pt x="9180" y="2225"/>
                    </a:lnTo>
                    <a:lnTo>
                      <a:pt x="9180" y="3011"/>
                    </a:lnTo>
                    <a:lnTo>
                      <a:pt x="10476" y="3011"/>
                    </a:lnTo>
                    <a:lnTo>
                      <a:pt x="10476" y="3665"/>
                    </a:lnTo>
                    <a:lnTo>
                      <a:pt x="9828" y="3665"/>
                    </a:lnTo>
                    <a:lnTo>
                      <a:pt x="9828" y="4451"/>
                    </a:lnTo>
                    <a:lnTo>
                      <a:pt x="10476" y="4451"/>
                    </a:lnTo>
                    <a:lnTo>
                      <a:pt x="11124" y="5236"/>
                    </a:lnTo>
                    <a:lnTo>
                      <a:pt x="11124" y="4451"/>
                    </a:lnTo>
                    <a:lnTo>
                      <a:pt x="11124" y="5236"/>
                    </a:lnTo>
                    <a:lnTo>
                      <a:pt x="11664" y="5236"/>
                    </a:lnTo>
                    <a:lnTo>
                      <a:pt x="11124" y="5236"/>
                    </a:lnTo>
                    <a:lnTo>
                      <a:pt x="11664" y="5236"/>
                    </a:lnTo>
                    <a:lnTo>
                      <a:pt x="11664" y="6022"/>
                    </a:lnTo>
                    <a:lnTo>
                      <a:pt x="11124" y="6022"/>
                    </a:lnTo>
                    <a:lnTo>
                      <a:pt x="12312" y="6022"/>
                    </a:lnTo>
                    <a:lnTo>
                      <a:pt x="12312" y="6676"/>
                    </a:lnTo>
                    <a:lnTo>
                      <a:pt x="12960" y="7462"/>
                    </a:lnTo>
                    <a:lnTo>
                      <a:pt x="12312" y="7462"/>
                    </a:lnTo>
                    <a:lnTo>
                      <a:pt x="13500" y="7462"/>
                    </a:lnTo>
                    <a:lnTo>
                      <a:pt x="13500" y="8247"/>
                    </a:lnTo>
                    <a:lnTo>
                      <a:pt x="13500" y="7462"/>
                    </a:lnTo>
                    <a:lnTo>
                      <a:pt x="14148" y="7462"/>
                    </a:lnTo>
                    <a:lnTo>
                      <a:pt x="14148" y="8247"/>
                    </a:lnTo>
                    <a:lnTo>
                      <a:pt x="14148" y="7462"/>
                    </a:lnTo>
                    <a:lnTo>
                      <a:pt x="14148" y="8247"/>
                    </a:lnTo>
                    <a:lnTo>
                      <a:pt x="15984" y="8247"/>
                    </a:lnTo>
                    <a:lnTo>
                      <a:pt x="16632" y="7462"/>
                    </a:lnTo>
                    <a:lnTo>
                      <a:pt x="16632" y="8247"/>
                    </a:lnTo>
                    <a:lnTo>
                      <a:pt x="17280" y="8247"/>
                    </a:lnTo>
                    <a:lnTo>
                      <a:pt x="17280" y="7462"/>
                    </a:lnTo>
                    <a:lnTo>
                      <a:pt x="17820" y="7462"/>
                    </a:lnTo>
                    <a:lnTo>
                      <a:pt x="17820" y="8247"/>
                    </a:lnTo>
                    <a:lnTo>
                      <a:pt x="19116" y="8247"/>
                    </a:lnTo>
                    <a:lnTo>
                      <a:pt x="19116" y="10473"/>
                    </a:lnTo>
                    <a:lnTo>
                      <a:pt x="19764" y="10473"/>
                    </a:lnTo>
                    <a:lnTo>
                      <a:pt x="19764" y="11258"/>
                    </a:lnTo>
                    <a:lnTo>
                      <a:pt x="19764" y="10473"/>
                    </a:lnTo>
                    <a:lnTo>
                      <a:pt x="20304" y="10473"/>
                    </a:lnTo>
                    <a:lnTo>
                      <a:pt x="20304" y="11258"/>
                    </a:lnTo>
                    <a:lnTo>
                      <a:pt x="20952" y="11258"/>
                    </a:lnTo>
                    <a:lnTo>
                      <a:pt x="20952" y="11913"/>
                    </a:lnTo>
                    <a:lnTo>
                      <a:pt x="21600" y="11913"/>
                    </a:lnTo>
                    <a:lnTo>
                      <a:pt x="21600" y="12698"/>
                    </a:lnTo>
                    <a:lnTo>
                      <a:pt x="20952" y="13484"/>
                    </a:lnTo>
                    <a:lnTo>
                      <a:pt x="20952" y="14138"/>
                    </a:lnTo>
                    <a:lnTo>
                      <a:pt x="20304" y="14138"/>
                    </a:lnTo>
                    <a:lnTo>
                      <a:pt x="20304" y="14924"/>
                    </a:lnTo>
                    <a:lnTo>
                      <a:pt x="19764" y="14924"/>
                    </a:lnTo>
                    <a:lnTo>
                      <a:pt x="19764" y="16495"/>
                    </a:lnTo>
                    <a:lnTo>
                      <a:pt x="19116" y="16495"/>
                    </a:lnTo>
                    <a:lnTo>
                      <a:pt x="19116" y="17149"/>
                    </a:lnTo>
                    <a:lnTo>
                      <a:pt x="18468" y="17149"/>
                    </a:lnTo>
                    <a:lnTo>
                      <a:pt x="18468" y="17935"/>
                    </a:lnTo>
                    <a:lnTo>
                      <a:pt x="17820" y="17935"/>
                    </a:lnTo>
                    <a:lnTo>
                      <a:pt x="17820" y="18720"/>
                    </a:lnTo>
                    <a:lnTo>
                      <a:pt x="15444" y="18720"/>
                    </a:lnTo>
                    <a:lnTo>
                      <a:pt x="14796" y="19375"/>
                    </a:lnTo>
                    <a:lnTo>
                      <a:pt x="15444" y="19375"/>
                    </a:lnTo>
                    <a:lnTo>
                      <a:pt x="14796" y="19375"/>
                    </a:lnTo>
                    <a:lnTo>
                      <a:pt x="15444" y="19375"/>
                    </a:lnTo>
                    <a:lnTo>
                      <a:pt x="13500" y="19375"/>
                    </a:lnTo>
                    <a:lnTo>
                      <a:pt x="12960" y="18720"/>
                    </a:lnTo>
                    <a:lnTo>
                      <a:pt x="12960" y="19375"/>
                    </a:lnTo>
                    <a:lnTo>
                      <a:pt x="12312" y="19375"/>
                    </a:lnTo>
                    <a:lnTo>
                      <a:pt x="12312" y="20160"/>
                    </a:lnTo>
                    <a:lnTo>
                      <a:pt x="11124" y="18720"/>
                    </a:lnTo>
                    <a:lnTo>
                      <a:pt x="11664" y="18720"/>
                    </a:lnTo>
                    <a:lnTo>
                      <a:pt x="11124" y="18720"/>
                    </a:lnTo>
                    <a:lnTo>
                      <a:pt x="11124" y="17935"/>
                    </a:lnTo>
                    <a:lnTo>
                      <a:pt x="10476" y="17935"/>
                    </a:lnTo>
                    <a:lnTo>
                      <a:pt x="10476" y="17149"/>
                    </a:lnTo>
                    <a:lnTo>
                      <a:pt x="9180" y="17149"/>
                    </a:lnTo>
                    <a:lnTo>
                      <a:pt x="9180" y="17935"/>
                    </a:lnTo>
                    <a:lnTo>
                      <a:pt x="8640" y="17935"/>
                    </a:lnTo>
                    <a:lnTo>
                      <a:pt x="9180" y="18720"/>
                    </a:lnTo>
                    <a:lnTo>
                      <a:pt x="8640" y="18720"/>
                    </a:lnTo>
                    <a:lnTo>
                      <a:pt x="9180" y="18720"/>
                    </a:lnTo>
                    <a:lnTo>
                      <a:pt x="7992" y="18720"/>
                    </a:lnTo>
                    <a:lnTo>
                      <a:pt x="7992" y="19375"/>
                    </a:lnTo>
                    <a:lnTo>
                      <a:pt x="7344" y="19375"/>
                    </a:lnTo>
                    <a:lnTo>
                      <a:pt x="7344" y="20160"/>
                    </a:lnTo>
                    <a:lnTo>
                      <a:pt x="7344" y="19375"/>
                    </a:lnTo>
                    <a:lnTo>
                      <a:pt x="6804" y="19375"/>
                    </a:lnTo>
                    <a:lnTo>
                      <a:pt x="6804" y="20160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33" name="Shape 3031"/>
              <p:cNvSpPr/>
              <p:nvPr/>
            </p:nvSpPr>
            <p:spPr>
              <a:xfrm>
                <a:off x="6874339" y="4223312"/>
                <a:ext cx="437612" cy="2643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172" y="8734"/>
                    </a:moveTo>
                    <a:lnTo>
                      <a:pt x="21172" y="9443"/>
                    </a:lnTo>
                    <a:lnTo>
                      <a:pt x="21172" y="8734"/>
                    </a:lnTo>
                    <a:lnTo>
                      <a:pt x="20388" y="8734"/>
                    </a:lnTo>
                    <a:lnTo>
                      <a:pt x="20388" y="9443"/>
                    </a:lnTo>
                    <a:lnTo>
                      <a:pt x="19960" y="9443"/>
                    </a:lnTo>
                    <a:lnTo>
                      <a:pt x="19960" y="10151"/>
                    </a:lnTo>
                    <a:lnTo>
                      <a:pt x="20388" y="10151"/>
                    </a:lnTo>
                    <a:lnTo>
                      <a:pt x="20388" y="11449"/>
                    </a:lnTo>
                    <a:lnTo>
                      <a:pt x="19105" y="11449"/>
                    </a:lnTo>
                    <a:lnTo>
                      <a:pt x="19105" y="12157"/>
                    </a:lnTo>
                    <a:lnTo>
                      <a:pt x="19533" y="12157"/>
                    </a:lnTo>
                    <a:lnTo>
                      <a:pt x="18749" y="12157"/>
                    </a:lnTo>
                    <a:lnTo>
                      <a:pt x="18749" y="12866"/>
                    </a:lnTo>
                    <a:lnTo>
                      <a:pt x="19105" y="12866"/>
                    </a:lnTo>
                    <a:lnTo>
                      <a:pt x="19105" y="15462"/>
                    </a:lnTo>
                    <a:lnTo>
                      <a:pt x="18749" y="15462"/>
                    </a:lnTo>
                    <a:lnTo>
                      <a:pt x="18749" y="17587"/>
                    </a:lnTo>
                    <a:lnTo>
                      <a:pt x="19533" y="17587"/>
                    </a:lnTo>
                    <a:lnTo>
                      <a:pt x="19533" y="18177"/>
                    </a:lnTo>
                    <a:lnTo>
                      <a:pt x="19105" y="18177"/>
                    </a:lnTo>
                    <a:lnTo>
                      <a:pt x="19105" y="18885"/>
                    </a:lnTo>
                    <a:lnTo>
                      <a:pt x="18749" y="18177"/>
                    </a:lnTo>
                    <a:lnTo>
                      <a:pt x="18749" y="19593"/>
                    </a:lnTo>
                    <a:lnTo>
                      <a:pt x="18321" y="19593"/>
                    </a:lnTo>
                    <a:lnTo>
                      <a:pt x="18321" y="20184"/>
                    </a:lnTo>
                    <a:lnTo>
                      <a:pt x="17893" y="20184"/>
                    </a:lnTo>
                    <a:lnTo>
                      <a:pt x="17893" y="20892"/>
                    </a:lnTo>
                    <a:lnTo>
                      <a:pt x="17537" y="20892"/>
                    </a:lnTo>
                    <a:lnTo>
                      <a:pt x="17537" y="21600"/>
                    </a:lnTo>
                    <a:lnTo>
                      <a:pt x="17109" y="20892"/>
                    </a:lnTo>
                    <a:lnTo>
                      <a:pt x="17109" y="18885"/>
                    </a:lnTo>
                    <a:lnTo>
                      <a:pt x="16253" y="18885"/>
                    </a:lnTo>
                    <a:lnTo>
                      <a:pt x="16253" y="19593"/>
                    </a:lnTo>
                    <a:lnTo>
                      <a:pt x="15897" y="19593"/>
                    </a:lnTo>
                    <a:lnTo>
                      <a:pt x="15897" y="18885"/>
                    </a:lnTo>
                    <a:lnTo>
                      <a:pt x="15469" y="18885"/>
                    </a:lnTo>
                    <a:lnTo>
                      <a:pt x="15469" y="19593"/>
                    </a:lnTo>
                    <a:lnTo>
                      <a:pt x="15469" y="18885"/>
                    </a:lnTo>
                    <a:lnTo>
                      <a:pt x="15042" y="18885"/>
                    </a:lnTo>
                    <a:lnTo>
                      <a:pt x="15042" y="19593"/>
                    </a:lnTo>
                    <a:lnTo>
                      <a:pt x="14685" y="19593"/>
                    </a:lnTo>
                    <a:lnTo>
                      <a:pt x="14685" y="20184"/>
                    </a:lnTo>
                    <a:lnTo>
                      <a:pt x="14257" y="20184"/>
                    </a:lnTo>
                    <a:lnTo>
                      <a:pt x="14257" y="19593"/>
                    </a:lnTo>
                    <a:lnTo>
                      <a:pt x="13830" y="18885"/>
                    </a:lnTo>
                    <a:lnTo>
                      <a:pt x="12190" y="18885"/>
                    </a:lnTo>
                    <a:lnTo>
                      <a:pt x="12190" y="18177"/>
                    </a:lnTo>
                    <a:lnTo>
                      <a:pt x="12190" y="18885"/>
                    </a:lnTo>
                    <a:lnTo>
                      <a:pt x="12190" y="18177"/>
                    </a:lnTo>
                    <a:lnTo>
                      <a:pt x="11834" y="18177"/>
                    </a:lnTo>
                    <a:lnTo>
                      <a:pt x="11406" y="18885"/>
                    </a:lnTo>
                    <a:lnTo>
                      <a:pt x="11406" y="17587"/>
                    </a:lnTo>
                    <a:lnTo>
                      <a:pt x="10978" y="17587"/>
                    </a:lnTo>
                    <a:lnTo>
                      <a:pt x="10978" y="16170"/>
                    </a:lnTo>
                    <a:lnTo>
                      <a:pt x="10550" y="16170"/>
                    </a:lnTo>
                    <a:lnTo>
                      <a:pt x="10550" y="16879"/>
                    </a:lnTo>
                    <a:lnTo>
                      <a:pt x="10194" y="17587"/>
                    </a:lnTo>
                    <a:lnTo>
                      <a:pt x="9766" y="16879"/>
                    </a:lnTo>
                    <a:lnTo>
                      <a:pt x="9766" y="17587"/>
                    </a:lnTo>
                    <a:lnTo>
                      <a:pt x="9339" y="17587"/>
                    </a:lnTo>
                    <a:lnTo>
                      <a:pt x="9339" y="18177"/>
                    </a:lnTo>
                    <a:lnTo>
                      <a:pt x="8127" y="18177"/>
                    </a:lnTo>
                    <a:lnTo>
                      <a:pt x="8127" y="17587"/>
                    </a:lnTo>
                    <a:lnTo>
                      <a:pt x="7699" y="17587"/>
                    </a:lnTo>
                    <a:lnTo>
                      <a:pt x="7699" y="16879"/>
                    </a:lnTo>
                    <a:lnTo>
                      <a:pt x="7343" y="16879"/>
                    </a:lnTo>
                    <a:lnTo>
                      <a:pt x="7343" y="17587"/>
                    </a:lnTo>
                    <a:lnTo>
                      <a:pt x="7343" y="16879"/>
                    </a:lnTo>
                    <a:lnTo>
                      <a:pt x="6915" y="16879"/>
                    </a:lnTo>
                    <a:lnTo>
                      <a:pt x="6915" y="14872"/>
                    </a:lnTo>
                    <a:lnTo>
                      <a:pt x="6059" y="14872"/>
                    </a:lnTo>
                    <a:lnTo>
                      <a:pt x="6059" y="14164"/>
                    </a:lnTo>
                    <a:lnTo>
                      <a:pt x="5703" y="14164"/>
                    </a:lnTo>
                    <a:lnTo>
                      <a:pt x="5703" y="14872"/>
                    </a:lnTo>
                    <a:lnTo>
                      <a:pt x="5275" y="14872"/>
                    </a:lnTo>
                    <a:lnTo>
                      <a:pt x="5275" y="14164"/>
                    </a:lnTo>
                    <a:lnTo>
                      <a:pt x="4848" y="14872"/>
                    </a:lnTo>
                    <a:lnTo>
                      <a:pt x="3636" y="14872"/>
                    </a:lnTo>
                    <a:lnTo>
                      <a:pt x="3636" y="14164"/>
                    </a:lnTo>
                    <a:lnTo>
                      <a:pt x="3636" y="14872"/>
                    </a:lnTo>
                    <a:lnTo>
                      <a:pt x="3636" y="14164"/>
                    </a:lnTo>
                    <a:lnTo>
                      <a:pt x="3208" y="14164"/>
                    </a:lnTo>
                    <a:lnTo>
                      <a:pt x="3208" y="14872"/>
                    </a:lnTo>
                    <a:lnTo>
                      <a:pt x="3208" y="14164"/>
                    </a:lnTo>
                    <a:lnTo>
                      <a:pt x="2851" y="14164"/>
                    </a:lnTo>
                    <a:lnTo>
                      <a:pt x="2424" y="13456"/>
                    </a:lnTo>
                    <a:lnTo>
                      <a:pt x="2424" y="12866"/>
                    </a:lnTo>
                    <a:lnTo>
                      <a:pt x="1996" y="12866"/>
                    </a:lnTo>
                    <a:lnTo>
                      <a:pt x="1996" y="12157"/>
                    </a:lnTo>
                    <a:lnTo>
                      <a:pt x="1640" y="12157"/>
                    </a:lnTo>
                    <a:lnTo>
                      <a:pt x="1996" y="12157"/>
                    </a:lnTo>
                    <a:lnTo>
                      <a:pt x="1640" y="12157"/>
                    </a:lnTo>
                    <a:lnTo>
                      <a:pt x="1640" y="11449"/>
                    </a:lnTo>
                    <a:lnTo>
                      <a:pt x="1640" y="12157"/>
                    </a:lnTo>
                    <a:lnTo>
                      <a:pt x="1212" y="11449"/>
                    </a:lnTo>
                    <a:lnTo>
                      <a:pt x="784" y="11449"/>
                    </a:lnTo>
                    <a:lnTo>
                      <a:pt x="784" y="10741"/>
                    </a:lnTo>
                    <a:lnTo>
                      <a:pt x="1212" y="10741"/>
                    </a:lnTo>
                    <a:lnTo>
                      <a:pt x="1212" y="10151"/>
                    </a:lnTo>
                    <a:lnTo>
                      <a:pt x="356" y="10151"/>
                    </a:lnTo>
                    <a:lnTo>
                      <a:pt x="356" y="9443"/>
                    </a:lnTo>
                    <a:lnTo>
                      <a:pt x="0" y="9443"/>
                    </a:lnTo>
                    <a:lnTo>
                      <a:pt x="0" y="8144"/>
                    </a:lnTo>
                    <a:lnTo>
                      <a:pt x="356" y="8144"/>
                    </a:lnTo>
                    <a:lnTo>
                      <a:pt x="356" y="7436"/>
                    </a:lnTo>
                    <a:lnTo>
                      <a:pt x="1212" y="7436"/>
                    </a:lnTo>
                    <a:lnTo>
                      <a:pt x="1212" y="6020"/>
                    </a:lnTo>
                    <a:lnTo>
                      <a:pt x="1640" y="6020"/>
                    </a:lnTo>
                    <a:lnTo>
                      <a:pt x="1996" y="5430"/>
                    </a:lnTo>
                    <a:lnTo>
                      <a:pt x="1640" y="5430"/>
                    </a:lnTo>
                    <a:lnTo>
                      <a:pt x="1640" y="2715"/>
                    </a:lnTo>
                    <a:lnTo>
                      <a:pt x="1996" y="2715"/>
                    </a:lnTo>
                    <a:lnTo>
                      <a:pt x="1996" y="1416"/>
                    </a:lnTo>
                    <a:lnTo>
                      <a:pt x="1640" y="1416"/>
                    </a:lnTo>
                    <a:lnTo>
                      <a:pt x="1996" y="1416"/>
                    </a:lnTo>
                    <a:lnTo>
                      <a:pt x="1996" y="708"/>
                    </a:lnTo>
                    <a:lnTo>
                      <a:pt x="2424" y="708"/>
                    </a:lnTo>
                    <a:lnTo>
                      <a:pt x="2424" y="0"/>
                    </a:lnTo>
                    <a:lnTo>
                      <a:pt x="2851" y="0"/>
                    </a:lnTo>
                    <a:lnTo>
                      <a:pt x="2424" y="0"/>
                    </a:lnTo>
                    <a:lnTo>
                      <a:pt x="2851" y="708"/>
                    </a:lnTo>
                    <a:lnTo>
                      <a:pt x="2851" y="0"/>
                    </a:lnTo>
                    <a:lnTo>
                      <a:pt x="3208" y="0"/>
                    </a:lnTo>
                    <a:lnTo>
                      <a:pt x="3208" y="708"/>
                    </a:lnTo>
                    <a:lnTo>
                      <a:pt x="3636" y="708"/>
                    </a:lnTo>
                    <a:lnTo>
                      <a:pt x="3636" y="1416"/>
                    </a:lnTo>
                    <a:lnTo>
                      <a:pt x="4063" y="1416"/>
                    </a:lnTo>
                    <a:lnTo>
                      <a:pt x="4063" y="2007"/>
                    </a:lnTo>
                    <a:lnTo>
                      <a:pt x="4491" y="1416"/>
                    </a:lnTo>
                    <a:lnTo>
                      <a:pt x="4491" y="2007"/>
                    </a:lnTo>
                    <a:lnTo>
                      <a:pt x="4848" y="1416"/>
                    </a:lnTo>
                    <a:lnTo>
                      <a:pt x="5275" y="1416"/>
                    </a:lnTo>
                    <a:lnTo>
                      <a:pt x="5275" y="2007"/>
                    </a:lnTo>
                    <a:lnTo>
                      <a:pt x="6915" y="2007"/>
                    </a:lnTo>
                    <a:lnTo>
                      <a:pt x="7343" y="2715"/>
                    </a:lnTo>
                    <a:lnTo>
                      <a:pt x="7343" y="2007"/>
                    </a:lnTo>
                    <a:lnTo>
                      <a:pt x="7343" y="2715"/>
                    </a:lnTo>
                    <a:lnTo>
                      <a:pt x="7699" y="2715"/>
                    </a:lnTo>
                    <a:lnTo>
                      <a:pt x="7699" y="2007"/>
                    </a:lnTo>
                    <a:lnTo>
                      <a:pt x="8554" y="2007"/>
                    </a:lnTo>
                    <a:lnTo>
                      <a:pt x="8554" y="3423"/>
                    </a:lnTo>
                    <a:lnTo>
                      <a:pt x="8982" y="2715"/>
                    </a:lnTo>
                    <a:lnTo>
                      <a:pt x="8982" y="4013"/>
                    </a:lnTo>
                    <a:lnTo>
                      <a:pt x="9339" y="3423"/>
                    </a:lnTo>
                    <a:lnTo>
                      <a:pt x="9339" y="2715"/>
                    </a:lnTo>
                    <a:lnTo>
                      <a:pt x="10550" y="2715"/>
                    </a:lnTo>
                    <a:lnTo>
                      <a:pt x="10978" y="2007"/>
                    </a:lnTo>
                    <a:lnTo>
                      <a:pt x="11834" y="2007"/>
                    </a:lnTo>
                    <a:lnTo>
                      <a:pt x="11834" y="0"/>
                    </a:lnTo>
                    <a:lnTo>
                      <a:pt x="12190" y="0"/>
                    </a:lnTo>
                    <a:lnTo>
                      <a:pt x="12190" y="708"/>
                    </a:lnTo>
                    <a:lnTo>
                      <a:pt x="12190" y="0"/>
                    </a:lnTo>
                    <a:lnTo>
                      <a:pt x="12190" y="708"/>
                    </a:lnTo>
                    <a:lnTo>
                      <a:pt x="13046" y="708"/>
                    </a:lnTo>
                    <a:lnTo>
                      <a:pt x="13046" y="1416"/>
                    </a:lnTo>
                    <a:lnTo>
                      <a:pt x="13402" y="1416"/>
                    </a:lnTo>
                    <a:lnTo>
                      <a:pt x="13402" y="2007"/>
                    </a:lnTo>
                    <a:lnTo>
                      <a:pt x="13830" y="2007"/>
                    </a:lnTo>
                    <a:lnTo>
                      <a:pt x="13830" y="3423"/>
                    </a:lnTo>
                    <a:lnTo>
                      <a:pt x="14257" y="3423"/>
                    </a:lnTo>
                    <a:lnTo>
                      <a:pt x="14257" y="2715"/>
                    </a:lnTo>
                    <a:lnTo>
                      <a:pt x="14685" y="2715"/>
                    </a:lnTo>
                    <a:lnTo>
                      <a:pt x="15042" y="3423"/>
                    </a:lnTo>
                    <a:lnTo>
                      <a:pt x="15042" y="4013"/>
                    </a:lnTo>
                    <a:lnTo>
                      <a:pt x="15897" y="4013"/>
                    </a:lnTo>
                    <a:lnTo>
                      <a:pt x="15897" y="3423"/>
                    </a:lnTo>
                    <a:lnTo>
                      <a:pt x="17109" y="3423"/>
                    </a:lnTo>
                    <a:lnTo>
                      <a:pt x="17109" y="4013"/>
                    </a:lnTo>
                    <a:lnTo>
                      <a:pt x="17537" y="4013"/>
                    </a:lnTo>
                    <a:lnTo>
                      <a:pt x="17537" y="4721"/>
                    </a:lnTo>
                    <a:lnTo>
                      <a:pt x="18749" y="4721"/>
                    </a:lnTo>
                    <a:lnTo>
                      <a:pt x="18749" y="5430"/>
                    </a:lnTo>
                    <a:lnTo>
                      <a:pt x="19960" y="5430"/>
                    </a:lnTo>
                    <a:lnTo>
                      <a:pt x="19960" y="4721"/>
                    </a:lnTo>
                    <a:lnTo>
                      <a:pt x="21600" y="4721"/>
                    </a:lnTo>
                    <a:lnTo>
                      <a:pt x="21600" y="5430"/>
                    </a:lnTo>
                    <a:lnTo>
                      <a:pt x="21172" y="6020"/>
                    </a:lnTo>
                    <a:lnTo>
                      <a:pt x="21172" y="8144"/>
                    </a:lnTo>
                    <a:lnTo>
                      <a:pt x="21600" y="8734"/>
                    </a:lnTo>
                    <a:lnTo>
                      <a:pt x="21172" y="8734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34" name="Shape 3032"/>
              <p:cNvSpPr/>
              <p:nvPr/>
            </p:nvSpPr>
            <p:spPr>
              <a:xfrm>
                <a:off x="7229628" y="4322966"/>
                <a:ext cx="222417" cy="222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153" y="701"/>
                    </a:moveTo>
                    <a:lnTo>
                      <a:pt x="8696" y="701"/>
                    </a:lnTo>
                    <a:lnTo>
                      <a:pt x="9538" y="0"/>
                    </a:lnTo>
                    <a:lnTo>
                      <a:pt x="11221" y="701"/>
                    </a:lnTo>
                    <a:lnTo>
                      <a:pt x="11922" y="1543"/>
                    </a:lnTo>
                    <a:lnTo>
                      <a:pt x="13605" y="1543"/>
                    </a:lnTo>
                    <a:lnTo>
                      <a:pt x="13605" y="2384"/>
                    </a:lnTo>
                    <a:lnTo>
                      <a:pt x="15990" y="2384"/>
                    </a:lnTo>
                    <a:lnTo>
                      <a:pt x="15990" y="1543"/>
                    </a:lnTo>
                    <a:lnTo>
                      <a:pt x="15148" y="1543"/>
                    </a:lnTo>
                    <a:lnTo>
                      <a:pt x="15990" y="701"/>
                    </a:lnTo>
                    <a:lnTo>
                      <a:pt x="15990" y="1543"/>
                    </a:lnTo>
                    <a:lnTo>
                      <a:pt x="16831" y="1543"/>
                    </a:lnTo>
                    <a:lnTo>
                      <a:pt x="16831" y="2384"/>
                    </a:lnTo>
                    <a:lnTo>
                      <a:pt x="17532" y="3086"/>
                    </a:lnTo>
                    <a:lnTo>
                      <a:pt x="18374" y="3086"/>
                    </a:lnTo>
                    <a:lnTo>
                      <a:pt x="18374" y="5610"/>
                    </a:lnTo>
                    <a:lnTo>
                      <a:pt x="19216" y="5610"/>
                    </a:lnTo>
                    <a:lnTo>
                      <a:pt x="18374" y="6312"/>
                    </a:lnTo>
                    <a:lnTo>
                      <a:pt x="19216" y="7153"/>
                    </a:lnTo>
                    <a:lnTo>
                      <a:pt x="18374" y="7153"/>
                    </a:lnTo>
                    <a:lnTo>
                      <a:pt x="18374" y="7995"/>
                    </a:lnTo>
                    <a:lnTo>
                      <a:pt x="19216" y="7995"/>
                    </a:lnTo>
                    <a:lnTo>
                      <a:pt x="19216" y="8696"/>
                    </a:lnTo>
                    <a:lnTo>
                      <a:pt x="19917" y="8696"/>
                    </a:lnTo>
                    <a:lnTo>
                      <a:pt x="20758" y="9538"/>
                    </a:lnTo>
                    <a:lnTo>
                      <a:pt x="21600" y="9538"/>
                    </a:lnTo>
                    <a:lnTo>
                      <a:pt x="20758" y="10379"/>
                    </a:lnTo>
                    <a:lnTo>
                      <a:pt x="21600" y="10379"/>
                    </a:lnTo>
                    <a:lnTo>
                      <a:pt x="21600" y="12764"/>
                    </a:lnTo>
                    <a:lnTo>
                      <a:pt x="19216" y="12764"/>
                    </a:lnTo>
                    <a:lnTo>
                      <a:pt x="19216" y="13605"/>
                    </a:lnTo>
                    <a:lnTo>
                      <a:pt x="18374" y="13605"/>
                    </a:lnTo>
                    <a:lnTo>
                      <a:pt x="17532" y="14306"/>
                    </a:lnTo>
                    <a:lnTo>
                      <a:pt x="16831" y="14306"/>
                    </a:lnTo>
                    <a:lnTo>
                      <a:pt x="16831" y="15148"/>
                    </a:lnTo>
                    <a:lnTo>
                      <a:pt x="15990" y="15148"/>
                    </a:lnTo>
                    <a:lnTo>
                      <a:pt x="15990" y="15990"/>
                    </a:lnTo>
                    <a:lnTo>
                      <a:pt x="15990" y="15148"/>
                    </a:lnTo>
                    <a:lnTo>
                      <a:pt x="15990" y="15990"/>
                    </a:lnTo>
                    <a:lnTo>
                      <a:pt x="15148" y="15990"/>
                    </a:lnTo>
                    <a:lnTo>
                      <a:pt x="15148" y="16831"/>
                    </a:lnTo>
                    <a:lnTo>
                      <a:pt x="14306" y="16831"/>
                    </a:lnTo>
                    <a:lnTo>
                      <a:pt x="13605" y="17532"/>
                    </a:lnTo>
                    <a:lnTo>
                      <a:pt x="13605" y="16831"/>
                    </a:lnTo>
                    <a:lnTo>
                      <a:pt x="13605" y="17532"/>
                    </a:lnTo>
                    <a:lnTo>
                      <a:pt x="12764" y="17532"/>
                    </a:lnTo>
                    <a:lnTo>
                      <a:pt x="12764" y="19216"/>
                    </a:lnTo>
                    <a:lnTo>
                      <a:pt x="11922" y="19216"/>
                    </a:lnTo>
                    <a:lnTo>
                      <a:pt x="11922" y="18374"/>
                    </a:lnTo>
                    <a:lnTo>
                      <a:pt x="11221" y="18374"/>
                    </a:lnTo>
                    <a:lnTo>
                      <a:pt x="11221" y="19216"/>
                    </a:lnTo>
                    <a:lnTo>
                      <a:pt x="10379" y="19216"/>
                    </a:lnTo>
                    <a:lnTo>
                      <a:pt x="10379" y="18374"/>
                    </a:lnTo>
                    <a:lnTo>
                      <a:pt x="9538" y="18374"/>
                    </a:lnTo>
                    <a:lnTo>
                      <a:pt x="9538" y="17532"/>
                    </a:lnTo>
                    <a:lnTo>
                      <a:pt x="8696" y="18374"/>
                    </a:lnTo>
                    <a:lnTo>
                      <a:pt x="7153" y="18374"/>
                    </a:lnTo>
                    <a:lnTo>
                      <a:pt x="7153" y="19216"/>
                    </a:lnTo>
                    <a:lnTo>
                      <a:pt x="6312" y="18374"/>
                    </a:lnTo>
                    <a:lnTo>
                      <a:pt x="6312" y="19216"/>
                    </a:lnTo>
                    <a:lnTo>
                      <a:pt x="6312" y="18374"/>
                    </a:lnTo>
                    <a:lnTo>
                      <a:pt x="5610" y="19216"/>
                    </a:lnTo>
                    <a:lnTo>
                      <a:pt x="6312" y="19216"/>
                    </a:lnTo>
                    <a:lnTo>
                      <a:pt x="4769" y="19216"/>
                    </a:lnTo>
                    <a:lnTo>
                      <a:pt x="4769" y="19917"/>
                    </a:lnTo>
                    <a:lnTo>
                      <a:pt x="3927" y="19917"/>
                    </a:lnTo>
                    <a:lnTo>
                      <a:pt x="3927" y="20758"/>
                    </a:lnTo>
                    <a:lnTo>
                      <a:pt x="3086" y="20758"/>
                    </a:lnTo>
                    <a:lnTo>
                      <a:pt x="3086" y="21600"/>
                    </a:lnTo>
                    <a:lnTo>
                      <a:pt x="3086" y="20758"/>
                    </a:lnTo>
                    <a:lnTo>
                      <a:pt x="2384" y="19917"/>
                    </a:lnTo>
                    <a:lnTo>
                      <a:pt x="1543" y="19917"/>
                    </a:lnTo>
                    <a:lnTo>
                      <a:pt x="1543" y="19216"/>
                    </a:lnTo>
                    <a:lnTo>
                      <a:pt x="0" y="19216"/>
                    </a:lnTo>
                    <a:lnTo>
                      <a:pt x="0" y="18374"/>
                    </a:lnTo>
                    <a:lnTo>
                      <a:pt x="701" y="18374"/>
                    </a:lnTo>
                    <a:lnTo>
                      <a:pt x="0" y="18374"/>
                    </a:lnTo>
                    <a:lnTo>
                      <a:pt x="0" y="15148"/>
                    </a:lnTo>
                    <a:lnTo>
                      <a:pt x="701" y="15148"/>
                    </a:lnTo>
                    <a:lnTo>
                      <a:pt x="701" y="14306"/>
                    </a:lnTo>
                    <a:lnTo>
                      <a:pt x="1543" y="14306"/>
                    </a:lnTo>
                    <a:lnTo>
                      <a:pt x="1543" y="13605"/>
                    </a:lnTo>
                    <a:lnTo>
                      <a:pt x="2384" y="13605"/>
                    </a:lnTo>
                    <a:lnTo>
                      <a:pt x="2384" y="11922"/>
                    </a:lnTo>
                    <a:lnTo>
                      <a:pt x="3086" y="12764"/>
                    </a:lnTo>
                    <a:lnTo>
                      <a:pt x="3086" y="11922"/>
                    </a:lnTo>
                    <a:lnTo>
                      <a:pt x="3927" y="11922"/>
                    </a:lnTo>
                    <a:lnTo>
                      <a:pt x="3927" y="11221"/>
                    </a:lnTo>
                    <a:lnTo>
                      <a:pt x="2384" y="11221"/>
                    </a:lnTo>
                    <a:lnTo>
                      <a:pt x="2384" y="8696"/>
                    </a:lnTo>
                    <a:lnTo>
                      <a:pt x="3086" y="8696"/>
                    </a:lnTo>
                    <a:lnTo>
                      <a:pt x="3086" y="5610"/>
                    </a:lnTo>
                    <a:lnTo>
                      <a:pt x="2384" y="5610"/>
                    </a:lnTo>
                    <a:lnTo>
                      <a:pt x="2384" y="4769"/>
                    </a:lnTo>
                    <a:lnTo>
                      <a:pt x="3086" y="4769"/>
                    </a:lnTo>
                    <a:lnTo>
                      <a:pt x="3086" y="3927"/>
                    </a:lnTo>
                    <a:lnTo>
                      <a:pt x="5610" y="3927"/>
                    </a:lnTo>
                    <a:lnTo>
                      <a:pt x="5610" y="2384"/>
                    </a:lnTo>
                    <a:lnTo>
                      <a:pt x="4769" y="2384"/>
                    </a:lnTo>
                    <a:lnTo>
                      <a:pt x="4769" y="1543"/>
                    </a:lnTo>
                    <a:lnTo>
                      <a:pt x="5610" y="1543"/>
                    </a:lnTo>
                    <a:lnTo>
                      <a:pt x="5610" y="701"/>
                    </a:lnTo>
                    <a:lnTo>
                      <a:pt x="7153" y="701"/>
                    </a:lnTo>
                    <a:lnTo>
                      <a:pt x="7153" y="1543"/>
                    </a:lnTo>
                    <a:lnTo>
                      <a:pt x="7153" y="701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35" name="Shape 3033"/>
              <p:cNvSpPr/>
              <p:nvPr/>
            </p:nvSpPr>
            <p:spPr>
              <a:xfrm>
                <a:off x="6947996" y="3836250"/>
                <a:ext cx="454945" cy="3538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971" y="1499"/>
                    </a:moveTo>
                    <a:lnTo>
                      <a:pt x="10629" y="970"/>
                    </a:lnTo>
                    <a:lnTo>
                      <a:pt x="10629" y="441"/>
                    </a:lnTo>
                    <a:lnTo>
                      <a:pt x="10217" y="441"/>
                    </a:lnTo>
                    <a:lnTo>
                      <a:pt x="10217" y="0"/>
                    </a:lnTo>
                    <a:lnTo>
                      <a:pt x="10629" y="0"/>
                    </a:lnTo>
                    <a:lnTo>
                      <a:pt x="5486" y="0"/>
                    </a:lnTo>
                    <a:lnTo>
                      <a:pt x="5486" y="441"/>
                    </a:lnTo>
                    <a:lnTo>
                      <a:pt x="5143" y="441"/>
                    </a:lnTo>
                    <a:lnTo>
                      <a:pt x="5486" y="441"/>
                    </a:lnTo>
                    <a:lnTo>
                      <a:pt x="5143" y="441"/>
                    </a:lnTo>
                    <a:lnTo>
                      <a:pt x="5486" y="441"/>
                    </a:lnTo>
                    <a:lnTo>
                      <a:pt x="5486" y="970"/>
                    </a:lnTo>
                    <a:lnTo>
                      <a:pt x="5897" y="970"/>
                    </a:lnTo>
                    <a:lnTo>
                      <a:pt x="5897" y="1499"/>
                    </a:lnTo>
                    <a:lnTo>
                      <a:pt x="5897" y="970"/>
                    </a:lnTo>
                    <a:lnTo>
                      <a:pt x="6309" y="970"/>
                    </a:lnTo>
                    <a:lnTo>
                      <a:pt x="6309" y="1499"/>
                    </a:lnTo>
                    <a:lnTo>
                      <a:pt x="6309" y="970"/>
                    </a:lnTo>
                    <a:lnTo>
                      <a:pt x="7063" y="970"/>
                    </a:lnTo>
                    <a:lnTo>
                      <a:pt x="7063" y="1499"/>
                    </a:lnTo>
                    <a:lnTo>
                      <a:pt x="7063" y="970"/>
                    </a:lnTo>
                    <a:lnTo>
                      <a:pt x="7063" y="1499"/>
                    </a:lnTo>
                    <a:lnTo>
                      <a:pt x="7474" y="1499"/>
                    </a:lnTo>
                    <a:lnTo>
                      <a:pt x="7063" y="1499"/>
                    </a:lnTo>
                    <a:lnTo>
                      <a:pt x="7063" y="2028"/>
                    </a:lnTo>
                    <a:lnTo>
                      <a:pt x="7063" y="1499"/>
                    </a:lnTo>
                    <a:lnTo>
                      <a:pt x="6651" y="1499"/>
                    </a:lnTo>
                    <a:lnTo>
                      <a:pt x="6651" y="2469"/>
                    </a:lnTo>
                    <a:lnTo>
                      <a:pt x="6309" y="2469"/>
                    </a:lnTo>
                    <a:lnTo>
                      <a:pt x="6309" y="2028"/>
                    </a:lnTo>
                    <a:lnTo>
                      <a:pt x="6651" y="2028"/>
                    </a:lnTo>
                    <a:lnTo>
                      <a:pt x="6651" y="1499"/>
                    </a:lnTo>
                    <a:lnTo>
                      <a:pt x="6309" y="1499"/>
                    </a:lnTo>
                    <a:lnTo>
                      <a:pt x="6309" y="2469"/>
                    </a:lnTo>
                    <a:lnTo>
                      <a:pt x="5897" y="2998"/>
                    </a:lnTo>
                    <a:lnTo>
                      <a:pt x="6309" y="2998"/>
                    </a:lnTo>
                    <a:lnTo>
                      <a:pt x="6309" y="5025"/>
                    </a:lnTo>
                    <a:lnTo>
                      <a:pt x="6651" y="5025"/>
                    </a:lnTo>
                    <a:lnTo>
                      <a:pt x="6651" y="5554"/>
                    </a:lnTo>
                    <a:lnTo>
                      <a:pt x="7063" y="5554"/>
                    </a:lnTo>
                    <a:lnTo>
                      <a:pt x="7474" y="5995"/>
                    </a:lnTo>
                    <a:lnTo>
                      <a:pt x="7474" y="8023"/>
                    </a:lnTo>
                    <a:lnTo>
                      <a:pt x="7886" y="8023"/>
                    </a:lnTo>
                    <a:lnTo>
                      <a:pt x="7474" y="8023"/>
                    </a:lnTo>
                    <a:lnTo>
                      <a:pt x="7474" y="8552"/>
                    </a:lnTo>
                    <a:lnTo>
                      <a:pt x="7063" y="8552"/>
                    </a:lnTo>
                    <a:lnTo>
                      <a:pt x="7063" y="8023"/>
                    </a:lnTo>
                    <a:lnTo>
                      <a:pt x="6651" y="8023"/>
                    </a:lnTo>
                    <a:lnTo>
                      <a:pt x="6651" y="7053"/>
                    </a:lnTo>
                    <a:lnTo>
                      <a:pt x="6309" y="7053"/>
                    </a:lnTo>
                    <a:lnTo>
                      <a:pt x="6309" y="6524"/>
                    </a:lnTo>
                    <a:lnTo>
                      <a:pt x="5897" y="5995"/>
                    </a:lnTo>
                    <a:lnTo>
                      <a:pt x="5897" y="5554"/>
                    </a:lnTo>
                    <a:lnTo>
                      <a:pt x="5486" y="5554"/>
                    </a:lnTo>
                    <a:lnTo>
                      <a:pt x="5486" y="5995"/>
                    </a:lnTo>
                    <a:lnTo>
                      <a:pt x="5143" y="5995"/>
                    </a:lnTo>
                    <a:lnTo>
                      <a:pt x="5143" y="5554"/>
                    </a:lnTo>
                    <a:lnTo>
                      <a:pt x="5143" y="5995"/>
                    </a:lnTo>
                    <a:lnTo>
                      <a:pt x="4320" y="5995"/>
                    </a:lnTo>
                    <a:lnTo>
                      <a:pt x="4320" y="5025"/>
                    </a:lnTo>
                    <a:lnTo>
                      <a:pt x="3566" y="5025"/>
                    </a:lnTo>
                    <a:lnTo>
                      <a:pt x="3566" y="5554"/>
                    </a:lnTo>
                    <a:lnTo>
                      <a:pt x="3154" y="5554"/>
                    </a:lnTo>
                    <a:lnTo>
                      <a:pt x="3154" y="4496"/>
                    </a:lnTo>
                    <a:lnTo>
                      <a:pt x="2743" y="4496"/>
                    </a:lnTo>
                    <a:lnTo>
                      <a:pt x="2743" y="5025"/>
                    </a:lnTo>
                    <a:lnTo>
                      <a:pt x="2331" y="5025"/>
                    </a:lnTo>
                    <a:lnTo>
                      <a:pt x="2331" y="5554"/>
                    </a:lnTo>
                    <a:lnTo>
                      <a:pt x="1989" y="5554"/>
                    </a:lnTo>
                    <a:lnTo>
                      <a:pt x="1989" y="6524"/>
                    </a:lnTo>
                    <a:lnTo>
                      <a:pt x="411" y="6524"/>
                    </a:lnTo>
                    <a:lnTo>
                      <a:pt x="411" y="7053"/>
                    </a:lnTo>
                    <a:lnTo>
                      <a:pt x="0" y="7053"/>
                    </a:lnTo>
                    <a:lnTo>
                      <a:pt x="0" y="7494"/>
                    </a:lnTo>
                    <a:lnTo>
                      <a:pt x="411" y="7494"/>
                    </a:lnTo>
                    <a:lnTo>
                      <a:pt x="411" y="8023"/>
                    </a:lnTo>
                    <a:lnTo>
                      <a:pt x="823" y="8023"/>
                    </a:lnTo>
                    <a:lnTo>
                      <a:pt x="411" y="8023"/>
                    </a:lnTo>
                    <a:lnTo>
                      <a:pt x="411" y="9081"/>
                    </a:lnTo>
                    <a:lnTo>
                      <a:pt x="823" y="9081"/>
                    </a:lnTo>
                    <a:lnTo>
                      <a:pt x="823" y="9522"/>
                    </a:lnTo>
                    <a:lnTo>
                      <a:pt x="823" y="9081"/>
                    </a:lnTo>
                    <a:lnTo>
                      <a:pt x="823" y="9522"/>
                    </a:lnTo>
                    <a:lnTo>
                      <a:pt x="1166" y="10051"/>
                    </a:lnTo>
                    <a:lnTo>
                      <a:pt x="1166" y="10580"/>
                    </a:lnTo>
                    <a:lnTo>
                      <a:pt x="1577" y="10580"/>
                    </a:lnTo>
                    <a:lnTo>
                      <a:pt x="1577" y="12078"/>
                    </a:lnTo>
                    <a:lnTo>
                      <a:pt x="1166" y="12078"/>
                    </a:lnTo>
                    <a:lnTo>
                      <a:pt x="1577" y="12078"/>
                    </a:lnTo>
                    <a:lnTo>
                      <a:pt x="1577" y="13048"/>
                    </a:lnTo>
                    <a:lnTo>
                      <a:pt x="1989" y="13048"/>
                    </a:lnTo>
                    <a:lnTo>
                      <a:pt x="1577" y="13048"/>
                    </a:lnTo>
                    <a:lnTo>
                      <a:pt x="1577" y="14106"/>
                    </a:lnTo>
                    <a:lnTo>
                      <a:pt x="1989" y="14106"/>
                    </a:lnTo>
                    <a:lnTo>
                      <a:pt x="1989" y="14547"/>
                    </a:lnTo>
                    <a:lnTo>
                      <a:pt x="1989" y="14106"/>
                    </a:lnTo>
                    <a:lnTo>
                      <a:pt x="2331" y="14106"/>
                    </a:lnTo>
                    <a:lnTo>
                      <a:pt x="2331" y="14547"/>
                    </a:lnTo>
                    <a:lnTo>
                      <a:pt x="2743" y="14547"/>
                    </a:lnTo>
                    <a:lnTo>
                      <a:pt x="2743" y="14106"/>
                    </a:lnTo>
                    <a:lnTo>
                      <a:pt x="3154" y="14106"/>
                    </a:lnTo>
                    <a:lnTo>
                      <a:pt x="3154" y="13577"/>
                    </a:lnTo>
                    <a:lnTo>
                      <a:pt x="3566" y="13577"/>
                    </a:lnTo>
                    <a:lnTo>
                      <a:pt x="3566" y="14106"/>
                    </a:lnTo>
                    <a:lnTo>
                      <a:pt x="3909" y="14106"/>
                    </a:lnTo>
                    <a:lnTo>
                      <a:pt x="3909" y="14547"/>
                    </a:lnTo>
                    <a:lnTo>
                      <a:pt x="3909" y="14106"/>
                    </a:lnTo>
                    <a:lnTo>
                      <a:pt x="4320" y="14547"/>
                    </a:lnTo>
                    <a:lnTo>
                      <a:pt x="4320" y="15076"/>
                    </a:lnTo>
                    <a:lnTo>
                      <a:pt x="4731" y="14547"/>
                    </a:lnTo>
                    <a:lnTo>
                      <a:pt x="5143" y="14547"/>
                    </a:lnTo>
                    <a:lnTo>
                      <a:pt x="5143" y="14106"/>
                    </a:lnTo>
                    <a:lnTo>
                      <a:pt x="5143" y="14547"/>
                    </a:lnTo>
                    <a:lnTo>
                      <a:pt x="5486" y="14547"/>
                    </a:lnTo>
                    <a:lnTo>
                      <a:pt x="5897" y="14106"/>
                    </a:lnTo>
                    <a:lnTo>
                      <a:pt x="6309" y="14106"/>
                    </a:lnTo>
                    <a:lnTo>
                      <a:pt x="6309" y="14547"/>
                    </a:lnTo>
                    <a:lnTo>
                      <a:pt x="7886" y="14547"/>
                    </a:lnTo>
                    <a:lnTo>
                      <a:pt x="7886" y="13577"/>
                    </a:lnTo>
                    <a:lnTo>
                      <a:pt x="8229" y="13577"/>
                    </a:lnTo>
                    <a:lnTo>
                      <a:pt x="8229" y="14547"/>
                    </a:lnTo>
                    <a:lnTo>
                      <a:pt x="8640" y="14547"/>
                    </a:lnTo>
                    <a:lnTo>
                      <a:pt x="8640" y="14106"/>
                    </a:lnTo>
                    <a:lnTo>
                      <a:pt x="9051" y="14106"/>
                    </a:lnTo>
                    <a:lnTo>
                      <a:pt x="9051" y="15076"/>
                    </a:lnTo>
                    <a:lnTo>
                      <a:pt x="9394" y="15076"/>
                    </a:lnTo>
                    <a:lnTo>
                      <a:pt x="9051" y="15076"/>
                    </a:lnTo>
                    <a:lnTo>
                      <a:pt x="9394" y="15076"/>
                    </a:lnTo>
                    <a:lnTo>
                      <a:pt x="9394" y="15605"/>
                    </a:lnTo>
                    <a:lnTo>
                      <a:pt x="9051" y="15605"/>
                    </a:lnTo>
                    <a:lnTo>
                      <a:pt x="9051" y="17104"/>
                    </a:lnTo>
                    <a:lnTo>
                      <a:pt x="9806" y="17104"/>
                    </a:lnTo>
                    <a:lnTo>
                      <a:pt x="9806" y="16575"/>
                    </a:lnTo>
                    <a:lnTo>
                      <a:pt x="10971" y="16575"/>
                    </a:lnTo>
                    <a:lnTo>
                      <a:pt x="10971" y="17104"/>
                    </a:lnTo>
                    <a:lnTo>
                      <a:pt x="11383" y="17104"/>
                    </a:lnTo>
                    <a:lnTo>
                      <a:pt x="10971" y="17633"/>
                    </a:lnTo>
                    <a:lnTo>
                      <a:pt x="11383" y="17633"/>
                    </a:lnTo>
                    <a:lnTo>
                      <a:pt x="11383" y="17104"/>
                    </a:lnTo>
                    <a:lnTo>
                      <a:pt x="11794" y="17633"/>
                    </a:lnTo>
                    <a:lnTo>
                      <a:pt x="12137" y="17633"/>
                    </a:lnTo>
                    <a:lnTo>
                      <a:pt x="12137" y="18073"/>
                    </a:lnTo>
                    <a:lnTo>
                      <a:pt x="11794" y="18073"/>
                    </a:lnTo>
                    <a:lnTo>
                      <a:pt x="11794" y="19131"/>
                    </a:lnTo>
                    <a:lnTo>
                      <a:pt x="12137" y="19131"/>
                    </a:lnTo>
                    <a:lnTo>
                      <a:pt x="12137" y="19572"/>
                    </a:lnTo>
                    <a:lnTo>
                      <a:pt x="12549" y="19572"/>
                    </a:lnTo>
                    <a:lnTo>
                      <a:pt x="12549" y="20101"/>
                    </a:lnTo>
                    <a:lnTo>
                      <a:pt x="12960" y="20101"/>
                    </a:lnTo>
                    <a:lnTo>
                      <a:pt x="12960" y="21159"/>
                    </a:lnTo>
                    <a:lnTo>
                      <a:pt x="13371" y="21159"/>
                    </a:lnTo>
                    <a:lnTo>
                      <a:pt x="13371" y="21600"/>
                    </a:lnTo>
                    <a:lnTo>
                      <a:pt x="13714" y="21600"/>
                    </a:lnTo>
                    <a:lnTo>
                      <a:pt x="13714" y="21159"/>
                    </a:lnTo>
                    <a:lnTo>
                      <a:pt x="14126" y="21159"/>
                    </a:lnTo>
                    <a:lnTo>
                      <a:pt x="14537" y="21600"/>
                    </a:lnTo>
                    <a:lnTo>
                      <a:pt x="14880" y="21600"/>
                    </a:lnTo>
                    <a:lnTo>
                      <a:pt x="15291" y="21159"/>
                    </a:lnTo>
                    <a:lnTo>
                      <a:pt x="15291" y="21600"/>
                    </a:lnTo>
                    <a:lnTo>
                      <a:pt x="15291" y="21159"/>
                    </a:lnTo>
                    <a:lnTo>
                      <a:pt x="15291" y="21600"/>
                    </a:lnTo>
                    <a:lnTo>
                      <a:pt x="15703" y="21600"/>
                    </a:lnTo>
                    <a:lnTo>
                      <a:pt x="15703" y="20630"/>
                    </a:lnTo>
                    <a:lnTo>
                      <a:pt x="16457" y="20630"/>
                    </a:lnTo>
                    <a:lnTo>
                      <a:pt x="16457" y="20101"/>
                    </a:lnTo>
                    <a:lnTo>
                      <a:pt x="16457" y="20630"/>
                    </a:lnTo>
                    <a:lnTo>
                      <a:pt x="16869" y="20630"/>
                    </a:lnTo>
                    <a:lnTo>
                      <a:pt x="16869" y="20101"/>
                    </a:lnTo>
                    <a:lnTo>
                      <a:pt x="16457" y="20101"/>
                    </a:lnTo>
                    <a:lnTo>
                      <a:pt x="16457" y="19131"/>
                    </a:lnTo>
                    <a:lnTo>
                      <a:pt x="16869" y="19131"/>
                    </a:lnTo>
                    <a:lnTo>
                      <a:pt x="16869" y="18602"/>
                    </a:lnTo>
                    <a:lnTo>
                      <a:pt x="17280" y="18602"/>
                    </a:lnTo>
                    <a:lnTo>
                      <a:pt x="17280" y="19131"/>
                    </a:lnTo>
                    <a:lnTo>
                      <a:pt x="17280" y="18602"/>
                    </a:lnTo>
                    <a:lnTo>
                      <a:pt x="16869" y="18073"/>
                    </a:lnTo>
                    <a:lnTo>
                      <a:pt x="17280" y="18073"/>
                    </a:lnTo>
                    <a:lnTo>
                      <a:pt x="16869" y="17633"/>
                    </a:lnTo>
                    <a:lnTo>
                      <a:pt x="17280" y="17633"/>
                    </a:lnTo>
                    <a:lnTo>
                      <a:pt x="17280" y="17104"/>
                    </a:lnTo>
                    <a:lnTo>
                      <a:pt x="17623" y="17104"/>
                    </a:lnTo>
                    <a:lnTo>
                      <a:pt x="17623" y="16575"/>
                    </a:lnTo>
                    <a:lnTo>
                      <a:pt x="18034" y="16575"/>
                    </a:lnTo>
                    <a:lnTo>
                      <a:pt x="18034" y="16046"/>
                    </a:lnTo>
                    <a:lnTo>
                      <a:pt x="18446" y="16046"/>
                    </a:lnTo>
                    <a:lnTo>
                      <a:pt x="18446" y="15605"/>
                    </a:lnTo>
                    <a:lnTo>
                      <a:pt x="18857" y="15605"/>
                    </a:lnTo>
                    <a:lnTo>
                      <a:pt x="18857" y="15076"/>
                    </a:lnTo>
                    <a:lnTo>
                      <a:pt x="19200" y="14547"/>
                    </a:lnTo>
                    <a:lnTo>
                      <a:pt x="19200" y="14106"/>
                    </a:lnTo>
                    <a:lnTo>
                      <a:pt x="20366" y="14106"/>
                    </a:lnTo>
                    <a:lnTo>
                      <a:pt x="21600" y="13577"/>
                    </a:lnTo>
                    <a:lnTo>
                      <a:pt x="21189" y="13048"/>
                    </a:lnTo>
                    <a:lnTo>
                      <a:pt x="21189" y="12519"/>
                    </a:lnTo>
                    <a:lnTo>
                      <a:pt x="21189" y="13048"/>
                    </a:lnTo>
                    <a:lnTo>
                      <a:pt x="21189" y="12519"/>
                    </a:lnTo>
                    <a:lnTo>
                      <a:pt x="20777" y="12519"/>
                    </a:lnTo>
                    <a:lnTo>
                      <a:pt x="20777" y="12078"/>
                    </a:lnTo>
                    <a:lnTo>
                      <a:pt x="21189" y="12078"/>
                    </a:lnTo>
                    <a:lnTo>
                      <a:pt x="20777" y="12078"/>
                    </a:lnTo>
                    <a:lnTo>
                      <a:pt x="20777" y="11549"/>
                    </a:lnTo>
                    <a:lnTo>
                      <a:pt x="20777" y="12078"/>
                    </a:lnTo>
                    <a:lnTo>
                      <a:pt x="20777" y="11549"/>
                    </a:lnTo>
                    <a:lnTo>
                      <a:pt x="20366" y="11549"/>
                    </a:lnTo>
                    <a:lnTo>
                      <a:pt x="20023" y="11020"/>
                    </a:lnTo>
                    <a:lnTo>
                      <a:pt x="20366" y="11020"/>
                    </a:lnTo>
                    <a:lnTo>
                      <a:pt x="20023" y="10580"/>
                    </a:lnTo>
                    <a:lnTo>
                      <a:pt x="19200" y="10580"/>
                    </a:lnTo>
                    <a:lnTo>
                      <a:pt x="19200" y="11020"/>
                    </a:lnTo>
                    <a:lnTo>
                      <a:pt x="18857" y="11020"/>
                    </a:lnTo>
                    <a:lnTo>
                      <a:pt x="18857" y="10580"/>
                    </a:lnTo>
                    <a:lnTo>
                      <a:pt x="19200" y="10580"/>
                    </a:lnTo>
                    <a:lnTo>
                      <a:pt x="18857" y="10051"/>
                    </a:lnTo>
                    <a:lnTo>
                      <a:pt x="18857" y="9522"/>
                    </a:lnTo>
                    <a:lnTo>
                      <a:pt x="18446" y="9522"/>
                    </a:lnTo>
                    <a:lnTo>
                      <a:pt x="18034" y="9081"/>
                    </a:lnTo>
                    <a:lnTo>
                      <a:pt x="17623" y="9081"/>
                    </a:lnTo>
                    <a:lnTo>
                      <a:pt x="17623" y="8552"/>
                    </a:lnTo>
                    <a:lnTo>
                      <a:pt x="17623" y="9081"/>
                    </a:lnTo>
                    <a:lnTo>
                      <a:pt x="17280" y="9081"/>
                    </a:lnTo>
                    <a:lnTo>
                      <a:pt x="17280" y="9522"/>
                    </a:lnTo>
                    <a:lnTo>
                      <a:pt x="17623" y="9522"/>
                    </a:lnTo>
                    <a:lnTo>
                      <a:pt x="18034" y="10051"/>
                    </a:lnTo>
                    <a:lnTo>
                      <a:pt x="17623" y="10051"/>
                    </a:lnTo>
                    <a:lnTo>
                      <a:pt x="17623" y="10580"/>
                    </a:lnTo>
                    <a:lnTo>
                      <a:pt x="16869" y="10580"/>
                    </a:lnTo>
                    <a:lnTo>
                      <a:pt x="16869" y="9522"/>
                    </a:lnTo>
                    <a:lnTo>
                      <a:pt x="16457" y="9522"/>
                    </a:lnTo>
                    <a:lnTo>
                      <a:pt x="16457" y="10051"/>
                    </a:lnTo>
                    <a:lnTo>
                      <a:pt x="14880" y="10051"/>
                    </a:lnTo>
                    <a:lnTo>
                      <a:pt x="10971" y="1499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36" name="Shape 3034"/>
              <p:cNvSpPr/>
              <p:nvPr/>
            </p:nvSpPr>
            <p:spPr>
              <a:xfrm>
                <a:off x="6766019" y="3951791"/>
                <a:ext cx="231083" cy="3783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125" y="4205"/>
                    </a:moveTo>
                    <a:lnTo>
                      <a:pt x="10125" y="3710"/>
                    </a:lnTo>
                    <a:lnTo>
                      <a:pt x="10800" y="2803"/>
                    </a:lnTo>
                    <a:lnTo>
                      <a:pt x="11610" y="2308"/>
                    </a:lnTo>
                    <a:lnTo>
                      <a:pt x="13905" y="412"/>
                    </a:lnTo>
                    <a:lnTo>
                      <a:pt x="16200" y="0"/>
                    </a:lnTo>
                    <a:lnTo>
                      <a:pt x="17010" y="0"/>
                    </a:lnTo>
                    <a:lnTo>
                      <a:pt x="17010" y="412"/>
                    </a:lnTo>
                    <a:lnTo>
                      <a:pt x="17820" y="412"/>
                    </a:lnTo>
                    <a:lnTo>
                      <a:pt x="17820" y="907"/>
                    </a:lnTo>
                    <a:lnTo>
                      <a:pt x="18630" y="907"/>
                    </a:lnTo>
                    <a:lnTo>
                      <a:pt x="17820" y="907"/>
                    </a:lnTo>
                    <a:lnTo>
                      <a:pt x="17820" y="1896"/>
                    </a:lnTo>
                    <a:lnTo>
                      <a:pt x="18630" y="1896"/>
                    </a:lnTo>
                    <a:lnTo>
                      <a:pt x="18630" y="2308"/>
                    </a:lnTo>
                    <a:lnTo>
                      <a:pt x="18630" y="1896"/>
                    </a:lnTo>
                    <a:lnTo>
                      <a:pt x="18630" y="2308"/>
                    </a:lnTo>
                    <a:lnTo>
                      <a:pt x="19305" y="2803"/>
                    </a:lnTo>
                    <a:lnTo>
                      <a:pt x="19305" y="3298"/>
                    </a:lnTo>
                    <a:lnTo>
                      <a:pt x="20115" y="3298"/>
                    </a:lnTo>
                    <a:lnTo>
                      <a:pt x="20115" y="4699"/>
                    </a:lnTo>
                    <a:lnTo>
                      <a:pt x="19305" y="4699"/>
                    </a:lnTo>
                    <a:lnTo>
                      <a:pt x="20115" y="4699"/>
                    </a:lnTo>
                    <a:lnTo>
                      <a:pt x="20115" y="5606"/>
                    </a:lnTo>
                    <a:lnTo>
                      <a:pt x="20925" y="5606"/>
                    </a:lnTo>
                    <a:lnTo>
                      <a:pt x="20115" y="5606"/>
                    </a:lnTo>
                    <a:lnTo>
                      <a:pt x="20115" y="6595"/>
                    </a:lnTo>
                    <a:lnTo>
                      <a:pt x="20925" y="6595"/>
                    </a:lnTo>
                    <a:lnTo>
                      <a:pt x="20925" y="7008"/>
                    </a:lnTo>
                    <a:lnTo>
                      <a:pt x="20925" y="6595"/>
                    </a:lnTo>
                    <a:lnTo>
                      <a:pt x="21600" y="6595"/>
                    </a:lnTo>
                    <a:lnTo>
                      <a:pt x="20925" y="6595"/>
                    </a:lnTo>
                    <a:lnTo>
                      <a:pt x="20925" y="7502"/>
                    </a:lnTo>
                    <a:lnTo>
                      <a:pt x="19305" y="7502"/>
                    </a:lnTo>
                    <a:lnTo>
                      <a:pt x="19305" y="7008"/>
                    </a:lnTo>
                    <a:lnTo>
                      <a:pt x="18630" y="7502"/>
                    </a:lnTo>
                    <a:lnTo>
                      <a:pt x="18630" y="7997"/>
                    </a:lnTo>
                    <a:lnTo>
                      <a:pt x="18630" y="7502"/>
                    </a:lnTo>
                    <a:lnTo>
                      <a:pt x="18630" y="7997"/>
                    </a:lnTo>
                    <a:lnTo>
                      <a:pt x="17820" y="7997"/>
                    </a:lnTo>
                    <a:lnTo>
                      <a:pt x="18630" y="7997"/>
                    </a:lnTo>
                    <a:lnTo>
                      <a:pt x="18630" y="8904"/>
                    </a:lnTo>
                    <a:lnTo>
                      <a:pt x="17820" y="8904"/>
                    </a:lnTo>
                    <a:lnTo>
                      <a:pt x="17820" y="9398"/>
                    </a:lnTo>
                    <a:lnTo>
                      <a:pt x="18630" y="9398"/>
                    </a:lnTo>
                    <a:lnTo>
                      <a:pt x="18630" y="9893"/>
                    </a:lnTo>
                    <a:lnTo>
                      <a:pt x="19305" y="9893"/>
                    </a:lnTo>
                    <a:lnTo>
                      <a:pt x="19305" y="10305"/>
                    </a:lnTo>
                    <a:lnTo>
                      <a:pt x="20115" y="10305"/>
                    </a:lnTo>
                    <a:lnTo>
                      <a:pt x="20115" y="10800"/>
                    </a:lnTo>
                    <a:lnTo>
                      <a:pt x="19305" y="10800"/>
                    </a:lnTo>
                    <a:lnTo>
                      <a:pt x="19305" y="11295"/>
                    </a:lnTo>
                    <a:lnTo>
                      <a:pt x="18630" y="11295"/>
                    </a:lnTo>
                    <a:lnTo>
                      <a:pt x="17820" y="11707"/>
                    </a:lnTo>
                    <a:lnTo>
                      <a:pt x="18630" y="11707"/>
                    </a:lnTo>
                    <a:lnTo>
                      <a:pt x="18630" y="12202"/>
                    </a:lnTo>
                    <a:lnTo>
                      <a:pt x="16200" y="12202"/>
                    </a:lnTo>
                    <a:lnTo>
                      <a:pt x="16200" y="12696"/>
                    </a:lnTo>
                    <a:lnTo>
                      <a:pt x="17010" y="12696"/>
                    </a:lnTo>
                    <a:lnTo>
                      <a:pt x="16200" y="12696"/>
                    </a:lnTo>
                    <a:lnTo>
                      <a:pt x="16200" y="13603"/>
                    </a:lnTo>
                    <a:lnTo>
                      <a:pt x="17010" y="13603"/>
                    </a:lnTo>
                    <a:lnTo>
                      <a:pt x="15525" y="13603"/>
                    </a:lnTo>
                    <a:lnTo>
                      <a:pt x="15525" y="14098"/>
                    </a:lnTo>
                    <a:lnTo>
                      <a:pt x="14715" y="14592"/>
                    </a:lnTo>
                    <a:lnTo>
                      <a:pt x="14715" y="15005"/>
                    </a:lnTo>
                    <a:lnTo>
                      <a:pt x="15525" y="15005"/>
                    </a:lnTo>
                    <a:lnTo>
                      <a:pt x="14715" y="15499"/>
                    </a:lnTo>
                    <a:lnTo>
                      <a:pt x="15525" y="15499"/>
                    </a:lnTo>
                    <a:lnTo>
                      <a:pt x="15525" y="15994"/>
                    </a:lnTo>
                    <a:lnTo>
                      <a:pt x="14715" y="15499"/>
                    </a:lnTo>
                    <a:lnTo>
                      <a:pt x="15525" y="15499"/>
                    </a:lnTo>
                    <a:lnTo>
                      <a:pt x="14715" y="15499"/>
                    </a:lnTo>
                    <a:lnTo>
                      <a:pt x="14715" y="15994"/>
                    </a:lnTo>
                    <a:lnTo>
                      <a:pt x="13905" y="15994"/>
                    </a:lnTo>
                    <a:lnTo>
                      <a:pt x="13905" y="16489"/>
                    </a:lnTo>
                    <a:lnTo>
                      <a:pt x="13230" y="16489"/>
                    </a:lnTo>
                    <a:lnTo>
                      <a:pt x="13905" y="16489"/>
                    </a:lnTo>
                    <a:lnTo>
                      <a:pt x="13905" y="16901"/>
                    </a:lnTo>
                    <a:lnTo>
                      <a:pt x="13905" y="16489"/>
                    </a:lnTo>
                    <a:lnTo>
                      <a:pt x="13905" y="17395"/>
                    </a:lnTo>
                    <a:lnTo>
                      <a:pt x="13230" y="17395"/>
                    </a:lnTo>
                    <a:lnTo>
                      <a:pt x="13230" y="19292"/>
                    </a:lnTo>
                    <a:lnTo>
                      <a:pt x="13905" y="19292"/>
                    </a:lnTo>
                    <a:lnTo>
                      <a:pt x="13230" y="19704"/>
                    </a:lnTo>
                    <a:lnTo>
                      <a:pt x="12420" y="19704"/>
                    </a:lnTo>
                    <a:lnTo>
                      <a:pt x="12420" y="20693"/>
                    </a:lnTo>
                    <a:lnTo>
                      <a:pt x="10800" y="20693"/>
                    </a:lnTo>
                    <a:lnTo>
                      <a:pt x="10800" y="21188"/>
                    </a:lnTo>
                    <a:lnTo>
                      <a:pt x="10125" y="21188"/>
                    </a:lnTo>
                    <a:lnTo>
                      <a:pt x="10125" y="21600"/>
                    </a:lnTo>
                    <a:lnTo>
                      <a:pt x="9315" y="21600"/>
                    </a:lnTo>
                    <a:lnTo>
                      <a:pt x="9315" y="21188"/>
                    </a:lnTo>
                    <a:lnTo>
                      <a:pt x="8505" y="21188"/>
                    </a:lnTo>
                    <a:lnTo>
                      <a:pt x="9315" y="21188"/>
                    </a:lnTo>
                    <a:lnTo>
                      <a:pt x="8505" y="21188"/>
                    </a:lnTo>
                    <a:lnTo>
                      <a:pt x="8505" y="20693"/>
                    </a:lnTo>
                    <a:lnTo>
                      <a:pt x="7830" y="21188"/>
                    </a:lnTo>
                    <a:lnTo>
                      <a:pt x="7020" y="21188"/>
                    </a:lnTo>
                    <a:lnTo>
                      <a:pt x="7020" y="20693"/>
                    </a:lnTo>
                    <a:lnTo>
                      <a:pt x="6210" y="20693"/>
                    </a:lnTo>
                    <a:lnTo>
                      <a:pt x="6210" y="18797"/>
                    </a:lnTo>
                    <a:lnTo>
                      <a:pt x="5400" y="18797"/>
                    </a:lnTo>
                    <a:lnTo>
                      <a:pt x="5400" y="18302"/>
                    </a:lnTo>
                    <a:lnTo>
                      <a:pt x="5400" y="18797"/>
                    </a:lnTo>
                    <a:lnTo>
                      <a:pt x="5400" y="18302"/>
                    </a:lnTo>
                    <a:lnTo>
                      <a:pt x="4725" y="18302"/>
                    </a:lnTo>
                    <a:lnTo>
                      <a:pt x="4725" y="17890"/>
                    </a:lnTo>
                    <a:lnTo>
                      <a:pt x="1620" y="17890"/>
                    </a:lnTo>
                    <a:lnTo>
                      <a:pt x="1620" y="17395"/>
                    </a:lnTo>
                    <a:lnTo>
                      <a:pt x="2430" y="17395"/>
                    </a:lnTo>
                    <a:lnTo>
                      <a:pt x="1620" y="17395"/>
                    </a:lnTo>
                    <a:lnTo>
                      <a:pt x="3105" y="16489"/>
                    </a:lnTo>
                    <a:lnTo>
                      <a:pt x="3105" y="15499"/>
                    </a:lnTo>
                    <a:lnTo>
                      <a:pt x="2430" y="15499"/>
                    </a:lnTo>
                    <a:lnTo>
                      <a:pt x="1620" y="15005"/>
                    </a:lnTo>
                    <a:lnTo>
                      <a:pt x="810" y="15005"/>
                    </a:lnTo>
                    <a:lnTo>
                      <a:pt x="810" y="14592"/>
                    </a:lnTo>
                    <a:lnTo>
                      <a:pt x="1620" y="14592"/>
                    </a:lnTo>
                    <a:lnTo>
                      <a:pt x="810" y="14592"/>
                    </a:lnTo>
                    <a:lnTo>
                      <a:pt x="1620" y="14098"/>
                    </a:lnTo>
                    <a:lnTo>
                      <a:pt x="810" y="13603"/>
                    </a:lnTo>
                    <a:lnTo>
                      <a:pt x="0" y="13603"/>
                    </a:lnTo>
                    <a:lnTo>
                      <a:pt x="0" y="12696"/>
                    </a:lnTo>
                    <a:lnTo>
                      <a:pt x="810" y="12696"/>
                    </a:lnTo>
                    <a:lnTo>
                      <a:pt x="1620" y="12202"/>
                    </a:lnTo>
                    <a:lnTo>
                      <a:pt x="1620" y="11295"/>
                    </a:lnTo>
                    <a:lnTo>
                      <a:pt x="2430" y="11295"/>
                    </a:lnTo>
                    <a:lnTo>
                      <a:pt x="2430" y="10305"/>
                    </a:lnTo>
                    <a:lnTo>
                      <a:pt x="3105" y="10305"/>
                    </a:lnTo>
                    <a:lnTo>
                      <a:pt x="3105" y="9398"/>
                    </a:lnTo>
                    <a:lnTo>
                      <a:pt x="2430" y="8904"/>
                    </a:lnTo>
                    <a:lnTo>
                      <a:pt x="3105" y="8904"/>
                    </a:lnTo>
                    <a:lnTo>
                      <a:pt x="3105" y="8409"/>
                    </a:lnTo>
                    <a:lnTo>
                      <a:pt x="3915" y="8409"/>
                    </a:lnTo>
                    <a:lnTo>
                      <a:pt x="3915" y="7997"/>
                    </a:lnTo>
                    <a:lnTo>
                      <a:pt x="5400" y="7997"/>
                    </a:lnTo>
                    <a:lnTo>
                      <a:pt x="6210" y="7502"/>
                    </a:lnTo>
                    <a:lnTo>
                      <a:pt x="6210" y="6595"/>
                    </a:lnTo>
                    <a:lnTo>
                      <a:pt x="5400" y="6595"/>
                    </a:lnTo>
                    <a:lnTo>
                      <a:pt x="5400" y="6101"/>
                    </a:lnTo>
                    <a:lnTo>
                      <a:pt x="6210" y="6101"/>
                    </a:lnTo>
                    <a:lnTo>
                      <a:pt x="7020" y="5606"/>
                    </a:lnTo>
                    <a:lnTo>
                      <a:pt x="5400" y="5606"/>
                    </a:lnTo>
                    <a:lnTo>
                      <a:pt x="5400" y="5111"/>
                    </a:lnTo>
                    <a:lnTo>
                      <a:pt x="7020" y="5111"/>
                    </a:lnTo>
                    <a:lnTo>
                      <a:pt x="7020" y="4699"/>
                    </a:lnTo>
                    <a:lnTo>
                      <a:pt x="7830" y="4699"/>
                    </a:lnTo>
                    <a:lnTo>
                      <a:pt x="7830" y="5111"/>
                    </a:lnTo>
                    <a:lnTo>
                      <a:pt x="7830" y="4699"/>
                    </a:lnTo>
                    <a:lnTo>
                      <a:pt x="9315" y="4699"/>
                    </a:lnTo>
                    <a:lnTo>
                      <a:pt x="9315" y="5111"/>
                    </a:lnTo>
                    <a:lnTo>
                      <a:pt x="9315" y="4699"/>
                    </a:lnTo>
                    <a:lnTo>
                      <a:pt x="10125" y="4699"/>
                    </a:lnTo>
                    <a:lnTo>
                      <a:pt x="10125" y="420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37" name="Shape 3035"/>
              <p:cNvSpPr/>
              <p:nvPr/>
            </p:nvSpPr>
            <p:spPr>
              <a:xfrm>
                <a:off x="6312521" y="3927238"/>
                <a:ext cx="157426" cy="164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664" y="3221"/>
                    </a:moveTo>
                    <a:lnTo>
                      <a:pt x="9116" y="3221"/>
                    </a:lnTo>
                    <a:lnTo>
                      <a:pt x="9116" y="4168"/>
                    </a:lnTo>
                    <a:lnTo>
                      <a:pt x="10106" y="4168"/>
                    </a:lnTo>
                    <a:lnTo>
                      <a:pt x="10106" y="6442"/>
                    </a:lnTo>
                    <a:lnTo>
                      <a:pt x="11295" y="6442"/>
                    </a:lnTo>
                    <a:lnTo>
                      <a:pt x="11295" y="7579"/>
                    </a:lnTo>
                    <a:lnTo>
                      <a:pt x="11295" y="6442"/>
                    </a:lnTo>
                    <a:lnTo>
                      <a:pt x="11295" y="7579"/>
                    </a:lnTo>
                    <a:lnTo>
                      <a:pt x="13673" y="7579"/>
                    </a:lnTo>
                    <a:lnTo>
                      <a:pt x="13673" y="6442"/>
                    </a:lnTo>
                    <a:lnTo>
                      <a:pt x="14664" y="6442"/>
                    </a:lnTo>
                    <a:lnTo>
                      <a:pt x="14664" y="5305"/>
                    </a:lnTo>
                    <a:lnTo>
                      <a:pt x="15853" y="5305"/>
                    </a:lnTo>
                    <a:lnTo>
                      <a:pt x="14664" y="5305"/>
                    </a:lnTo>
                    <a:lnTo>
                      <a:pt x="15853" y="5305"/>
                    </a:lnTo>
                    <a:lnTo>
                      <a:pt x="17042" y="4168"/>
                    </a:lnTo>
                    <a:lnTo>
                      <a:pt x="17042" y="9663"/>
                    </a:lnTo>
                    <a:lnTo>
                      <a:pt x="18231" y="9663"/>
                    </a:lnTo>
                    <a:lnTo>
                      <a:pt x="18231" y="11747"/>
                    </a:lnTo>
                    <a:lnTo>
                      <a:pt x="19222" y="11747"/>
                    </a:lnTo>
                    <a:lnTo>
                      <a:pt x="19222" y="12884"/>
                    </a:lnTo>
                    <a:lnTo>
                      <a:pt x="20411" y="12884"/>
                    </a:lnTo>
                    <a:lnTo>
                      <a:pt x="20411" y="14021"/>
                    </a:lnTo>
                    <a:lnTo>
                      <a:pt x="21600" y="14021"/>
                    </a:lnTo>
                    <a:lnTo>
                      <a:pt x="20411" y="14021"/>
                    </a:lnTo>
                    <a:lnTo>
                      <a:pt x="20411" y="18379"/>
                    </a:lnTo>
                    <a:lnTo>
                      <a:pt x="19222" y="18379"/>
                    </a:lnTo>
                    <a:lnTo>
                      <a:pt x="19222" y="17242"/>
                    </a:lnTo>
                    <a:lnTo>
                      <a:pt x="19222" y="18379"/>
                    </a:lnTo>
                    <a:lnTo>
                      <a:pt x="19222" y="17242"/>
                    </a:lnTo>
                    <a:lnTo>
                      <a:pt x="18231" y="17242"/>
                    </a:lnTo>
                    <a:lnTo>
                      <a:pt x="18231" y="18379"/>
                    </a:lnTo>
                    <a:lnTo>
                      <a:pt x="17042" y="18379"/>
                    </a:lnTo>
                    <a:lnTo>
                      <a:pt x="17042" y="19326"/>
                    </a:lnTo>
                    <a:lnTo>
                      <a:pt x="15853" y="19326"/>
                    </a:lnTo>
                    <a:lnTo>
                      <a:pt x="14664" y="20463"/>
                    </a:lnTo>
                    <a:lnTo>
                      <a:pt x="15853" y="21600"/>
                    </a:lnTo>
                    <a:lnTo>
                      <a:pt x="14664" y="21600"/>
                    </a:lnTo>
                    <a:lnTo>
                      <a:pt x="12484" y="18379"/>
                    </a:lnTo>
                    <a:lnTo>
                      <a:pt x="9116" y="16105"/>
                    </a:lnTo>
                    <a:lnTo>
                      <a:pt x="7927" y="14021"/>
                    </a:lnTo>
                    <a:lnTo>
                      <a:pt x="6738" y="12884"/>
                    </a:lnTo>
                    <a:lnTo>
                      <a:pt x="5747" y="11747"/>
                    </a:lnTo>
                    <a:lnTo>
                      <a:pt x="5747" y="10800"/>
                    </a:lnTo>
                    <a:lnTo>
                      <a:pt x="4558" y="9663"/>
                    </a:lnTo>
                    <a:lnTo>
                      <a:pt x="3369" y="9663"/>
                    </a:lnTo>
                    <a:lnTo>
                      <a:pt x="3369" y="8526"/>
                    </a:lnTo>
                    <a:lnTo>
                      <a:pt x="0" y="4168"/>
                    </a:lnTo>
                    <a:lnTo>
                      <a:pt x="3369" y="4168"/>
                    </a:lnTo>
                    <a:lnTo>
                      <a:pt x="4558" y="5305"/>
                    </a:lnTo>
                    <a:lnTo>
                      <a:pt x="5747" y="5305"/>
                    </a:lnTo>
                    <a:lnTo>
                      <a:pt x="5747" y="4168"/>
                    </a:lnTo>
                    <a:lnTo>
                      <a:pt x="3369" y="4168"/>
                    </a:lnTo>
                    <a:lnTo>
                      <a:pt x="3369" y="3221"/>
                    </a:lnTo>
                    <a:lnTo>
                      <a:pt x="4558" y="3221"/>
                    </a:lnTo>
                    <a:lnTo>
                      <a:pt x="3369" y="2084"/>
                    </a:lnTo>
                    <a:lnTo>
                      <a:pt x="3369" y="3221"/>
                    </a:lnTo>
                    <a:lnTo>
                      <a:pt x="2180" y="3221"/>
                    </a:lnTo>
                    <a:lnTo>
                      <a:pt x="2180" y="2084"/>
                    </a:lnTo>
                    <a:lnTo>
                      <a:pt x="4558" y="2084"/>
                    </a:lnTo>
                    <a:lnTo>
                      <a:pt x="4558" y="947"/>
                    </a:lnTo>
                    <a:lnTo>
                      <a:pt x="5747" y="947"/>
                    </a:lnTo>
                    <a:lnTo>
                      <a:pt x="6738" y="0"/>
                    </a:lnTo>
                    <a:lnTo>
                      <a:pt x="6738" y="2084"/>
                    </a:lnTo>
                    <a:lnTo>
                      <a:pt x="7927" y="2084"/>
                    </a:lnTo>
                    <a:lnTo>
                      <a:pt x="7927" y="3221"/>
                    </a:lnTo>
                    <a:lnTo>
                      <a:pt x="14664" y="3221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38" name="Shape 3036"/>
              <p:cNvSpPr/>
              <p:nvPr/>
            </p:nvSpPr>
            <p:spPr>
              <a:xfrm>
                <a:off x="6560934" y="5419163"/>
                <a:ext cx="98210" cy="164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400" y="3221"/>
                    </a:moveTo>
                    <a:lnTo>
                      <a:pt x="5400" y="1137"/>
                    </a:lnTo>
                    <a:lnTo>
                      <a:pt x="3494" y="1137"/>
                    </a:lnTo>
                    <a:lnTo>
                      <a:pt x="5400" y="1137"/>
                    </a:lnTo>
                    <a:lnTo>
                      <a:pt x="1588" y="1137"/>
                    </a:lnTo>
                    <a:lnTo>
                      <a:pt x="1588" y="0"/>
                    </a:lnTo>
                    <a:lnTo>
                      <a:pt x="0" y="1137"/>
                    </a:lnTo>
                    <a:lnTo>
                      <a:pt x="1588" y="1137"/>
                    </a:lnTo>
                    <a:lnTo>
                      <a:pt x="1588" y="3221"/>
                    </a:lnTo>
                    <a:lnTo>
                      <a:pt x="3494" y="3221"/>
                    </a:lnTo>
                    <a:lnTo>
                      <a:pt x="3494" y="4358"/>
                    </a:lnTo>
                    <a:lnTo>
                      <a:pt x="5400" y="4358"/>
                    </a:lnTo>
                    <a:lnTo>
                      <a:pt x="5400" y="5495"/>
                    </a:lnTo>
                    <a:lnTo>
                      <a:pt x="6988" y="5495"/>
                    </a:lnTo>
                    <a:lnTo>
                      <a:pt x="6988" y="6442"/>
                    </a:lnTo>
                    <a:lnTo>
                      <a:pt x="10800" y="6442"/>
                    </a:lnTo>
                    <a:lnTo>
                      <a:pt x="10800" y="4358"/>
                    </a:lnTo>
                    <a:lnTo>
                      <a:pt x="12706" y="4358"/>
                    </a:lnTo>
                    <a:lnTo>
                      <a:pt x="12706" y="5495"/>
                    </a:lnTo>
                    <a:lnTo>
                      <a:pt x="12706" y="4358"/>
                    </a:lnTo>
                    <a:lnTo>
                      <a:pt x="12706" y="5495"/>
                    </a:lnTo>
                    <a:lnTo>
                      <a:pt x="10800" y="5495"/>
                    </a:lnTo>
                    <a:lnTo>
                      <a:pt x="12706" y="5495"/>
                    </a:lnTo>
                    <a:lnTo>
                      <a:pt x="12706" y="6442"/>
                    </a:lnTo>
                    <a:lnTo>
                      <a:pt x="16200" y="6442"/>
                    </a:lnTo>
                    <a:lnTo>
                      <a:pt x="16200" y="7579"/>
                    </a:lnTo>
                    <a:lnTo>
                      <a:pt x="14294" y="7579"/>
                    </a:lnTo>
                    <a:lnTo>
                      <a:pt x="16200" y="7579"/>
                    </a:lnTo>
                    <a:lnTo>
                      <a:pt x="14294" y="7579"/>
                    </a:lnTo>
                    <a:lnTo>
                      <a:pt x="14294" y="9663"/>
                    </a:lnTo>
                    <a:lnTo>
                      <a:pt x="10800" y="9663"/>
                    </a:lnTo>
                    <a:lnTo>
                      <a:pt x="10800" y="10800"/>
                    </a:lnTo>
                    <a:lnTo>
                      <a:pt x="8894" y="10800"/>
                    </a:lnTo>
                    <a:lnTo>
                      <a:pt x="8894" y="11937"/>
                    </a:lnTo>
                    <a:lnTo>
                      <a:pt x="6988" y="12884"/>
                    </a:lnTo>
                    <a:lnTo>
                      <a:pt x="8894" y="12884"/>
                    </a:lnTo>
                    <a:lnTo>
                      <a:pt x="8894" y="14021"/>
                    </a:lnTo>
                    <a:lnTo>
                      <a:pt x="6988" y="14021"/>
                    </a:lnTo>
                    <a:lnTo>
                      <a:pt x="8894" y="15158"/>
                    </a:lnTo>
                    <a:lnTo>
                      <a:pt x="8894" y="16295"/>
                    </a:lnTo>
                    <a:lnTo>
                      <a:pt x="5400" y="16295"/>
                    </a:lnTo>
                    <a:lnTo>
                      <a:pt x="5400" y="14021"/>
                    </a:lnTo>
                    <a:lnTo>
                      <a:pt x="3494" y="14021"/>
                    </a:lnTo>
                    <a:lnTo>
                      <a:pt x="3494" y="16295"/>
                    </a:lnTo>
                    <a:lnTo>
                      <a:pt x="1588" y="16295"/>
                    </a:lnTo>
                    <a:lnTo>
                      <a:pt x="1588" y="17242"/>
                    </a:lnTo>
                    <a:lnTo>
                      <a:pt x="3494" y="17242"/>
                    </a:lnTo>
                    <a:lnTo>
                      <a:pt x="3494" y="19516"/>
                    </a:lnTo>
                    <a:lnTo>
                      <a:pt x="5400" y="19516"/>
                    </a:lnTo>
                    <a:lnTo>
                      <a:pt x="5400" y="20463"/>
                    </a:lnTo>
                    <a:lnTo>
                      <a:pt x="6988" y="21600"/>
                    </a:lnTo>
                    <a:lnTo>
                      <a:pt x="6988" y="20463"/>
                    </a:lnTo>
                    <a:lnTo>
                      <a:pt x="10800" y="20463"/>
                    </a:lnTo>
                    <a:lnTo>
                      <a:pt x="10800" y="17242"/>
                    </a:lnTo>
                    <a:lnTo>
                      <a:pt x="12706" y="17242"/>
                    </a:lnTo>
                    <a:lnTo>
                      <a:pt x="12706" y="16295"/>
                    </a:lnTo>
                    <a:lnTo>
                      <a:pt x="14294" y="16295"/>
                    </a:lnTo>
                    <a:lnTo>
                      <a:pt x="14294" y="15158"/>
                    </a:lnTo>
                    <a:lnTo>
                      <a:pt x="16200" y="15158"/>
                    </a:lnTo>
                    <a:lnTo>
                      <a:pt x="16200" y="12884"/>
                    </a:lnTo>
                    <a:lnTo>
                      <a:pt x="18106" y="12884"/>
                    </a:lnTo>
                    <a:lnTo>
                      <a:pt x="18106" y="11937"/>
                    </a:lnTo>
                    <a:lnTo>
                      <a:pt x="19694" y="11937"/>
                    </a:lnTo>
                    <a:lnTo>
                      <a:pt x="19694" y="15158"/>
                    </a:lnTo>
                    <a:lnTo>
                      <a:pt x="18106" y="16295"/>
                    </a:lnTo>
                    <a:lnTo>
                      <a:pt x="19694" y="16295"/>
                    </a:lnTo>
                    <a:lnTo>
                      <a:pt x="19694" y="15158"/>
                    </a:lnTo>
                    <a:lnTo>
                      <a:pt x="21600" y="15158"/>
                    </a:lnTo>
                    <a:lnTo>
                      <a:pt x="21600" y="7579"/>
                    </a:lnTo>
                    <a:lnTo>
                      <a:pt x="19694" y="6442"/>
                    </a:lnTo>
                    <a:lnTo>
                      <a:pt x="16200" y="6442"/>
                    </a:lnTo>
                    <a:lnTo>
                      <a:pt x="16200" y="4358"/>
                    </a:lnTo>
                    <a:lnTo>
                      <a:pt x="14294" y="4358"/>
                    </a:lnTo>
                    <a:lnTo>
                      <a:pt x="16200" y="4358"/>
                    </a:lnTo>
                    <a:lnTo>
                      <a:pt x="14294" y="3221"/>
                    </a:lnTo>
                    <a:lnTo>
                      <a:pt x="5400" y="3221"/>
                    </a:lnTo>
                    <a:close/>
                  </a:path>
                </a:pathLst>
              </a:custGeom>
              <a:solidFill>
                <a:srgbClr val="80076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39" name="Shape 3037"/>
              <p:cNvSpPr/>
              <p:nvPr/>
            </p:nvSpPr>
            <p:spPr>
              <a:xfrm>
                <a:off x="9060231" y="4255086"/>
                <a:ext cx="11555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40" name="Shape 3038"/>
              <p:cNvSpPr/>
              <p:nvPr/>
            </p:nvSpPr>
            <p:spPr>
              <a:xfrm>
                <a:off x="9036401" y="4255086"/>
                <a:ext cx="1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41" name="Shape 3039"/>
              <p:cNvSpPr/>
              <p:nvPr/>
            </p:nvSpPr>
            <p:spPr>
              <a:xfrm>
                <a:off x="9029180" y="4246420"/>
                <a:ext cx="15888" cy="11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9818" y="21600"/>
                    </a:lnTo>
                    <a:lnTo>
                      <a:pt x="98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42" name="Shape 3040"/>
              <p:cNvSpPr/>
              <p:nvPr/>
            </p:nvSpPr>
            <p:spPr>
              <a:xfrm>
                <a:off x="9045066" y="4256530"/>
                <a:ext cx="24554" cy="33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624" y="0"/>
                    </a:moveTo>
                    <a:lnTo>
                      <a:pt x="7624" y="5635"/>
                    </a:lnTo>
                    <a:lnTo>
                      <a:pt x="15247" y="5635"/>
                    </a:lnTo>
                    <a:lnTo>
                      <a:pt x="7624" y="5635"/>
                    </a:lnTo>
                    <a:lnTo>
                      <a:pt x="15247" y="5635"/>
                    </a:lnTo>
                    <a:lnTo>
                      <a:pt x="21600" y="10330"/>
                    </a:lnTo>
                    <a:lnTo>
                      <a:pt x="15247" y="10330"/>
                    </a:lnTo>
                    <a:lnTo>
                      <a:pt x="21600" y="15965"/>
                    </a:lnTo>
                    <a:lnTo>
                      <a:pt x="15247" y="15965"/>
                    </a:lnTo>
                    <a:lnTo>
                      <a:pt x="21600" y="15965"/>
                    </a:lnTo>
                    <a:lnTo>
                      <a:pt x="21600" y="21600"/>
                    </a:lnTo>
                    <a:lnTo>
                      <a:pt x="15247" y="21600"/>
                    </a:lnTo>
                    <a:lnTo>
                      <a:pt x="15247" y="15965"/>
                    </a:lnTo>
                    <a:lnTo>
                      <a:pt x="15247" y="21600"/>
                    </a:lnTo>
                    <a:lnTo>
                      <a:pt x="7624" y="21600"/>
                    </a:lnTo>
                    <a:lnTo>
                      <a:pt x="7624" y="15965"/>
                    </a:lnTo>
                    <a:lnTo>
                      <a:pt x="0" y="15965"/>
                    </a:lnTo>
                    <a:lnTo>
                      <a:pt x="0" y="5635"/>
                    </a:lnTo>
                    <a:lnTo>
                      <a:pt x="7624" y="5635"/>
                    </a:lnTo>
                    <a:lnTo>
                      <a:pt x="0" y="5635"/>
                    </a:lnTo>
                    <a:lnTo>
                      <a:pt x="0" y="0"/>
                    </a:lnTo>
                    <a:lnTo>
                      <a:pt x="7624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43" name="Shape 3041"/>
              <p:cNvSpPr/>
              <p:nvPr/>
            </p:nvSpPr>
            <p:spPr>
              <a:xfrm>
                <a:off x="9069619" y="4281083"/>
                <a:ext cx="33219" cy="1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35" y="0"/>
                    </a:moveTo>
                    <a:lnTo>
                      <a:pt x="15965" y="0"/>
                    </a:lnTo>
                    <a:lnTo>
                      <a:pt x="15965" y="11782"/>
                    </a:lnTo>
                    <a:lnTo>
                      <a:pt x="21600" y="11782"/>
                    </a:lnTo>
                    <a:lnTo>
                      <a:pt x="21600" y="21600"/>
                    </a:lnTo>
                    <a:lnTo>
                      <a:pt x="5635" y="21600"/>
                    </a:lnTo>
                    <a:lnTo>
                      <a:pt x="5635" y="0"/>
                    </a:lnTo>
                    <a:lnTo>
                      <a:pt x="0" y="0"/>
                    </a:lnTo>
                    <a:lnTo>
                      <a:pt x="5635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44" name="Shape 3042"/>
              <p:cNvSpPr/>
              <p:nvPr/>
            </p:nvSpPr>
            <p:spPr>
              <a:xfrm>
                <a:off x="6303855" y="5089871"/>
                <a:ext cx="24554" cy="24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7624" y="6353"/>
                    </a:lnTo>
                    <a:lnTo>
                      <a:pt x="15247" y="13976"/>
                    </a:lnTo>
                    <a:lnTo>
                      <a:pt x="21600" y="13976"/>
                    </a:lnTo>
                    <a:lnTo>
                      <a:pt x="21600" y="21600"/>
                    </a:lnTo>
                    <a:lnTo>
                      <a:pt x="21600" y="13976"/>
                    </a:lnTo>
                    <a:lnTo>
                      <a:pt x="15247" y="13976"/>
                    </a:lnTo>
                    <a:lnTo>
                      <a:pt x="15247" y="6353"/>
                    </a:lnTo>
                    <a:lnTo>
                      <a:pt x="7624" y="635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45" name="Shape 3043"/>
              <p:cNvSpPr/>
              <p:nvPr/>
            </p:nvSpPr>
            <p:spPr>
              <a:xfrm>
                <a:off x="6403510" y="5172194"/>
                <a:ext cx="15888" cy="4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782" y="21600"/>
                    </a:moveTo>
                    <a:lnTo>
                      <a:pt x="11782" y="17743"/>
                    </a:lnTo>
                    <a:lnTo>
                      <a:pt x="0" y="17743"/>
                    </a:lnTo>
                    <a:lnTo>
                      <a:pt x="0" y="13114"/>
                    </a:lnTo>
                    <a:lnTo>
                      <a:pt x="11782" y="13114"/>
                    </a:lnTo>
                    <a:lnTo>
                      <a:pt x="11782" y="8486"/>
                    </a:lnTo>
                    <a:lnTo>
                      <a:pt x="21600" y="8486"/>
                    </a:lnTo>
                    <a:lnTo>
                      <a:pt x="21600" y="3857"/>
                    </a:lnTo>
                    <a:lnTo>
                      <a:pt x="11782" y="3857"/>
                    </a:lnTo>
                    <a:lnTo>
                      <a:pt x="11782" y="0"/>
                    </a:lnTo>
                    <a:lnTo>
                      <a:pt x="21600" y="0"/>
                    </a:lnTo>
                    <a:lnTo>
                      <a:pt x="21600" y="8486"/>
                    </a:lnTo>
                    <a:lnTo>
                      <a:pt x="11782" y="13114"/>
                    </a:lnTo>
                    <a:lnTo>
                      <a:pt x="11782" y="2160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46" name="Shape 3044"/>
              <p:cNvSpPr/>
              <p:nvPr/>
            </p:nvSpPr>
            <p:spPr>
              <a:xfrm>
                <a:off x="6443227" y="5188081"/>
                <a:ext cx="1155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  <p:sp>
            <p:nvSpPr>
              <p:cNvPr id="547" name="Shape 3045"/>
              <p:cNvSpPr/>
              <p:nvPr/>
            </p:nvSpPr>
            <p:spPr>
              <a:xfrm>
                <a:off x="6254750" y="5121644"/>
                <a:ext cx="222417" cy="1978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379" y="946"/>
                    </a:moveTo>
                    <a:lnTo>
                      <a:pt x="9678" y="946"/>
                    </a:lnTo>
                    <a:lnTo>
                      <a:pt x="9678" y="2838"/>
                    </a:lnTo>
                    <a:lnTo>
                      <a:pt x="7995" y="2838"/>
                    </a:lnTo>
                    <a:lnTo>
                      <a:pt x="7995" y="1892"/>
                    </a:lnTo>
                    <a:lnTo>
                      <a:pt x="6452" y="1892"/>
                    </a:lnTo>
                    <a:lnTo>
                      <a:pt x="6452" y="946"/>
                    </a:lnTo>
                    <a:lnTo>
                      <a:pt x="5610" y="946"/>
                    </a:lnTo>
                    <a:lnTo>
                      <a:pt x="5610" y="1892"/>
                    </a:lnTo>
                    <a:lnTo>
                      <a:pt x="4769" y="1892"/>
                    </a:lnTo>
                    <a:lnTo>
                      <a:pt x="4769" y="946"/>
                    </a:lnTo>
                    <a:lnTo>
                      <a:pt x="3226" y="946"/>
                    </a:lnTo>
                    <a:lnTo>
                      <a:pt x="3226" y="1892"/>
                    </a:lnTo>
                    <a:lnTo>
                      <a:pt x="2384" y="1892"/>
                    </a:lnTo>
                    <a:lnTo>
                      <a:pt x="2384" y="946"/>
                    </a:lnTo>
                    <a:lnTo>
                      <a:pt x="3226" y="946"/>
                    </a:lnTo>
                    <a:lnTo>
                      <a:pt x="842" y="946"/>
                    </a:lnTo>
                    <a:lnTo>
                      <a:pt x="0" y="1892"/>
                    </a:lnTo>
                    <a:lnTo>
                      <a:pt x="842" y="1892"/>
                    </a:lnTo>
                    <a:lnTo>
                      <a:pt x="842" y="2838"/>
                    </a:lnTo>
                    <a:lnTo>
                      <a:pt x="1543" y="2838"/>
                    </a:lnTo>
                    <a:lnTo>
                      <a:pt x="2384" y="3626"/>
                    </a:lnTo>
                    <a:lnTo>
                      <a:pt x="2384" y="6307"/>
                    </a:lnTo>
                    <a:lnTo>
                      <a:pt x="3226" y="6307"/>
                    </a:lnTo>
                    <a:lnTo>
                      <a:pt x="3226" y="7253"/>
                    </a:lnTo>
                    <a:lnTo>
                      <a:pt x="4068" y="7253"/>
                    </a:lnTo>
                    <a:lnTo>
                      <a:pt x="4068" y="9933"/>
                    </a:lnTo>
                    <a:lnTo>
                      <a:pt x="3226" y="9933"/>
                    </a:lnTo>
                    <a:lnTo>
                      <a:pt x="3226" y="10879"/>
                    </a:lnTo>
                    <a:lnTo>
                      <a:pt x="1543" y="10879"/>
                    </a:lnTo>
                    <a:lnTo>
                      <a:pt x="1543" y="11825"/>
                    </a:lnTo>
                    <a:lnTo>
                      <a:pt x="842" y="11825"/>
                    </a:lnTo>
                    <a:lnTo>
                      <a:pt x="1543" y="11825"/>
                    </a:lnTo>
                    <a:lnTo>
                      <a:pt x="1543" y="12613"/>
                    </a:lnTo>
                    <a:lnTo>
                      <a:pt x="842" y="12613"/>
                    </a:lnTo>
                    <a:lnTo>
                      <a:pt x="842" y="11825"/>
                    </a:lnTo>
                    <a:lnTo>
                      <a:pt x="0" y="11825"/>
                    </a:lnTo>
                    <a:lnTo>
                      <a:pt x="0" y="13559"/>
                    </a:lnTo>
                    <a:lnTo>
                      <a:pt x="842" y="13559"/>
                    </a:lnTo>
                    <a:lnTo>
                      <a:pt x="842" y="15293"/>
                    </a:lnTo>
                    <a:lnTo>
                      <a:pt x="1543" y="15293"/>
                    </a:lnTo>
                    <a:lnTo>
                      <a:pt x="1543" y="16239"/>
                    </a:lnTo>
                    <a:lnTo>
                      <a:pt x="5610" y="16239"/>
                    </a:lnTo>
                    <a:lnTo>
                      <a:pt x="6452" y="15293"/>
                    </a:lnTo>
                    <a:lnTo>
                      <a:pt x="7153" y="15293"/>
                    </a:lnTo>
                    <a:lnTo>
                      <a:pt x="7153" y="16239"/>
                    </a:lnTo>
                    <a:lnTo>
                      <a:pt x="8836" y="16239"/>
                    </a:lnTo>
                    <a:lnTo>
                      <a:pt x="8836" y="17185"/>
                    </a:lnTo>
                    <a:lnTo>
                      <a:pt x="9678" y="17185"/>
                    </a:lnTo>
                    <a:lnTo>
                      <a:pt x="9678" y="18131"/>
                    </a:lnTo>
                    <a:lnTo>
                      <a:pt x="11221" y="18131"/>
                    </a:lnTo>
                    <a:lnTo>
                      <a:pt x="11221" y="17185"/>
                    </a:lnTo>
                    <a:lnTo>
                      <a:pt x="11221" y="18131"/>
                    </a:lnTo>
                    <a:lnTo>
                      <a:pt x="12062" y="18131"/>
                    </a:lnTo>
                    <a:lnTo>
                      <a:pt x="12062" y="17185"/>
                    </a:lnTo>
                    <a:lnTo>
                      <a:pt x="12062" y="18131"/>
                    </a:lnTo>
                    <a:lnTo>
                      <a:pt x="12764" y="18131"/>
                    </a:lnTo>
                    <a:lnTo>
                      <a:pt x="12062" y="18131"/>
                    </a:lnTo>
                    <a:lnTo>
                      <a:pt x="12764" y="18131"/>
                    </a:lnTo>
                    <a:lnTo>
                      <a:pt x="12764" y="17185"/>
                    </a:lnTo>
                    <a:lnTo>
                      <a:pt x="14447" y="17185"/>
                    </a:lnTo>
                    <a:lnTo>
                      <a:pt x="14447" y="18131"/>
                    </a:lnTo>
                    <a:lnTo>
                      <a:pt x="15288" y="18131"/>
                    </a:lnTo>
                    <a:lnTo>
                      <a:pt x="15288" y="19866"/>
                    </a:lnTo>
                    <a:lnTo>
                      <a:pt x="15990" y="19866"/>
                    </a:lnTo>
                    <a:lnTo>
                      <a:pt x="15990" y="20812"/>
                    </a:lnTo>
                    <a:lnTo>
                      <a:pt x="15990" y="19866"/>
                    </a:lnTo>
                    <a:lnTo>
                      <a:pt x="15990" y="20812"/>
                    </a:lnTo>
                    <a:lnTo>
                      <a:pt x="16831" y="20812"/>
                    </a:lnTo>
                    <a:lnTo>
                      <a:pt x="16831" y="21600"/>
                    </a:lnTo>
                    <a:lnTo>
                      <a:pt x="19216" y="21600"/>
                    </a:lnTo>
                    <a:lnTo>
                      <a:pt x="19216" y="20812"/>
                    </a:lnTo>
                    <a:lnTo>
                      <a:pt x="20057" y="20812"/>
                    </a:lnTo>
                    <a:lnTo>
                      <a:pt x="20057" y="19866"/>
                    </a:lnTo>
                    <a:lnTo>
                      <a:pt x="20899" y="19866"/>
                    </a:lnTo>
                    <a:lnTo>
                      <a:pt x="20899" y="20812"/>
                    </a:lnTo>
                    <a:lnTo>
                      <a:pt x="21600" y="20812"/>
                    </a:lnTo>
                    <a:lnTo>
                      <a:pt x="21600" y="19866"/>
                    </a:lnTo>
                    <a:lnTo>
                      <a:pt x="20899" y="19866"/>
                    </a:lnTo>
                    <a:lnTo>
                      <a:pt x="20899" y="18920"/>
                    </a:lnTo>
                    <a:lnTo>
                      <a:pt x="20057" y="18131"/>
                    </a:lnTo>
                    <a:lnTo>
                      <a:pt x="19216" y="18131"/>
                    </a:lnTo>
                    <a:lnTo>
                      <a:pt x="19216" y="17185"/>
                    </a:lnTo>
                    <a:lnTo>
                      <a:pt x="18514" y="17185"/>
                    </a:lnTo>
                    <a:lnTo>
                      <a:pt x="18514" y="18131"/>
                    </a:lnTo>
                    <a:lnTo>
                      <a:pt x="17673" y="18131"/>
                    </a:lnTo>
                    <a:lnTo>
                      <a:pt x="17673" y="16239"/>
                    </a:lnTo>
                    <a:lnTo>
                      <a:pt x="15288" y="16239"/>
                    </a:lnTo>
                    <a:lnTo>
                      <a:pt x="14447" y="15293"/>
                    </a:lnTo>
                    <a:lnTo>
                      <a:pt x="14447" y="12613"/>
                    </a:lnTo>
                    <a:lnTo>
                      <a:pt x="15288" y="11825"/>
                    </a:lnTo>
                    <a:lnTo>
                      <a:pt x="15288" y="9933"/>
                    </a:lnTo>
                    <a:lnTo>
                      <a:pt x="14447" y="10879"/>
                    </a:lnTo>
                    <a:lnTo>
                      <a:pt x="14447" y="15293"/>
                    </a:lnTo>
                    <a:lnTo>
                      <a:pt x="13605" y="15293"/>
                    </a:lnTo>
                    <a:lnTo>
                      <a:pt x="13605" y="13559"/>
                    </a:lnTo>
                    <a:lnTo>
                      <a:pt x="12764" y="13559"/>
                    </a:lnTo>
                    <a:lnTo>
                      <a:pt x="13605" y="13559"/>
                    </a:lnTo>
                    <a:lnTo>
                      <a:pt x="13605" y="12613"/>
                    </a:lnTo>
                    <a:lnTo>
                      <a:pt x="12764" y="12613"/>
                    </a:lnTo>
                    <a:lnTo>
                      <a:pt x="12764" y="13559"/>
                    </a:lnTo>
                    <a:lnTo>
                      <a:pt x="12764" y="12613"/>
                    </a:lnTo>
                    <a:lnTo>
                      <a:pt x="14447" y="12613"/>
                    </a:lnTo>
                    <a:lnTo>
                      <a:pt x="14447" y="9933"/>
                    </a:lnTo>
                    <a:lnTo>
                      <a:pt x="13605" y="9933"/>
                    </a:lnTo>
                    <a:lnTo>
                      <a:pt x="14447" y="9933"/>
                    </a:lnTo>
                    <a:lnTo>
                      <a:pt x="13605" y="9145"/>
                    </a:lnTo>
                    <a:lnTo>
                      <a:pt x="14447" y="9145"/>
                    </a:lnTo>
                    <a:lnTo>
                      <a:pt x="14447" y="9933"/>
                    </a:lnTo>
                    <a:lnTo>
                      <a:pt x="14447" y="9145"/>
                    </a:lnTo>
                    <a:lnTo>
                      <a:pt x="13605" y="9145"/>
                    </a:lnTo>
                    <a:lnTo>
                      <a:pt x="14447" y="9145"/>
                    </a:lnTo>
                    <a:lnTo>
                      <a:pt x="14447" y="8199"/>
                    </a:lnTo>
                    <a:lnTo>
                      <a:pt x="13605" y="8199"/>
                    </a:lnTo>
                    <a:lnTo>
                      <a:pt x="14447" y="7253"/>
                    </a:lnTo>
                    <a:lnTo>
                      <a:pt x="14447" y="8199"/>
                    </a:lnTo>
                    <a:lnTo>
                      <a:pt x="14447" y="7253"/>
                    </a:lnTo>
                    <a:lnTo>
                      <a:pt x="13605" y="7253"/>
                    </a:lnTo>
                    <a:lnTo>
                      <a:pt x="14447" y="7253"/>
                    </a:lnTo>
                    <a:lnTo>
                      <a:pt x="14447" y="6307"/>
                    </a:lnTo>
                    <a:lnTo>
                      <a:pt x="12764" y="6307"/>
                    </a:lnTo>
                    <a:lnTo>
                      <a:pt x="12764" y="5518"/>
                    </a:lnTo>
                    <a:lnTo>
                      <a:pt x="13605" y="5518"/>
                    </a:lnTo>
                    <a:lnTo>
                      <a:pt x="13605" y="4572"/>
                    </a:lnTo>
                    <a:lnTo>
                      <a:pt x="12764" y="4572"/>
                    </a:lnTo>
                    <a:lnTo>
                      <a:pt x="12764" y="3626"/>
                    </a:lnTo>
                    <a:lnTo>
                      <a:pt x="12764" y="4572"/>
                    </a:lnTo>
                    <a:lnTo>
                      <a:pt x="12062" y="4572"/>
                    </a:lnTo>
                    <a:lnTo>
                      <a:pt x="12062" y="3626"/>
                    </a:lnTo>
                    <a:lnTo>
                      <a:pt x="12062" y="4572"/>
                    </a:lnTo>
                    <a:lnTo>
                      <a:pt x="12062" y="3626"/>
                    </a:lnTo>
                    <a:lnTo>
                      <a:pt x="12764" y="3626"/>
                    </a:lnTo>
                    <a:lnTo>
                      <a:pt x="12062" y="3626"/>
                    </a:lnTo>
                    <a:lnTo>
                      <a:pt x="12062" y="2838"/>
                    </a:lnTo>
                    <a:lnTo>
                      <a:pt x="11221" y="2838"/>
                    </a:lnTo>
                    <a:lnTo>
                      <a:pt x="11221" y="1892"/>
                    </a:lnTo>
                    <a:lnTo>
                      <a:pt x="12062" y="1892"/>
                    </a:lnTo>
                    <a:lnTo>
                      <a:pt x="12062" y="946"/>
                    </a:lnTo>
                    <a:lnTo>
                      <a:pt x="11221" y="946"/>
                    </a:lnTo>
                    <a:lnTo>
                      <a:pt x="11221" y="1892"/>
                    </a:lnTo>
                    <a:lnTo>
                      <a:pt x="11221" y="0"/>
                    </a:lnTo>
                    <a:lnTo>
                      <a:pt x="10379" y="0"/>
                    </a:lnTo>
                    <a:lnTo>
                      <a:pt x="10379" y="94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48" name="Shape 3046"/>
              <p:cNvSpPr/>
              <p:nvPr/>
            </p:nvSpPr>
            <p:spPr>
              <a:xfrm>
                <a:off x="6816568" y="5748454"/>
                <a:ext cx="140095" cy="1400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5365"/>
                    </a:moveTo>
                    <a:lnTo>
                      <a:pt x="0" y="14029"/>
                    </a:lnTo>
                    <a:lnTo>
                      <a:pt x="1113" y="14029"/>
                    </a:lnTo>
                    <a:lnTo>
                      <a:pt x="1113" y="11579"/>
                    </a:lnTo>
                    <a:lnTo>
                      <a:pt x="2449" y="11579"/>
                    </a:lnTo>
                    <a:lnTo>
                      <a:pt x="2449" y="2672"/>
                    </a:lnTo>
                    <a:lnTo>
                      <a:pt x="6235" y="2672"/>
                    </a:lnTo>
                    <a:lnTo>
                      <a:pt x="7571" y="1336"/>
                    </a:lnTo>
                    <a:lnTo>
                      <a:pt x="7571" y="0"/>
                    </a:lnTo>
                    <a:lnTo>
                      <a:pt x="8907" y="1336"/>
                    </a:lnTo>
                    <a:lnTo>
                      <a:pt x="8907" y="2672"/>
                    </a:lnTo>
                    <a:lnTo>
                      <a:pt x="11357" y="3786"/>
                    </a:lnTo>
                    <a:lnTo>
                      <a:pt x="11357" y="1336"/>
                    </a:lnTo>
                    <a:lnTo>
                      <a:pt x="12693" y="2672"/>
                    </a:lnTo>
                    <a:lnTo>
                      <a:pt x="14029" y="2672"/>
                    </a:lnTo>
                    <a:lnTo>
                      <a:pt x="14029" y="5122"/>
                    </a:lnTo>
                    <a:lnTo>
                      <a:pt x="15142" y="5122"/>
                    </a:lnTo>
                    <a:lnTo>
                      <a:pt x="15142" y="3786"/>
                    </a:lnTo>
                    <a:lnTo>
                      <a:pt x="15142" y="5122"/>
                    </a:lnTo>
                    <a:lnTo>
                      <a:pt x="16478" y="6458"/>
                    </a:lnTo>
                    <a:lnTo>
                      <a:pt x="15142" y="6458"/>
                    </a:lnTo>
                    <a:lnTo>
                      <a:pt x="15142" y="7794"/>
                    </a:lnTo>
                    <a:lnTo>
                      <a:pt x="17814" y="7794"/>
                    </a:lnTo>
                    <a:lnTo>
                      <a:pt x="17814" y="6458"/>
                    </a:lnTo>
                    <a:lnTo>
                      <a:pt x="18928" y="7794"/>
                    </a:lnTo>
                    <a:lnTo>
                      <a:pt x="20264" y="6458"/>
                    </a:lnTo>
                    <a:lnTo>
                      <a:pt x="20264" y="10243"/>
                    </a:lnTo>
                    <a:lnTo>
                      <a:pt x="21600" y="10243"/>
                    </a:lnTo>
                    <a:lnTo>
                      <a:pt x="20264" y="10243"/>
                    </a:lnTo>
                    <a:lnTo>
                      <a:pt x="20264" y="11579"/>
                    </a:lnTo>
                    <a:lnTo>
                      <a:pt x="17814" y="11579"/>
                    </a:lnTo>
                    <a:lnTo>
                      <a:pt x="17814" y="12693"/>
                    </a:lnTo>
                    <a:lnTo>
                      <a:pt x="16478" y="12693"/>
                    </a:lnTo>
                    <a:lnTo>
                      <a:pt x="16478" y="14029"/>
                    </a:lnTo>
                    <a:lnTo>
                      <a:pt x="15142" y="14029"/>
                    </a:lnTo>
                    <a:lnTo>
                      <a:pt x="15142" y="16701"/>
                    </a:lnTo>
                    <a:lnTo>
                      <a:pt x="14029" y="16701"/>
                    </a:lnTo>
                    <a:lnTo>
                      <a:pt x="14029" y="21600"/>
                    </a:lnTo>
                    <a:lnTo>
                      <a:pt x="12693" y="21600"/>
                    </a:lnTo>
                    <a:lnTo>
                      <a:pt x="12693" y="20487"/>
                    </a:lnTo>
                    <a:lnTo>
                      <a:pt x="11357" y="21600"/>
                    </a:lnTo>
                    <a:lnTo>
                      <a:pt x="11357" y="20487"/>
                    </a:lnTo>
                    <a:lnTo>
                      <a:pt x="10021" y="20487"/>
                    </a:lnTo>
                    <a:lnTo>
                      <a:pt x="10021" y="19151"/>
                    </a:lnTo>
                    <a:lnTo>
                      <a:pt x="8907" y="20487"/>
                    </a:lnTo>
                    <a:lnTo>
                      <a:pt x="8907" y="21600"/>
                    </a:lnTo>
                    <a:lnTo>
                      <a:pt x="7571" y="21600"/>
                    </a:lnTo>
                    <a:lnTo>
                      <a:pt x="7571" y="20487"/>
                    </a:lnTo>
                    <a:lnTo>
                      <a:pt x="7571" y="21600"/>
                    </a:lnTo>
                    <a:lnTo>
                      <a:pt x="7571" y="20487"/>
                    </a:lnTo>
                    <a:lnTo>
                      <a:pt x="6235" y="21600"/>
                    </a:lnTo>
                    <a:lnTo>
                      <a:pt x="2449" y="21600"/>
                    </a:lnTo>
                    <a:lnTo>
                      <a:pt x="2449" y="20487"/>
                    </a:lnTo>
                    <a:lnTo>
                      <a:pt x="1113" y="20487"/>
                    </a:lnTo>
                    <a:lnTo>
                      <a:pt x="1113" y="19151"/>
                    </a:lnTo>
                    <a:lnTo>
                      <a:pt x="0" y="19151"/>
                    </a:lnTo>
                    <a:lnTo>
                      <a:pt x="0" y="1536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rnd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>
                  <a:lnSpc>
                    <a:spcPct val="100000"/>
                  </a:lnSpc>
                  <a:defRPr sz="3000">
                    <a:solidFill>
                      <a:srgbClr val="FFFFFF"/>
                    </a:solidFill>
                  </a:defRPr>
                </a:pPr>
                <a:endParaRPr sz="1500" dirty="0"/>
              </a:p>
            </p:txBody>
          </p:sp>
        </p:grpSp>
      </p:grpSp>
      <p:sp>
        <p:nvSpPr>
          <p:cNvPr id="549" name="Прямоугольник 548"/>
          <p:cNvSpPr/>
          <p:nvPr/>
        </p:nvSpPr>
        <p:spPr>
          <a:xfrm>
            <a:off x="2168057" y="1734831"/>
            <a:ext cx="3425429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57B6"/>
                </a:solidFill>
                <a:cs typeface="Arial" panose="020B0604020202020204" pitchFamily="34" charset="0"/>
              </a:rPr>
              <a:t>по объему чистых активов</a:t>
            </a:r>
            <a:endParaRPr lang="en-US" sz="1400" dirty="0">
              <a:solidFill>
                <a:srgbClr val="0057B6"/>
              </a:solidFill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0057B6"/>
                </a:solidFill>
                <a:cs typeface="Arial" panose="020B0604020202020204" pitchFamily="34" charset="0"/>
              </a:rPr>
              <a:t>по объему кредитного портфеля</a:t>
            </a:r>
            <a:endParaRPr lang="en-US" sz="1400" dirty="0">
              <a:solidFill>
                <a:srgbClr val="0057B6"/>
              </a:solidFill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0057B6"/>
                </a:solidFill>
                <a:cs typeface="Arial" panose="020B0604020202020204" pitchFamily="34" charset="0"/>
              </a:rPr>
              <a:t>по объему депозитов физических лиц</a:t>
            </a:r>
          </a:p>
        </p:txBody>
      </p:sp>
      <p:sp>
        <p:nvSpPr>
          <p:cNvPr id="550" name="Прямоугольник 549"/>
          <p:cNvSpPr/>
          <p:nvPr/>
        </p:nvSpPr>
        <p:spPr>
          <a:xfrm>
            <a:off x="6845786" y="1842553"/>
            <a:ext cx="16454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57B6"/>
                </a:solidFill>
                <a:cs typeface="Arial" panose="020B0604020202020204" pitchFamily="34" charset="0"/>
              </a:rPr>
              <a:t>Филиалов</a:t>
            </a:r>
            <a:br>
              <a:rPr lang="ru-RU" sz="1400" dirty="0">
                <a:solidFill>
                  <a:srgbClr val="0057B6"/>
                </a:solidFill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57B6"/>
                </a:solidFill>
                <a:cs typeface="Arial" panose="020B0604020202020204" pitchFamily="34" charset="0"/>
              </a:rPr>
              <a:t>по стране</a:t>
            </a:r>
          </a:p>
        </p:txBody>
      </p:sp>
      <p:sp>
        <p:nvSpPr>
          <p:cNvPr id="551" name="Прямоугольник 550"/>
          <p:cNvSpPr/>
          <p:nvPr/>
        </p:nvSpPr>
        <p:spPr>
          <a:xfrm>
            <a:off x="10240341" y="1842553"/>
            <a:ext cx="15588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57B6"/>
                </a:solidFill>
                <a:cs typeface="Arial" panose="020B0604020202020204" pitchFamily="34" charset="0"/>
              </a:rPr>
              <a:t>Офисов</a:t>
            </a:r>
            <a:br>
              <a:rPr lang="ru-RU" sz="1400" dirty="0">
                <a:solidFill>
                  <a:srgbClr val="0057B6"/>
                </a:solidFill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57B6"/>
                </a:solidFill>
                <a:cs typeface="Arial" panose="020B0604020202020204" pitchFamily="34" charset="0"/>
              </a:rPr>
              <a:t>по России</a:t>
            </a:r>
          </a:p>
        </p:txBody>
      </p:sp>
      <p:sp>
        <p:nvSpPr>
          <p:cNvPr id="552" name="Oval 15"/>
          <p:cNvSpPr/>
          <p:nvPr/>
        </p:nvSpPr>
        <p:spPr>
          <a:xfrm>
            <a:off x="592071" y="5303255"/>
            <a:ext cx="471803" cy="471802"/>
          </a:xfrm>
          <a:prstGeom prst="ellipse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53" name="TextBox 552"/>
          <p:cNvSpPr txBox="1"/>
          <p:nvPr/>
        </p:nvSpPr>
        <p:spPr>
          <a:xfrm>
            <a:off x="1245296" y="5250741"/>
            <a:ext cx="1073706" cy="33361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Эксперт РА</a:t>
            </a:r>
            <a:endParaRPr lang="ru-RU" sz="1400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554" name="Shape 109"/>
          <p:cNvSpPr txBox="1"/>
          <p:nvPr/>
        </p:nvSpPr>
        <p:spPr>
          <a:xfrm>
            <a:off x="547453" y="5326458"/>
            <a:ext cx="554426" cy="2341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algn="ctr">
              <a:buSzPct val="25000"/>
            </a:pPr>
            <a:r>
              <a:rPr lang="en-US" sz="1200" b="1" dirty="0" err="1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ru</a:t>
            </a:r>
            <a:r>
              <a:rPr lang="en-US" sz="12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 </a:t>
            </a:r>
            <a:endParaRPr lang="ru-RU" sz="1200" b="1" dirty="0">
              <a:solidFill>
                <a:schemeClr val="bg1"/>
              </a:solidFill>
              <a:cs typeface="Arial" panose="020B0604020202020204" pitchFamily="34" charset="0"/>
              <a:sym typeface="Raleway"/>
            </a:endParaRPr>
          </a:p>
          <a:p>
            <a:pPr algn="ctr">
              <a:buSzPct val="25000"/>
            </a:pPr>
            <a:r>
              <a:rPr lang="ru-RU" sz="12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АА+</a:t>
            </a:r>
            <a:endParaRPr lang="en-CA" sz="1200" b="1" dirty="0">
              <a:solidFill>
                <a:schemeClr val="bg1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555" name="Oval 15"/>
          <p:cNvSpPr/>
          <p:nvPr/>
        </p:nvSpPr>
        <p:spPr>
          <a:xfrm>
            <a:off x="598476" y="4084937"/>
            <a:ext cx="471803" cy="471802"/>
          </a:xfrm>
          <a:prstGeom prst="ellipse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56" name="TextBox 555"/>
          <p:cNvSpPr txBox="1"/>
          <p:nvPr/>
        </p:nvSpPr>
        <p:spPr>
          <a:xfrm>
            <a:off x="1241919" y="4049318"/>
            <a:ext cx="1073706" cy="33361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CA" sz="14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Moody’s</a:t>
            </a:r>
            <a:endParaRPr lang="ru-RU" sz="1400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557" name="Shape 109"/>
          <p:cNvSpPr txBox="1"/>
          <p:nvPr/>
        </p:nvSpPr>
        <p:spPr>
          <a:xfrm>
            <a:off x="687293" y="4203784"/>
            <a:ext cx="414690" cy="2341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21037"/>
              </a:lnSpc>
              <a:buSzPct val="25000"/>
            </a:pPr>
            <a:r>
              <a:rPr lang="en-CA" sz="14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Ba</a:t>
            </a:r>
            <a:r>
              <a:rPr lang="ru-RU" sz="14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1</a:t>
            </a:r>
            <a:endParaRPr sz="1400" b="1" dirty="0">
              <a:solidFill>
                <a:schemeClr val="bg1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558" name="Oval 15"/>
          <p:cNvSpPr/>
          <p:nvPr/>
        </p:nvSpPr>
        <p:spPr>
          <a:xfrm>
            <a:off x="598476" y="4694096"/>
            <a:ext cx="471803" cy="471802"/>
          </a:xfrm>
          <a:prstGeom prst="ellipse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59" name="TextBox 558"/>
          <p:cNvSpPr txBox="1"/>
          <p:nvPr/>
        </p:nvSpPr>
        <p:spPr>
          <a:xfrm>
            <a:off x="1230699" y="4653157"/>
            <a:ext cx="1073706" cy="33361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CA" sz="14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S&amp;P</a:t>
            </a:r>
            <a:endParaRPr lang="ru-RU" sz="1400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560" name="Shape 109"/>
          <p:cNvSpPr txBox="1"/>
          <p:nvPr/>
        </p:nvSpPr>
        <p:spPr>
          <a:xfrm>
            <a:off x="698358" y="4812943"/>
            <a:ext cx="414690" cy="2341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21037"/>
              </a:lnSpc>
              <a:buSzPct val="25000"/>
            </a:pPr>
            <a:r>
              <a:rPr lang="en-CA" sz="14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BB+</a:t>
            </a:r>
            <a:endParaRPr sz="1400" b="1" dirty="0">
              <a:solidFill>
                <a:schemeClr val="bg1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561" name="TextBox 560"/>
          <p:cNvSpPr txBox="1"/>
          <p:nvPr/>
        </p:nvSpPr>
        <p:spPr>
          <a:xfrm>
            <a:off x="2912174" y="2963041"/>
            <a:ext cx="1520416" cy="35702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>
              <a:lnSpc>
                <a:spcPct val="113879"/>
              </a:lnSpc>
              <a:buSzPct val="25000"/>
            </a:pPr>
            <a:r>
              <a:rPr lang="ru-RU" sz="1600" b="1" dirty="0">
                <a:solidFill>
                  <a:srgbClr val="0057B6"/>
                </a:solidFill>
                <a:ea typeface="Raleway"/>
                <a:cs typeface="Raleway"/>
                <a:sym typeface="Raleway"/>
              </a:rPr>
              <a:t>Клиентская база:</a:t>
            </a:r>
            <a:endParaRPr lang="en-CA" sz="1600" b="1" dirty="0">
              <a:solidFill>
                <a:srgbClr val="0057B6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562" name="Oval 15"/>
          <p:cNvSpPr/>
          <p:nvPr/>
        </p:nvSpPr>
        <p:spPr>
          <a:xfrm>
            <a:off x="2916427" y="3475777"/>
            <a:ext cx="471803" cy="471802"/>
          </a:xfrm>
          <a:prstGeom prst="ellipse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63" name="TextBox 562"/>
          <p:cNvSpPr txBox="1"/>
          <p:nvPr/>
        </p:nvSpPr>
        <p:spPr>
          <a:xfrm>
            <a:off x="3527121" y="3390193"/>
            <a:ext cx="1073706" cy="28411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тыс.</a:t>
            </a:r>
            <a:endParaRPr lang="ru-RU" sz="1400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564" name="Shape 109"/>
          <p:cNvSpPr txBox="1"/>
          <p:nvPr/>
        </p:nvSpPr>
        <p:spPr>
          <a:xfrm>
            <a:off x="2993942" y="3482124"/>
            <a:ext cx="418887" cy="3396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21037"/>
              </a:lnSpc>
              <a:buSzPct val="25000"/>
            </a:pPr>
            <a:r>
              <a:rPr lang="ru-RU" sz="24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45</a:t>
            </a:r>
            <a:endParaRPr sz="2400" b="1" dirty="0">
              <a:solidFill>
                <a:schemeClr val="bg1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565" name="Прямоугольник 564"/>
          <p:cNvSpPr/>
          <p:nvPr/>
        </p:nvSpPr>
        <p:spPr>
          <a:xfrm>
            <a:off x="3440871" y="3629433"/>
            <a:ext cx="2938952" cy="692497"/>
          </a:xfrm>
          <a:prstGeom prst="rect">
            <a:avLst/>
          </a:prstGeom>
        </p:spPr>
        <p:txBody>
          <a:bodyPr wrap="square" tIns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компаний — лидеров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стратегических отраслей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экономики</a:t>
            </a:r>
          </a:p>
        </p:txBody>
      </p:sp>
      <p:sp>
        <p:nvSpPr>
          <p:cNvPr id="566" name="Oval 15"/>
          <p:cNvSpPr/>
          <p:nvPr/>
        </p:nvSpPr>
        <p:spPr>
          <a:xfrm>
            <a:off x="2916427" y="4675911"/>
            <a:ext cx="471803" cy="471802"/>
          </a:xfrm>
          <a:prstGeom prst="ellipse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67" name="TextBox 566"/>
          <p:cNvSpPr txBox="1"/>
          <p:nvPr/>
        </p:nvSpPr>
        <p:spPr>
          <a:xfrm>
            <a:off x="3527121" y="4584340"/>
            <a:ext cx="1073706" cy="28411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млн</a:t>
            </a:r>
            <a:endParaRPr lang="ru-RU" sz="1400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568" name="Shape 109"/>
          <p:cNvSpPr txBox="1"/>
          <p:nvPr/>
        </p:nvSpPr>
        <p:spPr>
          <a:xfrm>
            <a:off x="3066238" y="4681787"/>
            <a:ext cx="414690" cy="2341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21037"/>
              </a:lnSpc>
              <a:buSzPct val="25000"/>
            </a:pPr>
            <a:r>
              <a:rPr lang="ru-RU" sz="24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4</a:t>
            </a:r>
            <a:endParaRPr sz="2400" b="1" dirty="0">
              <a:solidFill>
                <a:schemeClr val="bg1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569" name="Прямоугольник 568"/>
          <p:cNvSpPr/>
          <p:nvPr/>
        </p:nvSpPr>
        <p:spPr>
          <a:xfrm>
            <a:off x="3441842" y="4821864"/>
            <a:ext cx="1579707" cy="477054"/>
          </a:xfrm>
          <a:prstGeom prst="rect">
            <a:avLst/>
          </a:prstGeom>
        </p:spPr>
        <p:txBody>
          <a:bodyPr wrap="square" tIns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клиентов — физических лиц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7477E3E3-2B8F-0D45-882D-6AEC0192FF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О Банке</a:t>
            </a:r>
          </a:p>
        </p:txBody>
      </p:sp>
      <p:sp>
        <p:nvSpPr>
          <p:cNvPr id="255" name="Прямоугольник 254"/>
          <p:cNvSpPr/>
          <p:nvPr/>
        </p:nvSpPr>
        <p:spPr>
          <a:xfrm>
            <a:off x="1129983" y="3654010"/>
            <a:ext cx="29389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Стабильный</a:t>
            </a:r>
          </a:p>
        </p:txBody>
      </p:sp>
      <p:sp>
        <p:nvSpPr>
          <p:cNvPr id="256" name="Прямоугольник 255"/>
          <p:cNvSpPr/>
          <p:nvPr/>
        </p:nvSpPr>
        <p:spPr>
          <a:xfrm>
            <a:off x="1129983" y="4256126"/>
            <a:ext cx="29389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Стабильный</a:t>
            </a:r>
          </a:p>
        </p:txBody>
      </p:sp>
      <p:sp>
        <p:nvSpPr>
          <p:cNvPr id="257" name="Прямоугольник 256"/>
          <p:cNvSpPr/>
          <p:nvPr/>
        </p:nvSpPr>
        <p:spPr>
          <a:xfrm>
            <a:off x="1121511" y="4873312"/>
            <a:ext cx="29389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Стабильный</a:t>
            </a:r>
          </a:p>
        </p:txBody>
      </p:sp>
      <p:sp>
        <p:nvSpPr>
          <p:cNvPr id="258" name="Прямоугольник 257"/>
          <p:cNvSpPr/>
          <p:nvPr/>
        </p:nvSpPr>
        <p:spPr>
          <a:xfrm>
            <a:off x="1146981" y="5505431"/>
            <a:ext cx="13850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Стабильный</a:t>
            </a:r>
          </a:p>
        </p:txBody>
      </p:sp>
      <p:sp>
        <p:nvSpPr>
          <p:cNvPr id="259" name="Oval 15"/>
          <p:cNvSpPr/>
          <p:nvPr/>
        </p:nvSpPr>
        <p:spPr>
          <a:xfrm>
            <a:off x="608999" y="5912413"/>
            <a:ext cx="471803" cy="471802"/>
          </a:xfrm>
          <a:prstGeom prst="ellipse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0" name="TextBox 259"/>
          <p:cNvSpPr txBox="1"/>
          <p:nvPr/>
        </p:nvSpPr>
        <p:spPr>
          <a:xfrm>
            <a:off x="1262224" y="5880111"/>
            <a:ext cx="1073706" cy="33361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rgbClr val="0057B6"/>
                </a:solidFill>
                <a:cs typeface="Arial" panose="020B0604020202020204" pitchFamily="34" charset="0"/>
              </a:rPr>
              <a:t>АКРА</a:t>
            </a:r>
          </a:p>
        </p:txBody>
      </p:sp>
      <p:sp>
        <p:nvSpPr>
          <p:cNvPr id="261" name="Shape 109"/>
          <p:cNvSpPr txBox="1"/>
          <p:nvPr/>
        </p:nvSpPr>
        <p:spPr>
          <a:xfrm>
            <a:off x="638421" y="5946612"/>
            <a:ext cx="376962" cy="4643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algn="ctr">
              <a:buSzPct val="25000"/>
            </a:pPr>
            <a:r>
              <a:rPr lang="ru-RU" sz="12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US" sz="12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ru-RU" sz="12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АА</a:t>
            </a:r>
            <a:r>
              <a:rPr lang="en-US" sz="12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+</a:t>
            </a:r>
            <a:endParaRPr lang="ru-RU" sz="1200" b="1" dirty="0">
              <a:solidFill>
                <a:schemeClr val="bg1"/>
              </a:solidFill>
              <a:cs typeface="Arial" panose="020B0604020202020204" pitchFamily="34" charset="0"/>
              <a:sym typeface="Raleway"/>
            </a:endParaRPr>
          </a:p>
          <a:p>
            <a:pPr algn="ctr">
              <a:buSzPct val="25000"/>
            </a:pPr>
            <a:r>
              <a:rPr lang="ru-RU" sz="12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 (</a:t>
            </a:r>
            <a:r>
              <a:rPr lang="en-US" sz="1200" b="1" dirty="0">
                <a:solidFill>
                  <a:schemeClr val="bg1"/>
                </a:solidFill>
                <a:cs typeface="Arial" panose="020B0604020202020204" pitchFamily="34" charset="0"/>
                <a:sym typeface="Raleway"/>
              </a:rPr>
              <a:t>RU)</a:t>
            </a:r>
            <a:endParaRPr lang="en-CA" sz="1200" b="1" dirty="0">
              <a:solidFill>
                <a:schemeClr val="bg1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262" name="Прямоугольник 261"/>
          <p:cNvSpPr/>
          <p:nvPr/>
        </p:nvSpPr>
        <p:spPr>
          <a:xfrm>
            <a:off x="1163909" y="6126742"/>
            <a:ext cx="13681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Стабильный</a:t>
            </a:r>
          </a:p>
        </p:txBody>
      </p:sp>
      <p:sp>
        <p:nvSpPr>
          <p:cNvPr id="266" name="Номер слайда 3">
            <a:extLst>
              <a:ext uri="{FF2B5EF4-FFF2-40B4-BE49-F238E27FC236}">
                <a16:creationId xmlns:a16="http://schemas.microsoft.com/office/drawing/2014/main" id="{8E7D24EE-6BA9-F945-B280-65A37FF4E471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268" name="Текст 1">
            <a:extLst>
              <a:ext uri="{FF2B5EF4-FFF2-40B4-BE49-F238E27FC236}">
                <a16:creationId xmlns:a16="http://schemas.microsoft.com/office/drawing/2014/main" id="{0C3EFB4D-E585-4948-AA13-3ACF69E1CB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5230" y="406767"/>
            <a:ext cx="10283495" cy="461971"/>
          </a:xfrm>
        </p:spPr>
        <p:txBody>
          <a:bodyPr/>
          <a:lstStyle/>
          <a:p>
            <a:r>
              <a:rPr lang="ru-RU" dirty="0">
                <a:cs typeface="Arial" panose="020B0604020202020204" pitchFamily="34" charset="0"/>
              </a:rPr>
              <a:t>Газпромбанк — один из трех крупнейших </a:t>
            </a:r>
            <a:br>
              <a:rPr lang="ru-RU" dirty="0">
                <a:cs typeface="Arial" panose="020B0604020202020204" pitchFamily="34" charset="0"/>
              </a:rPr>
            </a:br>
            <a:r>
              <a:rPr lang="ru-RU" dirty="0">
                <a:cs typeface="Arial" panose="020B0604020202020204" pitchFamily="34" charset="0"/>
              </a:rPr>
              <a:t>системообразующих банков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047021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F6607B9-2784-804F-95BB-1A86AD7054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Слайд think-cell" r:id="rId7" imgW="353" imgH="318" progId="TCLayout.ActiveDocument.1">
                  <p:embed/>
                </p:oleObj>
              </mc:Choice>
              <mc:Fallback>
                <p:oleObj name="Слайд think-cell" r:id="rId7" imgW="353" imgH="318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C152437-ECDC-AA46-AD1C-295E0AA096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5230" y="398481"/>
            <a:ext cx="10283495" cy="461971"/>
          </a:xfrm>
        </p:spPr>
        <p:txBody>
          <a:bodyPr/>
          <a:lstStyle/>
          <a:p>
            <a:r>
              <a:rPr lang="ru-RU" dirty="0"/>
              <a:t>Негосударственное пенсионное обеспечение: индивидуальный инвестиционный план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D72C5574-8120-854E-BA5E-2062D54E7A8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05229" y="1284496"/>
            <a:ext cx="10283495" cy="174752"/>
          </a:xfrm>
        </p:spPr>
        <p:txBody>
          <a:bodyPr/>
          <a:lstStyle/>
          <a:p>
            <a:r>
              <a:rPr lang="ru-RU" dirty="0"/>
              <a:t>Помогает сформировать дополнительный доход к пенсионному возрасту или к определенной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дате за счет личных средств, инвестиционного дохода и налоговых льгот.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27642C58-5F5A-5940-BAB6-AA08D2ED46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  <a:p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02125" y="2772945"/>
            <a:ext cx="594957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Налоговый вычет на сумму взносов 13% (не более 15600/год)</a:t>
            </a:r>
          </a:p>
          <a:p>
            <a:pPr marL="285750" indent="-285750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На средства не может быть наложено взыскание/арест</a:t>
            </a:r>
          </a:p>
          <a:p>
            <a:pPr marL="285750" indent="-285750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Средства, включая инвестиционный доход, не входят в совместно нажитые</a:t>
            </a:r>
          </a:p>
          <a:p>
            <a:pPr marL="285750" indent="-285750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Средства, включая инвестиционный доход, наследуются в полном объеме на этапе накопления и выплат. Исключение – этап пожизненных выплат</a:t>
            </a:r>
          </a:p>
          <a:p>
            <a:pPr marL="285750" indent="-285750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Пенсионные выплаты по договорам в свою пользу не облагаются НДФЛ</a:t>
            </a:r>
          </a:p>
          <a:p>
            <a:pPr marL="285750" indent="-285750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Ежегодное начисление инвестиционного дохода на пенсионные взносы</a:t>
            </a:r>
          </a:p>
          <a:p>
            <a:pPr marL="285750" indent="-285750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Размер и периодичность пенсионных взносов по желанию клиента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02125" y="6326612"/>
            <a:ext cx="556676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>
                <a:srgbClr val="1CB7EB"/>
              </a:buClr>
              <a:buSzPct val="150000"/>
              <a:defRPr/>
            </a:pPr>
            <a:r>
              <a:rPr 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Подробное описание этой и других программ на сайте gazprombank.ru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4743" y="491092"/>
            <a:ext cx="1080999" cy="68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EE91465-D232-FF45-B813-EC38F4D9AFAE}"/>
              </a:ext>
            </a:extLst>
          </p:cNvPr>
          <p:cNvSpPr/>
          <p:nvPr/>
        </p:nvSpPr>
        <p:spPr>
          <a:xfrm>
            <a:off x="492313" y="2155098"/>
            <a:ext cx="5949574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ts val="91"/>
              </a:spcBef>
              <a:buClr>
                <a:srgbClr val="1CB7EB"/>
              </a:buClr>
              <a:buSzPct val="150000"/>
              <a:defRPr/>
            </a:pPr>
            <a:r>
              <a:rPr lang="ru-RU" sz="2800" b="1" spc="-150" dirty="0">
                <a:solidFill>
                  <a:srgbClr val="800769"/>
                </a:solidFill>
                <a:cs typeface="Arial" panose="020B0604020202020204" pitchFamily="34" charset="0"/>
              </a:rPr>
              <a:t>от 50 000  ₽</a:t>
            </a:r>
            <a:endParaRPr lang="ru-RU" sz="1200" b="1" spc="-150" dirty="0">
              <a:solidFill>
                <a:schemeClr val="accent4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787BAE-2D03-B143-8B79-253E9A9C5C6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9755" y="2143112"/>
            <a:ext cx="4324511" cy="4398944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E08287B-16C8-BF41-B504-6E0597B800BE}"/>
              </a:ext>
            </a:extLst>
          </p:cNvPr>
          <p:cNvGrpSpPr/>
          <p:nvPr/>
        </p:nvGrpSpPr>
        <p:grpSpPr>
          <a:xfrm>
            <a:off x="587375" y="4724400"/>
            <a:ext cx="1908176" cy="519349"/>
            <a:chOff x="587375" y="5178490"/>
            <a:chExt cx="1908176" cy="519349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670077" y="5330442"/>
              <a:ext cx="1825474" cy="21544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r>
                <a:rPr lang="ru-RU" sz="1200" dirty="0">
                  <a:solidFill>
                    <a:srgbClr val="0057B6"/>
                  </a:solidFill>
                  <a:latin typeface="+mj-lt"/>
                  <a:cs typeface="Arial" panose="020B0604020202020204" pitchFamily="34" charset="0"/>
                </a:rPr>
                <a:t>Выгодная  программа</a:t>
              </a:r>
            </a:p>
          </p:txBody>
        </p:sp>
        <p:sp>
          <p:nvSpPr>
            <p:cNvPr id="2" name="Скругленный прямоугольник 1">
              <a:extLst>
                <a:ext uri="{FF2B5EF4-FFF2-40B4-BE49-F238E27FC236}">
                  <a16:creationId xmlns:a16="http://schemas.microsoft.com/office/drawing/2014/main" id="{53E30135-33A3-4248-8808-EA168A743D72}"/>
                </a:ext>
              </a:extLst>
            </p:cNvPr>
            <p:cNvSpPr/>
            <p:nvPr/>
          </p:nvSpPr>
          <p:spPr>
            <a:xfrm>
              <a:off x="587375" y="5178490"/>
              <a:ext cx="1908175" cy="519349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0057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Номер слайда 3">
            <a:extLst>
              <a:ext uri="{FF2B5EF4-FFF2-40B4-BE49-F238E27FC236}">
                <a16:creationId xmlns:a16="http://schemas.microsoft.com/office/drawing/2014/main" id="{A78D6973-F583-A948-BC61-E7EDFBD117E3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59954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A5C5619-AC71-EB4E-9717-7919C04248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Слайд think-cell" r:id="rId7" imgW="353" imgH="318" progId="TCLayout.ActiveDocument.1">
                  <p:embed/>
                </p:oleObj>
              </mc:Choice>
              <mc:Fallback>
                <p:oleObj name="Слайд think-cell" r:id="rId7" imgW="353" imgH="318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03CF820-95C7-1F4F-9150-A944D51D22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Инвестиционное страхование жизни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9460FCAC-6195-4A48-9451-3C290AEC29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ru-RU" dirty="0"/>
              <a:t>Продукт с защитой капитала, страхованием жизни и здоровья с потенциально высоким инвестиционным доходом </a:t>
            </a:r>
          </a:p>
          <a:p>
            <a:endParaRPr lang="ru-RU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F111E7D3-62EA-FB41-AB7E-B73D01E60FA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99545" y="1465622"/>
            <a:ext cx="6549558" cy="151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ru-RU" sz="1600" b="1" dirty="0">
                <a:solidFill>
                  <a:srgbClr val="0057B6"/>
                </a:solidFill>
                <a:cs typeface="Arial" panose="020B0604020202020204" pitchFamily="34" charset="0"/>
              </a:rPr>
              <a:t>Преимущества:</a:t>
            </a:r>
          </a:p>
          <a:p>
            <a:pPr marL="182563" lvl="1" indent="-174625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Инвестиции в активы с высоким потенциалом роста без риска потери вложенных средств</a:t>
            </a:r>
          </a:p>
          <a:p>
            <a:pPr marL="182563" lvl="1" indent="-174625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Финансовая защита себя и своих близких от рисков, связанных с жизнью и здоровьем </a:t>
            </a:r>
          </a:p>
          <a:p>
            <a:pPr marL="182563" lvl="1" indent="-174625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Юридическая защита накоплений. Вложенные средства не делятся при разводе и не могут быть конфискованы</a:t>
            </a:r>
          </a:p>
          <a:p>
            <a:pPr marL="182563" lvl="1" indent="-174625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Возможность получения </a:t>
            </a:r>
            <a:r>
              <a:rPr lang="ru-RU" sz="1050" b="1" dirty="0">
                <a:solidFill>
                  <a:srgbClr val="800769"/>
                </a:solidFill>
                <a:cs typeface="Arial" panose="020B0604020202020204" pitchFamily="34" charset="0"/>
              </a:rPr>
              <a:t>13%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от взносов в виде налогового вычета, при оформлении программы сроком от 5 лет (но не более 15 600 ₽)</a:t>
            </a:r>
            <a:endParaRPr lang="ru-RU" sz="105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89268" y="6331462"/>
            <a:ext cx="556676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>
                <a:srgbClr val="1CB7EB"/>
              </a:buClr>
              <a:buSzPct val="150000"/>
              <a:defRPr/>
            </a:pPr>
            <a:r>
              <a:rPr 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Подробное описание этой и других  программ страхования на сайте gazprombank.ru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3036" y="3251754"/>
            <a:ext cx="5462954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57B6"/>
                </a:solidFill>
                <a:cs typeface="Arial" panose="020B0604020202020204" pitchFamily="34" charset="0"/>
              </a:rPr>
              <a:t>Доступные стратегии инвестирования: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616" y="3564115"/>
            <a:ext cx="1117471" cy="73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0178" y="3679251"/>
            <a:ext cx="1549318" cy="5500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7538" y="4241051"/>
            <a:ext cx="2919257" cy="679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400"/>
              </a:spcBef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Эпоха технологий 2.0 – 4,5 года</a:t>
            </a:r>
          </a:p>
          <a:p>
            <a:pPr marL="171450" indent="-171450">
              <a:spcBef>
                <a:spcPts val="400"/>
              </a:spcBef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Новая реальность – 5,5 лет</a:t>
            </a:r>
          </a:p>
          <a:p>
            <a:pPr marL="171450" indent="-171450">
              <a:spcBef>
                <a:spcPts val="400"/>
              </a:spcBef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Умные фонды – 7 лет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72988" y="4241051"/>
            <a:ext cx="2327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400"/>
              </a:spcBef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Инвестор – 4,5/5,5/7 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87166" y="5210923"/>
            <a:ext cx="276710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solidFill>
                  <a:srgbClr val="800769"/>
                </a:solidFill>
                <a:cs typeface="Arial" panose="020B0604020202020204" pitchFamily="34" charset="0"/>
              </a:rPr>
              <a:t>Минимальная сумма взноса – 50 000 ₽ </a:t>
            </a:r>
            <a:br>
              <a:rPr lang="ru-RU" sz="1050" b="1" dirty="0">
                <a:solidFill>
                  <a:srgbClr val="800769"/>
                </a:solidFill>
                <a:cs typeface="Arial" panose="020B0604020202020204" pitchFamily="34" charset="0"/>
              </a:rPr>
            </a:br>
            <a:r>
              <a:rPr lang="ru-RU" sz="1050" b="1" dirty="0">
                <a:solidFill>
                  <a:srgbClr val="800769"/>
                </a:solidFill>
                <a:cs typeface="Arial" panose="020B0604020202020204" pitchFamily="34" charset="0"/>
              </a:rPr>
              <a:t>Страховые выплаты до 300%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D58F02E-DA8D-B84A-B235-5286B1B0C34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7384" y="1729409"/>
            <a:ext cx="4307077" cy="5128590"/>
          </a:xfrm>
          <a:prstGeom prst="rect">
            <a:avLst/>
          </a:prstGeom>
        </p:spPr>
      </p:pic>
      <p:sp>
        <p:nvSpPr>
          <p:cNvPr id="17" name="Номер слайда 3">
            <a:extLst>
              <a:ext uri="{FF2B5EF4-FFF2-40B4-BE49-F238E27FC236}">
                <a16:creationId xmlns:a16="http://schemas.microsoft.com/office/drawing/2014/main" id="{10A87EEF-D728-244C-9CB4-E5B149D412F5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54236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>
            <a:extLst>
              <a:ext uri="{FF2B5EF4-FFF2-40B4-BE49-F238E27FC236}">
                <a16:creationId xmlns:a16="http://schemas.microsoft.com/office/drawing/2014/main" id="{B5F3DD88-1F49-4B4A-BBD8-02B8E3250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616" y="3751927"/>
            <a:ext cx="1117471" cy="73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62D0264-0AD7-064B-A90E-D3434DE0D14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74BECB-FE7A-1540-9F54-DB77966BC11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9908" y="1371600"/>
            <a:ext cx="4904509" cy="5486400"/>
          </a:xfrm>
          <a:prstGeom prst="rect">
            <a:avLst/>
          </a:prstGeom>
        </p:spPr>
      </p:pic>
      <p:graphicFrame>
        <p:nvGraphicFramePr>
          <p:cNvPr id="46" name="Объект 4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Слайд think-cell" r:id="rId9" imgW="282" imgH="254" progId="TCLayout.ActiveDocument.1">
                  <p:embed/>
                </p:oleObj>
              </mc:Choice>
              <mc:Fallback>
                <p:oleObj name="Слайд think-cell" r:id="rId9" imgW="282" imgH="254" progId="TCLayout.ActiveDocument.1">
                  <p:embed/>
                  <p:pic>
                    <p:nvPicPr>
                      <p:cNvPr id="46" name="Объект 45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Прямоугольник 4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D19DE3-72BD-904B-8825-2286DE927A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Накопительное страхование жизни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98A3421-97FC-884A-A224-28BB3D3CE3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ru-RU" dirty="0"/>
              <a:t>Надежный способ накопить на будущее и получить страховую защиту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9246CED-5F92-7A49-8C2C-A8859AD5411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  <a:p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79955" y="6321922"/>
            <a:ext cx="619034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>
                <a:srgbClr val="1CB7EB"/>
              </a:buClr>
              <a:buSzPct val="150000"/>
              <a:defRPr/>
            </a:pPr>
            <a:r>
              <a:rPr 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Подробное описание этих и других программ страхования на сайте gazprombank.ru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89460" y="1460109"/>
            <a:ext cx="7198964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ru-RU" sz="1600" b="1" dirty="0">
                <a:solidFill>
                  <a:srgbClr val="0057B6"/>
                </a:solidFill>
                <a:cs typeface="Arial" panose="020B0604020202020204" pitchFamily="34" charset="0"/>
              </a:rPr>
              <a:t>Преимущества:</a:t>
            </a:r>
          </a:p>
          <a:p>
            <a:pPr marL="182563" indent="-174625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Гарантированные накопления к сроку/для определенной финансовой цели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 помощью комфортных сумм исходя из конкретного бюджета семьи</a:t>
            </a:r>
          </a:p>
          <a:p>
            <a:pPr marL="182563" indent="-174625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Финансовая защита близких в случае ухода из жизни основного кормильца/потери им трудоспособности</a:t>
            </a:r>
          </a:p>
          <a:p>
            <a:pPr marL="182563" indent="-174625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Адресная выплата — выплата страховой суммы осуществляется только лицам, указанным в договоре</a:t>
            </a:r>
          </a:p>
          <a:p>
            <a:pPr marL="182563" indent="-174625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Ежегодный налоговый вычет — право получения ежегодного социального налогового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вычета в размере 13% от суммы взносов ежегодно на протяжении всей программы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(но не более 15 600 ₽ в год)</a:t>
            </a:r>
          </a:p>
          <a:p>
            <a:pPr marL="182563" indent="-174625">
              <a:spcBef>
                <a:spcPts val="4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Возможность получения дополнительного инвестиционного дохода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741C38-C510-9C46-8927-6563D40620A7}"/>
              </a:ext>
            </a:extLst>
          </p:cNvPr>
          <p:cNvSpPr txBox="1"/>
          <p:nvPr/>
        </p:nvSpPr>
        <p:spPr>
          <a:xfrm>
            <a:off x="493036" y="3514434"/>
            <a:ext cx="5462954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57B6"/>
                </a:solidFill>
                <a:cs typeface="Arial" panose="020B0604020202020204" pitchFamily="34" charset="0"/>
              </a:rPr>
              <a:t>Доступные стратегии инвестирования: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737F254-F186-3C42-B97B-06552ADFA326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858" y="3867063"/>
            <a:ext cx="1549318" cy="55002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17453" y="4398543"/>
            <a:ext cx="3160025" cy="466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400"/>
              </a:spcBef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Гарантия плюс – от 5-20 лет</a:t>
            </a:r>
          </a:p>
          <a:p>
            <a:pPr marL="171450" indent="-171450">
              <a:spcBef>
                <a:spcPts val="400"/>
              </a:spcBef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Уверенный старт плюс – от 5-22 лет</a:t>
            </a:r>
            <a:endParaRPr lang="ru-RU" sz="1050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669805" y="4398543"/>
            <a:ext cx="3494703" cy="1803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buClr>
                <a:srgbClr val="800769"/>
              </a:buClr>
            </a:pPr>
            <a:r>
              <a:rPr lang="ru-RU" sz="1050" b="1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Династия</a:t>
            </a:r>
          </a:p>
          <a:p>
            <a:pPr marL="171450" indent="-171450">
              <a:spcBef>
                <a:spcPts val="400"/>
              </a:spcBef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Минимальная сумма взноса –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50 000 ₽ /1 000 долларов США</a:t>
            </a:r>
            <a:endParaRPr lang="en-US" sz="1050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ts val="400"/>
              </a:spcBef>
              <a:buClr>
                <a:srgbClr val="800769"/>
              </a:buClr>
            </a:pPr>
            <a:r>
              <a:rPr lang="ru-RU" sz="1050" b="1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Ключ на старт</a:t>
            </a:r>
          </a:p>
          <a:p>
            <a:pPr marL="171450" indent="-171450">
              <a:spcBef>
                <a:spcPts val="400"/>
              </a:spcBef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Минимальная сумма взноса - 50 000 ₽</a:t>
            </a:r>
          </a:p>
          <a:p>
            <a:pPr>
              <a:spcBef>
                <a:spcPts val="400"/>
              </a:spcBef>
              <a:buClr>
                <a:srgbClr val="800769"/>
              </a:buClr>
            </a:pPr>
            <a:r>
              <a:rPr lang="ru-RU" sz="1050" b="1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Союзник здоровья</a:t>
            </a:r>
          </a:p>
          <a:p>
            <a:pPr marL="171450" indent="-171450">
              <a:spcBef>
                <a:spcPts val="400"/>
              </a:spcBef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Мин. сумма ежегодного взноса –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200 000 ₽ (чек-ап Вариант А)/400 000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(чек-ап Вариант Б )</a:t>
            </a:r>
          </a:p>
        </p:txBody>
      </p:sp>
      <p:sp>
        <p:nvSpPr>
          <p:cNvPr id="16" name="Номер слайда 3">
            <a:extLst>
              <a:ext uri="{FF2B5EF4-FFF2-40B4-BE49-F238E27FC236}">
                <a16:creationId xmlns:a16="http://schemas.microsoft.com/office/drawing/2014/main" id="{2EC108EF-C9B7-EC4C-AA3B-FFC6272D6916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7453" y="5482954"/>
            <a:ext cx="3160025" cy="466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</a:pPr>
            <a:r>
              <a:rPr lang="ru-RU" sz="1050" b="1" dirty="0">
                <a:solidFill>
                  <a:srgbClr val="800769"/>
                </a:solidFill>
                <a:cs typeface="Arial" panose="020B0604020202020204" pitchFamily="34" charset="0"/>
              </a:rPr>
              <a:t>Минимальная сумма взноса – 50 000 ₽</a:t>
            </a:r>
          </a:p>
          <a:p>
            <a:pPr>
              <a:spcBef>
                <a:spcPts val="400"/>
              </a:spcBef>
            </a:pPr>
            <a:r>
              <a:rPr lang="ru-RU" sz="1050" b="1" dirty="0">
                <a:solidFill>
                  <a:srgbClr val="800769"/>
                </a:solidFill>
                <a:cs typeface="Arial" panose="020B0604020202020204" pitchFamily="34" charset="0"/>
              </a:rPr>
              <a:t>Страховые выплаты до 300%</a:t>
            </a:r>
          </a:p>
        </p:txBody>
      </p:sp>
    </p:spTree>
    <p:extLst>
      <p:ext uri="{BB962C8B-B14F-4D97-AF65-F5344CB8AC3E}">
        <p14:creationId xmlns:p14="http://schemas.microsoft.com/office/powerpoint/2010/main" val="160804631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93ACF3A-489B-B340-8DE3-48C030CEC4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Слайд think-cell" r:id="rId6" imgW="282" imgH="254" progId="TCLayout.ActiveDocument.1">
                  <p:embed/>
                </p:oleObj>
              </mc:Choice>
              <mc:Fallback>
                <p:oleObj name="Слайд think-cell" r:id="rId6" imgW="282" imgH="254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5DA8EE0-34EA-4E42-94CF-7F1E223C2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Страховые и сервисные продукты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3C455796-5C89-A747-933E-6C0D7FF241D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ru-RU" dirty="0"/>
              <a:t>Позаботиться о здоровье и помочь в решение различных вопросов помогут  наши продукты 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20B14D3C-C461-9B4D-B47C-585949D78F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17453" y="1449111"/>
            <a:ext cx="3647428" cy="399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57B6"/>
                </a:solidFill>
                <a:cs typeface="Arial" panose="020B0604020202020204" pitchFamily="34" charset="0"/>
              </a:rPr>
              <a:t>Страхование заемщиков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При наступлении страхового случая страховая компания выплачивает  всю сумму задолженности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Страховая сумма зависит от выбранной программы</a:t>
            </a:r>
          </a:p>
          <a:p>
            <a:pPr>
              <a:buClr>
                <a:srgbClr val="800769"/>
              </a:buClr>
            </a:pPr>
            <a:endParaRPr lang="ru-RU" sz="1100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0057B6"/>
                </a:solidFill>
                <a:cs typeface="Arial" panose="020B0604020202020204" pitchFamily="34" charset="0"/>
              </a:rPr>
              <a:t>Медицина без границ + </a:t>
            </a:r>
            <a:r>
              <a:rPr lang="ru-RU" sz="1200" b="1" dirty="0" err="1">
                <a:solidFill>
                  <a:srgbClr val="0057B6"/>
                </a:solidFill>
                <a:cs typeface="Arial" panose="020B0604020202020204" pitchFamily="34" charset="0"/>
              </a:rPr>
              <a:t>АнтиКорона</a:t>
            </a:r>
            <a:endParaRPr lang="ru-RU" sz="1200" b="1" dirty="0">
              <a:solidFill>
                <a:srgbClr val="0057B6"/>
              </a:solidFill>
              <a:cs typeface="Arial" panose="020B0604020202020204" pitchFamily="34" charset="0"/>
            </a:endParaRP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Программа лечения критических заболеваний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у лучших врачей России и за рубежом.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Стоимость программы – 17 500 ₽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endParaRPr lang="ru-RU" sz="1100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0057B6"/>
                </a:solidFill>
                <a:cs typeface="Arial" panose="020B0604020202020204" pitchFamily="34" charset="0"/>
              </a:rPr>
              <a:t>Безоблачное будущее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Своевременное обнаружение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и диагностика проблем со здоровьем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Стоимость программы – 18 500 ₽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endParaRPr lang="ru-RU" sz="1100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0057B6"/>
                </a:solidFill>
                <a:cs typeface="Arial" panose="020B0604020202020204" pitchFamily="34" charset="0"/>
              </a:rPr>
              <a:t>Юрист24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Сервис дистанционной юридической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поддержки в любой точке мира 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Стоимость программы – 4 500/9 000/15 000 ₽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endParaRPr lang="ru-RU" sz="1050" dirty="0">
              <a:solidFill>
                <a:srgbClr val="0057B6"/>
              </a:solidFill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0057B6"/>
                </a:solidFill>
                <a:cs typeface="Arial" panose="020B0604020202020204" pitchFamily="34" charset="0"/>
              </a:rPr>
              <a:t>Налоговый вычет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Онлайн-сервис для возврата налога с профессиональной дистанционной поддержкой  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Стоимость программы </a:t>
            </a:r>
            <a:r>
              <a:rPr lang="ru-RU" sz="100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– 4 </a:t>
            </a: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500/20 000 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40936" y="1449111"/>
            <a:ext cx="290567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57B6"/>
                </a:solidFill>
                <a:cs typeface="Arial" panose="020B0604020202020204" pitchFamily="34" charset="0"/>
              </a:rPr>
              <a:t>Страхование от потери работы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Финансовая поддержка в случае недобровольной потери работы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Стоимость продукта – 2850/4560/6840 ₽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0057B6"/>
              </a:solidFill>
              <a:cs typeface="Arial" panose="020B0604020202020204" pitchFamily="34" charset="0"/>
            </a:endParaRPr>
          </a:p>
          <a:p>
            <a:pPr>
              <a:buClr>
                <a:srgbClr val="800769"/>
              </a:buClr>
            </a:pPr>
            <a:r>
              <a:rPr lang="ru-RU" sz="1200" b="1" dirty="0" err="1">
                <a:solidFill>
                  <a:srgbClr val="0057B6"/>
                </a:solidFill>
                <a:cs typeface="Arial" panose="020B0604020202020204" pitchFamily="34" charset="0"/>
              </a:rPr>
              <a:t>Вирус.Нет</a:t>
            </a:r>
            <a:endParaRPr lang="ru-RU" sz="1200" b="1" dirty="0">
              <a:solidFill>
                <a:srgbClr val="0057B6"/>
              </a:solidFill>
              <a:cs typeface="Arial" panose="020B0604020202020204" pitchFamily="34" charset="0"/>
            </a:endParaRP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Программа страхования на случай заболевания </a:t>
            </a:r>
            <a:r>
              <a:rPr lang="ru-RU" sz="10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коронавирусной</a:t>
            </a: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 инфекцией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Стоимость программы – 4 600 ₽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endParaRPr lang="ru-RU" sz="1050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0057B6"/>
                </a:solidFill>
                <a:cs typeface="Arial" panose="020B0604020202020204" pitchFamily="34" charset="0"/>
              </a:rPr>
              <a:t>Страхование для путешественников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Помощь и поддержка в неприятных ситуациях во время отдыха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по России и за рубежом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Стоимость программы – 35/45/75 €</a:t>
            </a:r>
          </a:p>
          <a:p>
            <a:pPr>
              <a:buClr>
                <a:srgbClr val="800769"/>
              </a:buClr>
            </a:pPr>
            <a:endParaRPr lang="ru-RU" sz="1050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ru-RU" sz="1200" b="1" dirty="0" err="1">
                <a:solidFill>
                  <a:srgbClr val="0057B6"/>
                </a:solidFill>
                <a:cs typeface="Arial" panose="020B0604020202020204" pitchFamily="34" charset="0"/>
              </a:rPr>
              <a:t>Мультисервис</a:t>
            </a:r>
            <a:endParaRPr lang="ru-RU" sz="1200" b="1" dirty="0">
              <a:solidFill>
                <a:srgbClr val="0057B6"/>
              </a:solidFill>
              <a:cs typeface="Arial" panose="020B0604020202020204" pitchFamily="34" charset="0"/>
            </a:endParaRP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Единый сервис для решения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любых жизненных вопросов</a:t>
            </a:r>
          </a:p>
          <a:p>
            <a:pPr marL="171450" indent="-171450"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Стоимость программы – 15 000 ₽</a:t>
            </a:r>
            <a:endParaRPr lang="ru-RU" sz="1000" b="1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2719" y="6327807"/>
            <a:ext cx="556676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>
                <a:srgbClr val="1CB7EB"/>
              </a:buClr>
              <a:buSzPct val="150000"/>
              <a:defRPr/>
            </a:pPr>
            <a:r>
              <a:rPr 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Подробное описание программ страхования на сайте gazprombank.ru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ECC9262-C3CC-F549-A526-6C9C51D1ADD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333" y="1256382"/>
            <a:ext cx="4286258" cy="5601618"/>
          </a:xfrm>
          <a:prstGeom prst="rect">
            <a:avLst/>
          </a:prstGeom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id="{8C67C9F1-AE17-734E-9C67-5C6CFBD79C94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221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Слайд think-cell" r:id="rId6" imgW="282" imgH="254" progId="TCLayout.ActiveDocument.1">
                  <p:embed/>
                </p:oleObj>
              </mc:Choice>
              <mc:Fallback>
                <p:oleObj name="Слайд think-cell" r:id="rId6" imgW="282" imgH="254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B853C1-983B-E043-803D-B4F23F979F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Банковские счета в драгоценных металлах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73D1207-D192-C747-8FD4-2926B9BB09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  <a:p>
            <a:endParaRPr lang="ru-RU" dirty="0"/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490975" y="2305218"/>
          <a:ext cx="6544498" cy="4840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6612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4877886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Виды</a:t>
                      </a:r>
                      <a:r>
                        <a:rPr lang="ru-RU" sz="1200" b="1" baseline="0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 металла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золото, платина, палладий, серебро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Ед.</a:t>
                      </a:r>
                      <a:r>
                        <a:rPr lang="ru-RU" sz="1200" b="1" baseline="0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 измерения</a:t>
                      </a:r>
                      <a:endParaRPr lang="ru-RU" sz="1200" b="1" dirty="0">
                        <a:solidFill>
                          <a:srgbClr val="0057B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грамм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5369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Срок</a:t>
                      </a:r>
                      <a:r>
                        <a:rPr lang="ru-RU" sz="1200" b="1" baseline="0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хранения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бессрочно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ru-RU" sz="1200" b="1" baseline="0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 металла</a:t>
                      </a:r>
                      <a:endParaRPr lang="ru-RU" sz="1200" b="1" dirty="0">
                        <a:solidFill>
                          <a:srgbClr val="0057B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не ограничено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3445181"/>
                  </a:ext>
                </a:extLst>
              </a:tr>
              <a:tr h="640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Расходы</a:t>
                      </a:r>
                      <a:b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на хранение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4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endParaRPr lang="ru-RU" sz="14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26629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050" b="0" kern="1200" baseline="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50" b="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Сегмент клиентов: физ. лица – граждане РФ, постоянно проживающие на территории РФ.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Проценты по Счету в металле не начисляются и не выплачиваются.</a:t>
                      </a:r>
                      <a:r>
                        <a:rPr lang="ru-RU" sz="1050" b="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По Счету в металле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50" b="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не осуществляются операции зачисления/списания металла в физической форме,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50" b="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 также операции перевода металла на счета/зачисления металла со счетов,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50" b="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открытых в других кредитных организациях и филиалах Банка ГПБ (АО).</a:t>
                      </a:r>
                      <a:r>
                        <a:rPr lang="en-US" sz="1050" b="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050" b="0" kern="1200" baseline="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50" b="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рамках ФЗ №177 страхование средств на Счете в металле не осуществляется.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ACF1532-1A76-344D-9550-3C5DF629C96E}"/>
              </a:ext>
            </a:extLst>
          </p:cNvPr>
          <p:cNvSpPr txBox="1"/>
          <p:nvPr/>
        </p:nvSpPr>
        <p:spPr>
          <a:xfrm>
            <a:off x="1013076" y="147822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Пополнение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C6224C-1A00-FC4C-9D22-553564153B09}"/>
              </a:ext>
            </a:extLst>
          </p:cNvPr>
          <p:cNvSpPr txBox="1"/>
          <p:nvPr/>
        </p:nvSpPr>
        <p:spPr>
          <a:xfrm>
            <a:off x="3257860" y="1478229"/>
            <a:ext cx="1662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Снятие вклада</a:t>
            </a:r>
          </a:p>
        </p:txBody>
      </p:sp>
      <p:sp>
        <p:nvSpPr>
          <p:cNvPr id="13" name="object 14">
            <a:extLst>
              <a:ext uri="{FF2B5EF4-FFF2-40B4-BE49-F238E27FC236}">
                <a16:creationId xmlns:a16="http://schemas.microsoft.com/office/drawing/2014/main" id="{A3B780A5-87F9-0E46-B024-C82E4FFFE9A3}"/>
              </a:ext>
            </a:extLst>
          </p:cNvPr>
          <p:cNvSpPr/>
          <p:nvPr/>
        </p:nvSpPr>
        <p:spPr>
          <a:xfrm>
            <a:off x="558350" y="1408253"/>
            <a:ext cx="473201" cy="473201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85CB3D7B-4377-6A47-926A-0273DA018533}"/>
              </a:ext>
            </a:extLst>
          </p:cNvPr>
          <p:cNvSpPr/>
          <p:nvPr/>
        </p:nvSpPr>
        <p:spPr>
          <a:xfrm>
            <a:off x="2838912" y="1408253"/>
            <a:ext cx="473201" cy="473201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8F3F923-4FED-4F4D-8FA2-6F221A78B27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C17479E-3E22-7D49-8B8E-C855A866309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8407" y="2457450"/>
            <a:ext cx="4981369" cy="3253336"/>
          </a:xfrm>
          <a:prstGeom prst="rect">
            <a:avLst/>
          </a:prstGeom>
        </p:spPr>
      </p:pic>
      <p:sp>
        <p:nvSpPr>
          <p:cNvPr id="16" name="Номер слайда 3">
            <a:extLst>
              <a:ext uri="{FF2B5EF4-FFF2-40B4-BE49-F238E27FC236}">
                <a16:creationId xmlns:a16="http://schemas.microsoft.com/office/drawing/2014/main" id="{A57084A9-5A98-A74C-B94B-0866FB2EFAC1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58764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38122D4-964A-244B-B6E2-8B5CD164ECA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76597" y="2632435"/>
            <a:ext cx="6414569" cy="1593130"/>
          </a:xfrm>
        </p:spPr>
        <p:txBody>
          <a:bodyPr/>
          <a:lstStyle/>
          <a:p>
            <a:r>
              <a:rPr lang="ru-RU" dirty="0"/>
              <a:t>Кредитные программы</a:t>
            </a:r>
          </a:p>
          <a:p>
            <a:endParaRPr lang="ru-RU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b="0" dirty="0"/>
              <a:t>Потребительский кредит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b="0" dirty="0"/>
              <a:t>Рефинансирование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b="0" dirty="0"/>
              <a:t>Ипотека </a:t>
            </a:r>
          </a:p>
        </p:txBody>
      </p:sp>
    </p:spTree>
    <p:extLst>
      <p:ext uri="{BB962C8B-B14F-4D97-AF65-F5344CB8AC3E}">
        <p14:creationId xmlns:p14="http://schemas.microsoft.com/office/powerpoint/2010/main" val="3423704634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id="{3DD2D862-AC28-AE47-AA53-419BA6DDDB8F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16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4238"/>
              </p:ext>
            </p:extLst>
          </p:nvPr>
        </p:nvGraphicFramePr>
        <p:xfrm>
          <a:off x="495183" y="1260880"/>
          <a:ext cx="6721452" cy="55874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084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2509733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  <a:gridCol w="2644635">
                  <a:extLst>
                    <a:ext uri="{9D8B030D-6E8A-4147-A177-3AD203B41FA5}">
                      <a16:colId xmlns:a16="http://schemas.microsoft.com/office/drawing/2014/main" val="744431265"/>
                    </a:ext>
                  </a:extLst>
                </a:gridCol>
              </a:tblGrid>
              <a:tr h="1250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3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годовых</a:t>
                      </a:r>
                      <a:endParaRPr lang="ru-RU" sz="14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en-US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для клиентов </a:t>
                      </a:r>
                      <a:b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без личного страхования*</a:t>
                      </a:r>
                      <a:endParaRPr lang="en-US" sz="12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14374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,5%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при сумме кредита 5 млн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en-US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 </a:t>
                      </a:r>
                      <a:endParaRPr lang="ru-RU" sz="1200" dirty="0">
                        <a:solidFill>
                          <a:srgbClr val="0057B6"/>
                        </a:solidFill>
                        <a:cs typeface="Arial" panose="020B0604020202020204" pitchFamily="34" charset="0"/>
                        <a:sym typeface="Raleway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6,9%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при сумме кредита от 3 000 000,01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4 999 999,99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en-US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 </a:t>
                      </a:r>
                      <a:endParaRPr lang="ru-RU" sz="1200" dirty="0">
                        <a:solidFill>
                          <a:srgbClr val="0057B6"/>
                        </a:solidFill>
                        <a:cs typeface="Arial" panose="020B0604020202020204" pitchFamily="34" charset="0"/>
                        <a:sym typeface="Raleway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(</a:t>
                      </a:r>
                      <a:r>
                        <a:rPr lang="ru-RU" sz="105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для клиентов, получающих заработную плату на банковские карты и счета Банка ГПБ (АО)</a:t>
                      </a:r>
                      <a:r>
                        <a:rPr lang="ru-RU" sz="1050" baseline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)</a:t>
                      </a:r>
                      <a:endParaRPr lang="ru-RU" sz="1050" b="1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7,9%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при сумме кредита от 3 000 000,01 ₽ до 4 999 999,99 ₽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(</a:t>
                      </a:r>
                      <a:r>
                        <a:rPr lang="ru-RU" sz="105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для</a:t>
                      </a:r>
                      <a:r>
                        <a:rPr lang="ru-RU" sz="1050" baseline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 остальных клиентов)</a:t>
                      </a:r>
                      <a:endParaRPr lang="ru-RU" sz="1050" dirty="0">
                        <a:solidFill>
                          <a:srgbClr val="0057B6"/>
                        </a:solidFill>
                        <a:cs typeface="Arial" panose="020B0604020202020204" pitchFamily="34" charset="0"/>
                        <a:sym typeface="Raleway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7,9%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сумме кредита от 300 тыс.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до 3 млн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8,9%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сумме кредита от 100 тыс.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299 999,99</a:t>
                      </a:r>
                      <a:r>
                        <a:rPr lang="ru-RU" sz="12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endParaRPr lang="ru-RU" sz="12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6847910"/>
                  </a:ext>
                </a:extLst>
              </a:tr>
              <a:tr h="4422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13 месяцев до 7 лет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3482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Сумма кредита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100 000 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en-US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000 000 </a:t>
                      </a:r>
                      <a:r>
                        <a:rPr lang="ru-RU" sz="1200" b="1" spc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204518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050" b="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50" b="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Решение по кредиту: от 10 минут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</a:tbl>
          </a:graphicData>
        </a:graphic>
      </p:graphicFrame>
      <p:sp>
        <p:nvSpPr>
          <p:cNvPr id="5" name="Текст 4">
            <a:extLst>
              <a:ext uri="{FF2B5EF4-FFF2-40B4-BE49-F238E27FC236}">
                <a16:creationId xmlns:a16="http://schemas.microsoft.com/office/drawing/2014/main" id="{BD4C893C-FA9F-8446-9DD2-C5F6B4208C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Кредит наличными без обеспечения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53E5829-0944-1348-9E0E-C5A45D83444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Кредитные программы</a:t>
            </a:r>
          </a:p>
          <a:p>
            <a:endParaRPr lang="ru-RU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497997" y="6079326"/>
            <a:ext cx="6318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* В зависимости от категории заемщика.</a:t>
            </a:r>
          </a:p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Данное предложение не является офертой. Условия кредитования для конкретного заемщика определяются Банком в индивидуальном порядке и могут отличаться от указанных условий. Подробности на сайте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gazprombank.ru</a:t>
            </a:r>
            <a:endParaRPr 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</p:txBody>
      </p:sp>
      <p:pic>
        <p:nvPicPr>
          <p:cNvPr id="15" name="Picture 3" descr="D:\GAZPROM\March_2021\презентация. Замена имиджей\links\GPB_leaflet_RK_100x210-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43353" y="1118868"/>
            <a:ext cx="4629664" cy="57387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0601251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id="{3DD2D862-AC28-AE47-AA53-419BA6DDDB8F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17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819139"/>
              </p:ext>
            </p:extLst>
          </p:nvPr>
        </p:nvGraphicFramePr>
        <p:xfrm>
          <a:off x="495183" y="1457865"/>
          <a:ext cx="6721452" cy="54129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084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2509733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  <a:gridCol w="2644635">
                  <a:extLst>
                    <a:ext uri="{9D8B030D-6E8A-4147-A177-3AD203B41FA5}">
                      <a16:colId xmlns:a16="http://schemas.microsoft.com/office/drawing/2014/main" val="744431265"/>
                    </a:ext>
                  </a:extLst>
                </a:gridCol>
              </a:tblGrid>
              <a:tr h="887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3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годовых</a:t>
                      </a:r>
                      <a:endParaRPr lang="ru-RU" sz="14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en-US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для клиентов </a:t>
                      </a:r>
                      <a:b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без личного страхования*</a:t>
                      </a:r>
                      <a:endParaRPr lang="en-US" sz="12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1596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5,5%</a:t>
                      </a:r>
                      <a:r>
                        <a:rPr lang="ru-RU" sz="12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сумме кредита 5 млн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6,9%</a:t>
                      </a:r>
                      <a:r>
                        <a:rPr lang="ru-RU" sz="12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сумме кредита от 3 000 000,01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до 4 999 999,99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(</a:t>
                      </a:r>
                      <a:r>
                        <a:rPr lang="ru-RU" sz="105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для клиентов, получающих заработную плату на банковские карты и счета Банка ГПБ (АО)</a:t>
                      </a:r>
                      <a:r>
                        <a:rPr lang="ru-RU" sz="1050" baseline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)</a:t>
                      </a:r>
                      <a:endParaRPr lang="ru-RU" sz="1050" b="1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7,9%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сумме кредита от 3 000 000,01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до 4 999 999,99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(</a:t>
                      </a:r>
                      <a:r>
                        <a:rPr lang="ru-RU" sz="105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для</a:t>
                      </a:r>
                      <a:r>
                        <a:rPr lang="ru-RU" sz="1050" baseline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 </a:t>
                      </a:r>
                      <a:r>
                        <a:rPr lang="ru-RU" sz="105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остальных</a:t>
                      </a:r>
                      <a:r>
                        <a:rPr lang="ru-RU" sz="1050" baseline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 клиентов)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7,9%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сумме кредита от 300 тыс.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до 3 млн.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8,9%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сумме кредита от 100 тыс.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до 299 999,99 </a:t>
                      </a:r>
                      <a:r>
                        <a:rPr lang="ru-RU" sz="120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6847910"/>
                  </a:ext>
                </a:extLst>
              </a:tr>
              <a:tr h="4435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13 месяцев до 7 лет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3492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Сумма кредита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100 000 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en-US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000 000 </a:t>
                      </a:r>
                      <a:r>
                        <a:rPr lang="ru-RU" sz="1200" b="1" spc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2050779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050" b="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</a:tbl>
          </a:graphicData>
        </a:graphic>
      </p:graphicFrame>
      <p:sp>
        <p:nvSpPr>
          <p:cNvPr id="5" name="Текст 4">
            <a:extLst>
              <a:ext uri="{FF2B5EF4-FFF2-40B4-BE49-F238E27FC236}">
                <a16:creationId xmlns:a16="http://schemas.microsoft.com/office/drawing/2014/main" id="{BD4C893C-FA9F-8446-9DD2-C5F6B4208C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Рефинансирование кредита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53E5829-0944-1348-9E0E-C5A45D83444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Кредитные программы</a:t>
            </a:r>
          </a:p>
          <a:p>
            <a:endParaRPr lang="ru-RU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495183" y="5913371"/>
            <a:ext cx="6318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* В зависимости от категории заемщика.</a:t>
            </a:r>
          </a:p>
          <a:p>
            <a:pPr>
              <a:spcBef>
                <a:spcPct val="0"/>
              </a:spcBef>
            </a:pPr>
            <a:endParaRPr lang="ru-RU" alt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Данное предложение не является офертой. Условия кредитования для конкретного заемщика определяются Банком в индивидуальном порядке и могут отличаться от указанных условий. Подробности на сайте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gazprombank.ru</a:t>
            </a:r>
            <a:endParaRPr 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</p:txBody>
      </p:sp>
      <p:pic>
        <p:nvPicPr>
          <p:cNvPr id="12" name="Picture 3" descr="D:\GAZPROM\March_2021\презентация. Замена имиджей\links\GPB_poster_KN_210x21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56219" y="1548714"/>
            <a:ext cx="4922246" cy="5309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78124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FA590FE-46AC-8F43-9F11-4722978656F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62835"/>
            <a:ext cx="4934095" cy="5202468"/>
          </a:xfrm>
          <a:prstGeom prst="rect">
            <a:avLst/>
          </a:prstGeom>
        </p:spPr>
      </p:pic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Слайд think-cell" r:id="rId7" imgW="235" imgH="235" progId="TCLayout.ActiveDocument.1">
                  <p:embed/>
                </p:oleObj>
              </mc:Choice>
              <mc:Fallback>
                <p:oleObj name="Слайд think-cell" r:id="rId7" imgW="235" imgH="235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0385B8-A030-7142-866D-69AB5F1E5E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5231" y="613958"/>
            <a:ext cx="8054010" cy="461971"/>
          </a:xfrm>
        </p:spPr>
        <p:txBody>
          <a:bodyPr/>
          <a:lstStyle/>
          <a:p>
            <a:r>
              <a:rPr lang="ru-RU" dirty="0"/>
              <a:t>Потребительский кредит под залог квартиры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C8116C81-5391-F344-8B01-F661E3C7FB2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Кредитные программы</a:t>
            </a:r>
          </a:p>
          <a:p>
            <a:endParaRPr lang="ru-RU" dirty="0"/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807325"/>
              </p:ext>
            </p:extLst>
          </p:nvPr>
        </p:nvGraphicFramePr>
        <p:xfrm>
          <a:off x="500889" y="1466323"/>
          <a:ext cx="7147759" cy="29227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567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2519162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  <a:gridCol w="3061030">
                  <a:extLst>
                    <a:ext uri="{9D8B030D-6E8A-4147-A177-3AD203B41FA5}">
                      <a16:colId xmlns:a16="http://schemas.microsoft.com/office/drawing/2014/main" val="590845753"/>
                    </a:ext>
                  </a:extLst>
                </a:gridCol>
              </a:tblGrid>
              <a:tr h="9505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3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9%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sz="14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+ 0,5 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для клиентов, у которых отсутствуют зачисления заработной платы на счета, открытые в Банке ГПБ (АО)</a:t>
                      </a:r>
                      <a:endParaRPr lang="en-US" sz="1200" b="0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en-US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,5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для клиентов </a:t>
                      </a:r>
                      <a:b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без личного страхования*</a:t>
                      </a:r>
                      <a:endParaRPr lang="en-US" sz="12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6825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12 месяцев до 15 лет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6400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 кредита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500</a:t>
                      </a:r>
                      <a:r>
                        <a:rPr lang="ru-RU" sz="1200" b="1" kern="1200" spc="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000 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30 000 000 </a:t>
                      </a:r>
                      <a:r>
                        <a:rPr lang="ru-RU" sz="1200" b="1" spc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endParaRPr lang="ru-RU" sz="1200" b="1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</a:tbl>
          </a:graphicData>
        </a:graphic>
      </p:graphicFrame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id="{7A8A84E5-FD67-2442-84E8-97A49FA39B4E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18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pic>
        <p:nvPicPr>
          <p:cNvPr id="13" name="Рисунок 12" descr="Изображение выглядит как человек, мужчина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1C3B1434-0715-D341-BA8A-032D7473BAE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840" y="546504"/>
            <a:ext cx="4184718" cy="631149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97997" y="6079326"/>
            <a:ext cx="6318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* В зависимости от категории заемщика.</a:t>
            </a:r>
          </a:p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Данное предложение не является офертой. Условия кредитования для конкретного заемщика определяются Банком в индивидуальном порядке и могут отличаться от указанных условий. Подробности на сайте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gazprombank.ru</a:t>
            </a:r>
            <a:endParaRPr 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471967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8336EE-1D83-7A44-9907-973B649B9DF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62835"/>
            <a:ext cx="4934095" cy="5202468"/>
          </a:xfrm>
          <a:prstGeom prst="rect">
            <a:avLst/>
          </a:prstGeom>
        </p:spPr>
      </p:pic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Слайд think-cell" r:id="rId7" imgW="353" imgH="318" progId="TCLayout.ActiveDocument.1">
                  <p:embed/>
                </p:oleObj>
              </mc:Choice>
              <mc:Fallback>
                <p:oleObj name="Слайд think-cell" r:id="rId7" imgW="353" imgH="318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795126"/>
              </p:ext>
            </p:extLst>
          </p:nvPr>
        </p:nvGraphicFramePr>
        <p:xfrm>
          <a:off x="497434" y="1343666"/>
          <a:ext cx="7405595" cy="46925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1616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2514126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  <a:gridCol w="3329853">
                  <a:extLst>
                    <a:ext uri="{9D8B030D-6E8A-4147-A177-3AD203B41FA5}">
                      <a16:colId xmlns:a16="http://schemas.microsoft.com/office/drawing/2014/main" val="744431265"/>
                    </a:ext>
                  </a:extLst>
                </a:gridCol>
              </a:tblGrid>
              <a:tr h="1115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3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9%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годовых</a:t>
                      </a:r>
                      <a:endParaRPr lang="ru-RU" sz="14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en-US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2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для клиентов </a:t>
                      </a:r>
                      <a:b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без личного страхования</a:t>
                      </a:r>
                      <a:endParaRPr lang="ru-RU" sz="28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5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9229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При</a:t>
                      </a:r>
                      <a:r>
                        <a:rPr lang="ru-RU" sz="1200" b="1" kern="1200" spc="0" baseline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предоставлении авто в залог:</a:t>
                      </a:r>
                      <a:endParaRPr lang="ru-RU" sz="1200" b="1" kern="1200" spc="0" dirty="0">
                        <a:solidFill>
                          <a:srgbClr val="800769"/>
                        </a:solidFill>
                        <a:latin typeface="Cera CY" pitchFamily="2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3,9%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при сумме кредита от 4 млн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до 5 млн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5,9%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при сумме кредита от 3 млн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до 3 999 999,99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6,9%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при сумме кредита </a:t>
                      </a:r>
                      <a:r>
                        <a:rPr lang="ru-RU" sz="1200" b="0" kern="1200" spc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от 300 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тыс.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до 2 999 999,99</a:t>
                      </a:r>
                      <a:r>
                        <a:rPr lang="ru-RU" sz="1200" b="0" kern="1200" spc="0" baseline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spc="0" dirty="0">
                        <a:solidFill>
                          <a:srgbClr val="0057B6"/>
                        </a:solidFill>
                        <a:latin typeface="Cera CY" pitchFamily="2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Без передачи авто</a:t>
                      </a:r>
                      <a:r>
                        <a:rPr lang="ru-RU" sz="1200" b="1" kern="1200" spc="0" baseline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в залог:</a:t>
                      </a:r>
                      <a:endParaRPr lang="ru-RU" sz="1200" b="1" kern="1200" spc="0" dirty="0">
                        <a:solidFill>
                          <a:srgbClr val="800769"/>
                        </a:solidFill>
                        <a:latin typeface="Cera CY" pitchFamily="2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7,9%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при сумме кредита от 4 млн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до 5 млн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7,9%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при сумме кредита от 3 млн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до 3 999 999,99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800769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8,9%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при сумме кредита от 300 тыс.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до 2 999 999,99</a:t>
                      </a:r>
                      <a:r>
                        <a:rPr lang="ru-RU" sz="1200" b="0" kern="1200" spc="0" baseline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68479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от 13 месяцев до 5 лет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Сумма кредита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300 000 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en-US" sz="1200" b="1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Cera CY" pitchFamily="2" charset="0"/>
                          <a:ea typeface="+mn-ea"/>
                          <a:cs typeface="Arial" panose="020B0604020202020204" pitchFamily="34" charset="0"/>
                        </a:rPr>
                        <a:t> 000 000 </a:t>
                      </a:r>
                      <a:r>
                        <a:rPr lang="ru-RU" sz="1200" b="1" spc="0" dirty="0">
                          <a:solidFill>
                            <a:srgbClr val="0057B6"/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endParaRPr lang="ru-RU" sz="1200" b="1" kern="1200" spc="0" dirty="0">
                        <a:solidFill>
                          <a:srgbClr val="0057B6"/>
                        </a:solidFill>
                        <a:latin typeface="Cera CY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1022071">
                <a:tc gridSpan="3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altLang="ru-RU" sz="1000" b="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сумме кредита </a:t>
                      </a: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2 млн ₽ </a:t>
                      </a:r>
                      <a:r>
                        <a:rPr lang="ru-RU" altLang="ru-RU" sz="105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достаточно</a:t>
                      </a:r>
                      <a:r>
                        <a:rPr lang="ru-RU" altLang="ru-RU" sz="1050" b="0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только паспорта</a:t>
                      </a:r>
                      <a:endParaRPr lang="ru-RU" altLang="ru-RU" sz="1050" b="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Весь</a:t>
                      </a:r>
                      <a:r>
                        <a:rPr lang="ru-RU" altLang="ru-RU" sz="1050" b="0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процесс </a:t>
                      </a:r>
                      <a:r>
                        <a:rPr lang="ru-RU" altLang="ru-RU" sz="1050" b="1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онлайн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0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Ставка не зависит от КАСКО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0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Первоначальный взнос не нужен</a:t>
                      </a:r>
                      <a:endParaRPr lang="ru-RU" altLang="ru-RU" sz="1050" b="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</a:tbl>
          </a:graphicData>
        </a:graphic>
      </p:graphicFrame>
      <p:sp>
        <p:nvSpPr>
          <p:cNvPr id="5" name="Текст 4">
            <a:extLst>
              <a:ext uri="{FF2B5EF4-FFF2-40B4-BE49-F238E27FC236}">
                <a16:creationId xmlns:a16="http://schemas.microsoft.com/office/drawing/2014/main" id="{A33FFAA9-294B-8542-AC6E-CF9824824E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Кредит на покупку автомобиля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659D75EC-74E6-6B4F-AB30-D6D74A336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Кредитные программы</a:t>
            </a:r>
          </a:p>
          <a:p>
            <a:endParaRPr lang="ru-RU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497245" y="6328021"/>
            <a:ext cx="481358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Подробности на сайте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gazprombank.ru</a:t>
            </a:r>
            <a:endParaRPr 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E6FF6D-69FB-3C40-BC51-9104B642452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4091" y="3429000"/>
            <a:ext cx="5140456" cy="2693307"/>
          </a:xfrm>
          <a:prstGeom prst="rect">
            <a:avLst/>
          </a:prstGeom>
        </p:spPr>
      </p:pic>
      <p:sp>
        <p:nvSpPr>
          <p:cNvPr id="9" name="Номер слайда 3">
            <a:extLst>
              <a:ext uri="{FF2B5EF4-FFF2-40B4-BE49-F238E27FC236}">
                <a16:creationId xmlns:a16="http://schemas.microsoft.com/office/drawing/2014/main" id="{639C2490-EB41-EC49-B0C9-982AEC89EA73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19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54483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B235C500-047D-5F4A-A765-C72116D644D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86536" y="2632435"/>
            <a:ext cx="6414569" cy="1593130"/>
          </a:xfrm>
        </p:spPr>
        <p:txBody>
          <a:bodyPr/>
          <a:lstStyle/>
          <a:p>
            <a:r>
              <a:rPr lang="ru-RU" dirty="0"/>
              <a:t>Вклады и страхование</a:t>
            </a:r>
          </a:p>
          <a:p>
            <a:r>
              <a:rPr lang="ru-RU" sz="1800" b="0" dirty="0">
                <a:cs typeface="Arial" panose="020B0604020202020204" pitchFamily="34" charset="0"/>
              </a:rPr>
              <a:t>Условия по вкладам, страховым</a:t>
            </a:r>
            <a:br>
              <a:rPr lang="ru-RU" sz="1800" b="0" dirty="0">
                <a:cs typeface="Arial" panose="020B0604020202020204" pitchFamily="34" charset="0"/>
              </a:rPr>
            </a:br>
            <a:r>
              <a:rPr lang="ru-RU" sz="1800" b="0" dirty="0">
                <a:cs typeface="Arial" panose="020B0604020202020204" pitchFamily="34" charset="0"/>
              </a:rPr>
              <a:t>и пенсионным программам Банка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1342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60470B1F-60BA-3340-9981-8CA523ADBDD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70639" y="2632435"/>
            <a:ext cx="6414569" cy="1593130"/>
          </a:xfrm>
        </p:spPr>
        <p:txBody>
          <a:bodyPr/>
          <a:lstStyle/>
          <a:p>
            <a:r>
              <a:rPr lang="ru-RU" dirty="0"/>
              <a:t>Ипотечные </a:t>
            </a:r>
          </a:p>
          <a:p>
            <a:r>
              <a:rPr lang="ru-RU" dirty="0"/>
              <a:t>программы  </a:t>
            </a:r>
          </a:p>
        </p:txBody>
      </p:sp>
    </p:spTree>
    <p:extLst>
      <p:ext uri="{BB962C8B-B14F-4D97-AF65-F5344CB8AC3E}">
        <p14:creationId xmlns:p14="http://schemas.microsoft.com/office/powerpoint/2010/main" val="3717606058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5250122" y="3247436"/>
            <a:ext cx="2040623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</a:rPr>
              <a:t>Удобное погашение</a:t>
            </a:r>
            <a:endParaRPr lang="en-US" sz="1600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50120" y="3591137"/>
            <a:ext cx="2774105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Быстрое погашение кредита с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помощью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«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зарплатной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»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карты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/>
            </a:r>
            <a:b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</a:br>
            <a:endParaRPr lang="ru-RU" sz="1200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76262" y="1664303"/>
            <a:ext cx="2080698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</a:rPr>
              <a:t>Решение по кредиту</a:t>
            </a:r>
            <a:endParaRPr lang="en-US" sz="1600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76261" y="2000930"/>
            <a:ext cx="2395153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Решение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о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предоставлении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кредита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действует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в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течение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3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месяцев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с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момента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одобрения</a:t>
            </a:r>
            <a:endParaRPr lang="en-US" sz="1200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982889" y="1664303"/>
            <a:ext cx="2106346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</a:rPr>
              <a:t>Схема </a:t>
            </a:r>
            <a:r>
              <a:rPr lang="en-CA" sz="1600" b="1" dirty="0" err="1">
                <a:solidFill>
                  <a:srgbClr val="0057B6"/>
                </a:solidFill>
                <a:ea typeface="Open Sans" charset="0"/>
                <a:cs typeface="Arial" panose="020B0604020202020204" pitchFamily="34" charset="0"/>
                <a:sym typeface="Raleway"/>
              </a:rPr>
              <a:t>кредитования</a:t>
            </a:r>
            <a:endParaRPr lang="en-US" sz="1600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982889" y="2000930"/>
            <a:ext cx="2180361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buSzPct val="25000"/>
            </a:pP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«2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города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» —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приобретение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жилья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в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другом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городе</a:t>
            </a:r>
            <a:endParaRPr lang="en-CA" sz="1200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  <a:sym typeface="Raleway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268150" y="1666478"/>
            <a:ext cx="2191306" cy="615553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</a:rPr>
              <a:t>Минимум документов</a:t>
            </a:r>
          </a:p>
          <a:p>
            <a:endParaRPr lang="en-US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268149" y="2000930"/>
            <a:ext cx="2412887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buSzPct val="25000"/>
            </a:pP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Потребуются только самые необходимые документы</a:t>
            </a:r>
            <a:endParaRPr lang="en-US" sz="1200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268150" y="3249610"/>
            <a:ext cx="2281074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</a:rPr>
              <a:t>Досрочное погашение</a:t>
            </a:r>
            <a:endParaRPr lang="en-US" sz="1600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268149" y="3593311"/>
            <a:ext cx="1858455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buSzPct val="25000"/>
            </a:pP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Досрочное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погашение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остатка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по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кредиту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без штрафов </a:t>
            </a:r>
            <a:endParaRPr lang="en-US" sz="1200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87375" y="6298009"/>
            <a:ext cx="3666998" cy="3545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12500"/>
              </a:lnSpc>
              <a:buSzPct val="25000"/>
            </a:pPr>
            <a:r>
              <a:rPr lang="en-CA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*</a:t>
            </a:r>
            <a:r>
              <a:rPr lang="ru-RU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по «Военной ипотеке» только </a:t>
            </a:r>
            <a:r>
              <a:rPr lang="ru-RU" sz="800" dirty="0" err="1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аннуитетные</a:t>
            </a:r>
            <a:r>
              <a:rPr lang="ru-RU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 платежи</a:t>
            </a:r>
            <a:endParaRPr lang="en-CA" sz="800" dirty="0">
              <a:solidFill>
                <a:srgbClr val="77797B"/>
              </a:solidFill>
              <a:cs typeface="Arial" panose="020B0604020202020204" pitchFamily="34" charset="0"/>
              <a:sym typeface="Raleway"/>
            </a:endParaRPr>
          </a:p>
          <a:p>
            <a:endParaRPr lang="en-US" sz="800" dirty="0">
              <a:solidFill>
                <a:srgbClr val="404040"/>
              </a:solidFill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239009" y="4822575"/>
            <a:ext cx="2040623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</a:rPr>
              <a:t>Удобное погашение</a:t>
            </a:r>
            <a:endParaRPr lang="en-US" sz="1600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39007" y="5148533"/>
            <a:ext cx="3168453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buSzPct val="25000"/>
            </a:pP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Дифференцированные </a:t>
            </a:r>
          </a:p>
          <a:p>
            <a:pPr>
              <a:buSzPct val="25000"/>
            </a:pP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или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аннуитетные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платежи</a:t>
            </a:r>
            <a:r>
              <a:rPr lang="en-US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*</a:t>
            </a:r>
            <a:endParaRPr lang="ru-RU" sz="1200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257037" y="4824749"/>
            <a:ext cx="1542089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</a:rPr>
              <a:t>Сумма кредита</a:t>
            </a:r>
            <a:endParaRPr lang="en-US" sz="1600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257036" y="5148533"/>
            <a:ext cx="2595082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buSzPct val="25000"/>
            </a:pP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Увеличение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суммы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кредита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,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учитывая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общий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доход</a:t>
            </a:r>
            <a:r>
              <a:rPr lang="en-CA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семьи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  <a:sym typeface="Raleway"/>
              </a:rPr>
              <a:t>заемщика</a:t>
            </a:r>
            <a:endParaRPr lang="ru-RU" sz="1200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  <a:sym typeface="Raleway"/>
            </a:endParaRP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B5873517-D1BC-9A40-8C42-6276938CA9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Преимущества ипотеки в Газпромбанке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60966E-568C-EB4A-AEDF-FD3B413709C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Ипотечные программы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885C78-0253-7D4F-BF32-3C48C5071C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376" y="1682897"/>
            <a:ext cx="501039" cy="5010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23DE0B-ACB9-0D47-B647-27CFFEB840D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5655" y="3280352"/>
            <a:ext cx="509011" cy="5090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1D8635-F4B1-9E40-8714-EF7D84A95BD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34178" y="3234827"/>
            <a:ext cx="582870" cy="58287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B21EE06-9B89-3A49-A569-6B92E4A9932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90414" y="1693126"/>
            <a:ext cx="615553" cy="6155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5C6CE3F-70CA-2143-A411-F9C0B629720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0595" y="4891248"/>
            <a:ext cx="509011" cy="50901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09422B9-BA6B-FF4D-90BA-77C428758E7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37998" y="4790818"/>
            <a:ext cx="582870" cy="58287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68E274F-F9BC-904B-8118-CEAD108CF7A3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26545" y="1709467"/>
            <a:ext cx="582870" cy="582870"/>
          </a:xfrm>
          <a:prstGeom prst="rect">
            <a:avLst/>
          </a:prstGeom>
        </p:spPr>
      </p:pic>
      <p:sp>
        <p:nvSpPr>
          <p:cNvPr id="27" name="Номер слайда 3">
            <a:extLst>
              <a:ext uri="{FF2B5EF4-FFF2-40B4-BE49-F238E27FC236}">
                <a16:creationId xmlns:a16="http://schemas.microsoft.com/office/drawing/2014/main" id="{5698F6DD-091A-AD49-8D23-20D1FB6FE77D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21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148616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142251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9" name="Слайд think-cell" r:id="rId6" imgW="235" imgH="235" progId="TCLayout.ActiveDocument.1">
                  <p:embed/>
                </p:oleObj>
              </mc:Choice>
              <mc:Fallback>
                <p:oleObj name="Слайд think-cell" r:id="rId6" imgW="235" imgH="235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2DBB550-138F-5F4D-9D19-9096B8031DD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54209"/>
            <a:ext cx="4934095" cy="520246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E75FC83-9C8C-2F42-A22E-D64FF129EBC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7"/>
          <a:stretch/>
        </p:blipFill>
        <p:spPr>
          <a:xfrm>
            <a:off x="5661699" y="1943998"/>
            <a:ext cx="5993798" cy="4912679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917CE92A-0131-B645-BE33-8F0FF2C00E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Ипотека. Льготная ипотека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FDC4B77-4C18-3740-ABEB-E776632C03E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Ипотечные программы  </a:t>
            </a:r>
          </a:p>
          <a:p>
            <a:endParaRPr lang="ru-RU" dirty="0"/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254115"/>
              </p:ext>
            </p:extLst>
          </p:nvPr>
        </p:nvGraphicFramePr>
        <p:xfrm>
          <a:off x="490890" y="1555005"/>
          <a:ext cx="7676312" cy="41432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6510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2005642">
                  <a:extLst>
                    <a:ext uri="{9D8B030D-6E8A-4147-A177-3AD203B41FA5}">
                      <a16:colId xmlns:a16="http://schemas.microsoft.com/office/drawing/2014/main" val="603906738"/>
                    </a:ext>
                  </a:extLst>
                </a:gridCol>
                <a:gridCol w="4104160">
                  <a:extLst>
                    <a:ext uri="{9D8B030D-6E8A-4147-A177-3AD203B41FA5}">
                      <a16:colId xmlns:a16="http://schemas.microsoft.com/office/drawing/2014/main" val="744431265"/>
                    </a:ext>
                  </a:extLst>
                </a:gridCol>
              </a:tblGrid>
              <a:tr h="6872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36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4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99%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sz="11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+ 1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при отсутствии личного страхования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 кредита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3 000 000 ₽</a:t>
                      </a:r>
                      <a:endParaRPr lang="ru-RU" sz="1200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Тип жилья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Квартиры/</a:t>
                      </a:r>
                      <a:r>
                        <a:rPr lang="ru-RU" sz="1200" b="0" kern="1200" spc="0" dirty="0" err="1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таунхаусы</a:t>
                      </a: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с оформленным правом собственности </a:t>
                      </a:r>
                      <a:b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у застройщика и в строящихся жилых домах у юридического лиц</a:t>
                      </a:r>
                      <a:endParaRPr lang="ru-RU" sz="1200" spc="0" dirty="0">
                        <a:solidFill>
                          <a:srgbClr val="0057B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901063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Минимальная сумма кредита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100 000 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₽</a:t>
                      </a:r>
                      <a:r>
                        <a:rPr lang="ru-RU" altLang="ru-RU" sz="1200" kern="1200" spc="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altLang="ru-RU" sz="1200" kern="1200" spc="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altLang="ru-RU" sz="1200" kern="1200" spc="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но не менее 15% от стоимости недвижимости</a:t>
                      </a:r>
                      <a:endParaRPr lang="ru-RU" altLang="ru-RU" sz="1200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0971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Первоначальный взнос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spc="0" dirty="0">
                          <a:solidFill>
                            <a:srgbClr val="0057B6"/>
                          </a:solidFill>
                        </a:rPr>
                        <a:t>от </a:t>
                      </a:r>
                      <a:r>
                        <a:rPr lang="en-US" sz="1400" b="1" spc="0" dirty="0">
                          <a:solidFill>
                            <a:srgbClr val="0057B6"/>
                          </a:solidFill>
                        </a:rPr>
                        <a:t>15</a:t>
                      </a:r>
                      <a:r>
                        <a:rPr lang="ru-RU" sz="1400" b="1" spc="0" dirty="0">
                          <a:solidFill>
                            <a:srgbClr val="0057B6"/>
                          </a:solidFill>
                        </a:rPr>
                        <a:t>%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</a:rPr>
                        <a:t> от стоимости недвижимости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79479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 года до 30 лет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24115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Досрочное погашение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 любую сумму и в любую дату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37319"/>
                  </a:ext>
                </a:extLst>
              </a:tr>
            </a:tbl>
          </a:graphicData>
        </a:graphic>
      </p:graphicFrame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id="{9419AE06-02DA-364C-841B-1E47A027D7DF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22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089380D-1DA1-4790-93B0-24F956493C0E}"/>
              </a:ext>
            </a:extLst>
          </p:cNvPr>
          <p:cNvSpPr/>
          <p:nvPr/>
        </p:nvSpPr>
        <p:spPr>
          <a:xfrm>
            <a:off x="0" y="5629994"/>
            <a:ext cx="11666764" cy="122576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66000">
                <a:srgbClr val="FFFFFF">
                  <a:alpha val="82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5115E22-36C9-8A4B-A5CB-7E53BCE930F1}"/>
              </a:ext>
            </a:extLst>
          </p:cNvPr>
          <p:cNvSpPr/>
          <p:nvPr/>
        </p:nvSpPr>
        <p:spPr>
          <a:xfrm>
            <a:off x="490890" y="6281503"/>
            <a:ext cx="6318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Данное предложение не является офертой. Условия кредитования для конкретного заемщика определяются Банком в индивидуальном порядке и могут отличаться от указанных условий. Подробности на сайте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gazprombank.ru</a:t>
            </a:r>
            <a:endParaRPr 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99880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695EA83-FADE-BC4B-82DC-D6F219C390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2385" y="1554480"/>
            <a:ext cx="4889586" cy="5303520"/>
          </a:xfrm>
          <a:prstGeom prst="rect">
            <a:avLst/>
          </a:prstGeom>
        </p:spPr>
      </p:pic>
      <p:sp>
        <p:nvSpPr>
          <p:cNvPr id="2" name="Текст 1">
            <a:extLst>
              <a:ext uri="{FF2B5EF4-FFF2-40B4-BE49-F238E27FC236}">
                <a16:creationId xmlns:a16="http://schemas.microsoft.com/office/drawing/2014/main" id="{AA0FD52F-A359-A945-9DE7-49AD85F5F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Ипотека. Новостройки и вторичный рынок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A0B4A0CF-003F-0049-BEAB-4E63DEEF29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Ипотечные программы  </a:t>
            </a:r>
          </a:p>
          <a:p>
            <a:endParaRPr lang="ru-RU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490029" y="6236042"/>
            <a:ext cx="63223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02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Данное предложение не является офертой. Условия кредитования для конкретного заемщика определяются Банком 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/>
            </a:r>
            <a:b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</a:b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в индивидуальном порядке и могут отличаться от указанных условий. Подробности на сайте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gazprombank.ru</a:t>
            </a:r>
            <a:endParaRPr lang="ru-RU" alt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951023"/>
              </p:ext>
            </p:extLst>
          </p:nvPr>
        </p:nvGraphicFramePr>
        <p:xfrm>
          <a:off x="490029" y="1075931"/>
          <a:ext cx="7602411" cy="52012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371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1938528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  <a:gridCol w="4096512">
                  <a:extLst>
                    <a:ext uri="{9D8B030D-6E8A-4147-A177-3AD203B41FA5}">
                      <a16:colId xmlns:a16="http://schemas.microsoft.com/office/drawing/2014/main" val="983420838"/>
                    </a:ext>
                  </a:extLst>
                </a:gridCol>
              </a:tblGrid>
              <a:tr h="15640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en-US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9%</a:t>
                      </a:r>
                      <a:r>
                        <a:rPr lang="ru-RU" sz="1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en-US" sz="11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+ 0,3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для всех заемщиков за исключением зарплатных клиентов Банка ГПБ (АО) или приобретающих квартиру у компаний - Партнеров Банка ГПБ (АО)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+ 0,5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если первонач. взнос менее 20% (возможен только для квартир)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+ 1 </a:t>
                      </a:r>
                      <a:r>
                        <a:rPr lang="ru-RU" sz="900" b="0" kern="1200" dirty="0" err="1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. при отсутствии личного страхования заемщика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+ 0,</a:t>
                      </a:r>
                      <a:r>
                        <a:rPr lang="ru-RU" sz="900" b="1" strike="noStrike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0" kern="1200" dirty="0" err="1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. при наличии Заемщика/</a:t>
                      </a:r>
                      <a:r>
                        <a:rPr lang="ru-RU" sz="900" b="0" kern="1200" dirty="0" err="1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Созаемщика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без документов, подтверждающих занятость и размер дохода, если размер первоначального взноса менее 30%</a:t>
                      </a:r>
                      <a:r>
                        <a:rPr lang="ru-RU" sz="9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(возможен только для квартир)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6842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Ставки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для Москвы и МО, Санкт-Петербурга </a:t>
                      </a:r>
                      <a:b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 ЛО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,9%</a:t>
                      </a:r>
                      <a:r>
                        <a:rPr lang="ru-RU" sz="9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сумме кредита от 10 млн ₽ и первоначальном взносе от 30%</a:t>
                      </a:r>
                      <a:endParaRPr lang="en-US" sz="9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,6%</a:t>
                      </a:r>
                      <a:r>
                        <a:rPr lang="ru-RU" sz="9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сумме кредита от 10 млн 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9%</a:t>
                      </a:r>
                      <a:r>
                        <a:rPr lang="ru-RU" sz="9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сумме кредита от 6 млн ₽ и до 9 999 999 млн 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,5%</a:t>
                      </a:r>
                      <a:r>
                        <a:rPr lang="ru-RU" sz="9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при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сумме кредита до 5 999 999 млн ₽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800601"/>
                  </a:ext>
                </a:extLst>
              </a:tr>
              <a:tr h="6842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Ставки для регионов (кроме Москвы </a:t>
                      </a:r>
                      <a:b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 МО, Санкт-Петербурга и ЛО)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7,9% </a:t>
                      </a:r>
                      <a:r>
                        <a:rPr lang="ru-RU" sz="9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</a:t>
                      </a: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сумме кредита от 5 млн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₽ и первоначальном взносе от 30%</a:t>
                      </a:r>
                      <a:endParaRPr lang="ru-RU" sz="9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,6% </a:t>
                      </a:r>
                      <a:r>
                        <a:rPr lang="ru-RU" sz="9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</a:t>
                      </a: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сумме кредита от 5 млн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9% </a:t>
                      </a:r>
                      <a:r>
                        <a:rPr lang="ru-RU" sz="9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</a:t>
                      </a: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сумме кредита от 3 млн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₽ </a:t>
                      </a: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 до 4 999 999 млн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9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,5%</a:t>
                      </a:r>
                      <a:r>
                        <a:rPr lang="ru-RU" sz="9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при </a:t>
                      </a:r>
                      <a:r>
                        <a:rPr lang="ru-RU" sz="9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сумме кредита до 2 999 999 млн ₽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287278"/>
                  </a:ext>
                </a:extLst>
              </a:tr>
              <a:tr h="384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Тип жилья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Строящиеся и готовые новостройки. Вторичный рынок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536948"/>
                  </a:ext>
                </a:extLst>
              </a:tr>
              <a:tr h="5213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Первоначальный взнос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10%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стоимости жилья </a:t>
                      </a:r>
                      <a:b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(в зависимости от категории заемщика)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4887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принятия решения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 дня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  <a:tr h="384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Сумма кредита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4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</a:t>
                      </a:r>
                      <a:r>
                        <a:rPr lang="ru-RU" altLang="ru-RU" sz="1400" b="1" kern="1200" spc="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100 000 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₽ </a:t>
                      </a:r>
                      <a:r>
                        <a:rPr lang="ru-RU" sz="14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60 000 000 ₽</a:t>
                      </a:r>
                      <a:endParaRPr lang="ru-RU" altLang="ru-RU" sz="1400" b="1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43870"/>
                  </a:ext>
                </a:extLst>
              </a:tr>
              <a:tr h="4887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 года до 30 лет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944340"/>
                  </a:ext>
                </a:extLst>
              </a:tr>
            </a:tbl>
          </a:graphicData>
        </a:graphic>
      </p:graphicFrame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id="{D03D8664-5AC9-5944-BF21-9C240DFF1330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23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868853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Слайд think-cell" r:id="rId5" imgW="353" imgH="318" progId="TCLayout.ActiveDocument.1">
                  <p:embed/>
                </p:oleObj>
              </mc:Choice>
              <mc:Fallback>
                <p:oleObj name="Слайд think-cell" r:id="rId5" imgW="353" imgH="318" progId="TCLayout.ActiveDocument.1">
                  <p:embed/>
                  <p:pic>
                    <p:nvPicPr>
                      <p:cNvPr id="7" name="Объект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Текст 2">
            <a:extLst>
              <a:ext uri="{FF2B5EF4-FFF2-40B4-BE49-F238E27FC236}">
                <a16:creationId xmlns:a16="http://schemas.microsoft.com/office/drawing/2014/main" id="{F9A11D80-77ED-9349-80E6-3368BDF52B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Ипотека. Семейная ипотека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8E27D62-49DF-424E-BA15-5FE36319E65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Ипотечные программы  </a:t>
            </a:r>
          </a:p>
          <a:p>
            <a:endParaRPr lang="ru-RU" dirty="0"/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412451"/>
              </p:ext>
            </p:extLst>
          </p:nvPr>
        </p:nvGraphicFramePr>
        <p:xfrm>
          <a:off x="488588" y="1573205"/>
          <a:ext cx="6196103" cy="41130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9322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2026763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  <a:gridCol w="2650018">
                  <a:extLst>
                    <a:ext uri="{9D8B030D-6E8A-4147-A177-3AD203B41FA5}">
                      <a16:colId xmlns:a16="http://schemas.microsoft.com/office/drawing/2014/main" val="983420838"/>
                    </a:ext>
                  </a:extLst>
                </a:gridCol>
              </a:tblGrid>
              <a:tr h="984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0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spc="-2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для Москвы и МО, Санкт-Петербурга и ЛО,</a:t>
                      </a:r>
                      <a:r>
                        <a:rPr lang="en-US" sz="900" kern="1200" spc="-2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200" spc="-2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всех остальных</a:t>
                      </a:r>
                      <a:r>
                        <a:rPr lang="en-US" sz="900" kern="1200" spc="-2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200" spc="-2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регионов</a:t>
                      </a:r>
                      <a:endParaRPr lang="ru-RU" sz="900" b="0" spc="-20" baseline="0" dirty="0">
                        <a:solidFill>
                          <a:srgbClr val="0057B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</a:t>
                      </a:r>
                      <a:r>
                        <a:rPr lang="ru-RU" sz="1200" b="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sz="11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+ 0,</a:t>
                      </a:r>
                      <a:r>
                        <a:rPr lang="ru-RU" sz="1200" b="1" strike="noStrike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kern="1200" dirty="0" err="1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. при отсутствии </a:t>
                      </a:r>
                      <a:b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личного страхования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4330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Тип жилья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Приобретение квартир и </a:t>
                      </a:r>
                      <a:r>
                        <a:rPr lang="ru-RU" sz="1200" b="0" kern="1200" dirty="0" err="1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таунхаусов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с оформленным </a:t>
                      </a:r>
                      <a:b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правом собственности и в строящихся жилых домах.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536948"/>
                  </a:ext>
                </a:extLst>
              </a:tr>
              <a:tr h="7964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 кредита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88900" marR="0" lvl="0" indent="-88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100 тыс. ₽ </a:t>
                      </a: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(но не менее 15% от стоимости жилья) </a:t>
                      </a:r>
                      <a:r>
                        <a:rPr lang="ru-RU" sz="14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12 млн ₽ </a:t>
                      </a:r>
                      <a:r>
                        <a:rPr lang="ru-RU" sz="9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 </a:t>
                      </a:r>
                      <a:br>
                        <a:rPr lang="ru-RU" sz="9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г. Москва</a:t>
                      </a:r>
                      <a:r>
                        <a:rPr lang="ru-RU" sz="90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 МО, г. Санкт-Петербург и ЛО </a:t>
                      </a:r>
                    </a:p>
                    <a:p>
                      <a:pPr marL="88900" marR="0" lvl="0" indent="-88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100 тыс. ₽ </a:t>
                      </a: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(но не менее 15% от стоимости жилья) </a:t>
                      </a:r>
                      <a:r>
                        <a:rPr lang="ru-RU" sz="14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6 млн ₽ </a:t>
                      </a: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  </a:t>
                      </a:r>
                      <a:b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все</a:t>
                      </a:r>
                      <a:r>
                        <a:rPr lang="ru-RU" sz="90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субъекты РФ, кроме г. Москва и МО, г. Санкт-Петербург и ЛО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Первоначальный взнос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4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15%</a:t>
                      </a:r>
                      <a:endParaRPr lang="ru-RU" sz="1200" b="1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принятия решения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 дня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 года до 30 лет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944340"/>
                  </a:ext>
                </a:extLst>
              </a:tr>
              <a:tr h="44506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9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Ипотека для граждан РФ при рождении у них ребенка с 01.01.2018 по 31.12.2022. Ставка: 4,7% годовых - для граждан РФ, имеющих постоянную/временную регистрацию на территории Дальневосточного федерального округа; ставка 5,2% годовых для других регионов. </a:t>
                      </a:r>
                      <a:endParaRPr lang="ru-RU" sz="9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1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325010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B97BBF-4619-4249-A78D-6FAC4BD1568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6725" y="1715837"/>
            <a:ext cx="4867833" cy="5137362"/>
          </a:xfrm>
          <a:prstGeom prst="rect">
            <a:avLst/>
          </a:prstGeom>
        </p:spPr>
      </p:pic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id="{B0930903-66C6-E44E-A11C-264B96F9BC59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24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B4B79B2-AE23-5144-AB18-2D546D8656D0}"/>
              </a:ext>
            </a:extLst>
          </p:cNvPr>
          <p:cNvSpPr/>
          <p:nvPr/>
        </p:nvSpPr>
        <p:spPr>
          <a:xfrm>
            <a:off x="494369" y="6203329"/>
            <a:ext cx="63223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02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Данное предложение не является офертой. Условия кредитования для конкретного заемщика определяются Банком 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/>
            </a:r>
            <a:b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</a:b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в индивидуальном порядке и могут отличаться от указанных условий. Подробности на сайте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gazprombank.ru</a:t>
            </a:r>
            <a:endParaRPr lang="ru-RU" alt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94293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0DF987-7994-6341-8F29-93885619FA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5264" y="1483112"/>
            <a:ext cx="4878744" cy="5374888"/>
          </a:xfrm>
          <a:prstGeom prst="rect">
            <a:avLst/>
          </a:prstGeom>
        </p:spPr>
      </p:pic>
      <p:sp>
        <p:nvSpPr>
          <p:cNvPr id="2" name="Текст 1">
            <a:extLst>
              <a:ext uri="{FF2B5EF4-FFF2-40B4-BE49-F238E27FC236}">
                <a16:creationId xmlns:a16="http://schemas.microsoft.com/office/drawing/2014/main" id="{09AD8CA8-1AD6-5B45-A934-E46607977B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Ипотека. Рефинансирование ипотеки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21FF3D1-8CC3-A54B-872F-D696E2A4F29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Ипотечные программы  </a:t>
            </a:r>
          </a:p>
          <a:p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07992" y="5821709"/>
            <a:ext cx="6164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На период до регистрации залога квартиры в пользу Банка ГПБ (АО), процентная ставка увеличивается на 1 </a:t>
            </a:r>
            <a:r>
              <a:rPr lang="ru-RU" altLang="ru-RU" sz="800" dirty="0" err="1">
                <a:solidFill>
                  <a:srgbClr val="77797B"/>
                </a:solidFill>
                <a:cs typeface="Arial" panose="020B0604020202020204" pitchFamily="34" charset="0"/>
              </a:rPr>
              <a:t>п.п</a:t>
            </a: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. - при  предоставлении заемщиком (залогодателем) нотариально удостоверенной доверенности представителю Банка на регистрацию залога, на 2 </a:t>
            </a:r>
            <a:r>
              <a:rPr lang="ru-RU" altLang="ru-RU" sz="800" dirty="0" err="1">
                <a:solidFill>
                  <a:srgbClr val="77797B"/>
                </a:solidFill>
                <a:cs typeface="Arial" panose="020B0604020202020204" pitchFamily="34" charset="0"/>
              </a:rPr>
              <a:t>п.п</a:t>
            </a: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. - при не предоставлении доверенности.</a:t>
            </a:r>
            <a:endParaRPr lang="en-US" alt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Данное предложение не является офертой. Условия кредитования для конкретного заемщика определяются Банком в индивидуальном порядке и могут отличаться от указанных условий. Подробности на сайте gazprombank.ru</a:t>
            </a:r>
            <a:endParaRPr lang="ru-RU" sz="800" dirty="0">
              <a:solidFill>
                <a:srgbClr val="77797B"/>
              </a:solidFill>
              <a:cs typeface="Arial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938127"/>
              </p:ext>
            </p:extLst>
          </p:nvPr>
        </p:nvGraphicFramePr>
        <p:xfrm>
          <a:off x="489330" y="1169362"/>
          <a:ext cx="7034100" cy="33740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3552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2050532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  <a:gridCol w="3470016">
                  <a:extLst>
                    <a:ext uri="{9D8B030D-6E8A-4147-A177-3AD203B41FA5}">
                      <a16:colId xmlns:a16="http://schemas.microsoft.com/office/drawing/2014/main" val="744431265"/>
                    </a:ext>
                  </a:extLst>
                </a:gridCol>
              </a:tblGrid>
              <a:tr h="14595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9%</a:t>
                      </a:r>
                      <a:r>
                        <a:rPr lang="ru-RU" sz="3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+ 1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при отсутствии личного и титульного страхования. Титульное страхование </a:t>
                      </a:r>
                      <a:r>
                        <a:rPr lang="en-US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не оформляется в случае приобретения квартир в строящихся жилых домах и покупке у юридического лица (первичного собственника). 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0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 кредита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100 000 ₽ </a:t>
                      </a: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en-US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60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000 000 ₽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30 лет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Досрочное погашение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 любую сумму и в любую дату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37319"/>
                  </a:ext>
                </a:extLst>
              </a:tr>
              <a:tr h="486526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Рефинансирование ипотеки в другом банке, выданной под залог квартиры, </a:t>
                      </a:r>
                      <a:b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 которую зарегистрировано право собственности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437645"/>
                  </a:ext>
                </a:extLst>
              </a:tr>
            </a:tbl>
          </a:graphicData>
        </a:graphic>
      </p:graphicFrame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7926E936-822C-534B-ABC4-C86CB56B1122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25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5252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EE0BDF97-803A-7644-BD0E-99CBB85C44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Ипотека. Гараж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A8ABF658-F1AA-944B-A840-E99D4758DA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Ипотечные программы  </a:t>
            </a:r>
          </a:p>
          <a:p>
            <a:endParaRPr lang="ru-RU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488425" y="6321266"/>
            <a:ext cx="57387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02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Подробности на сайте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gazprombank.ru</a:t>
            </a:r>
            <a:endParaRPr 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02B401-D9FE-A744-8D21-1E56C08761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54209"/>
            <a:ext cx="4934095" cy="52024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9658C20-0E11-F34C-A993-B5849FC554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4091" y="3429000"/>
            <a:ext cx="5140456" cy="2693307"/>
          </a:xfrm>
          <a:prstGeom prst="rect">
            <a:avLst/>
          </a:prstGeom>
        </p:spPr>
      </p:pic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047930"/>
              </p:ext>
            </p:extLst>
          </p:nvPr>
        </p:nvGraphicFramePr>
        <p:xfrm>
          <a:off x="489459" y="1396400"/>
          <a:ext cx="7842777" cy="49179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4269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2136951">
                  <a:extLst>
                    <a:ext uri="{9D8B030D-6E8A-4147-A177-3AD203B41FA5}">
                      <a16:colId xmlns:a16="http://schemas.microsoft.com/office/drawing/2014/main" val="603906738"/>
                    </a:ext>
                  </a:extLst>
                </a:gridCol>
                <a:gridCol w="4191557">
                  <a:extLst>
                    <a:ext uri="{9D8B030D-6E8A-4147-A177-3AD203B41FA5}">
                      <a16:colId xmlns:a16="http://schemas.microsoft.com/office/drawing/2014/main" val="744431265"/>
                    </a:ext>
                  </a:extLst>
                </a:gridCol>
              </a:tblGrid>
              <a:tr h="7893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11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  <a:r>
                        <a:rPr lang="ru-RU" sz="11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sz="11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+ 0,3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 п. для всех заемщиков за исключением зарплатных клиентов Банка ГПБ (АО) или приобретающих квартиру у компаний – Партнеров Банка ГПБ (АО)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+ 1 </a:t>
                      </a: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п.п. при отсутствии личного страхования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1626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0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 кредита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100 000 ₽ </a:t>
                      </a: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5 000 000 ₽ </a:t>
                      </a: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</a:t>
                      </a:r>
                      <a:r>
                        <a:rPr lang="ru-RU" sz="1200" kern="1200" spc="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приобретении гаража/</a:t>
                      </a:r>
                      <a:r>
                        <a:rPr lang="ru-RU" sz="1200" kern="1200" spc="0" dirty="0" err="1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машино</a:t>
                      </a: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-места в г. Москве и МО,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г. Санкт-Петербурге</a:t>
                      </a:r>
                      <a:endParaRPr lang="en-US" sz="1200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200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100 000 ₽ </a:t>
                      </a: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4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2 000 000 ₽ </a:t>
                      </a:r>
                      <a:r>
                        <a:rPr lang="en-US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остальных субъектах РФ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Первоначальный взнос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spc="0" dirty="0">
                          <a:solidFill>
                            <a:srgbClr val="0057B6"/>
                          </a:solidFill>
                        </a:rPr>
                        <a:t>от </a:t>
                      </a:r>
                      <a:r>
                        <a:rPr lang="ru-RU" sz="1400" b="1" spc="0" dirty="0">
                          <a:solidFill>
                            <a:srgbClr val="0057B6"/>
                          </a:solidFill>
                        </a:rPr>
                        <a:t>20%</a:t>
                      </a:r>
                      <a:r>
                        <a:rPr lang="ru-RU" sz="1400" spc="0" dirty="0">
                          <a:solidFill>
                            <a:srgbClr val="0057B6"/>
                          </a:solidFill>
                        </a:rPr>
                        <a:t>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</a:rPr>
                        <a:t>от стоимости недвижимости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0971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принятия решения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1 дня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15 лет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24115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Досрочное погашение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 любую сумму и в любую дату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37319"/>
                  </a:ext>
                </a:extLst>
              </a:tr>
              <a:tr h="44751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Приобретение гаража или </a:t>
                      </a:r>
                      <a:r>
                        <a:rPr lang="ru-RU" sz="1200" kern="12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машино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-места с оформленным правом собственности</a:t>
                      </a:r>
                      <a:r>
                        <a:rPr lang="ru-RU" sz="120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120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у юридического лица (первичного собственника)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431925"/>
                  </a:ext>
                </a:extLst>
              </a:tr>
            </a:tbl>
          </a:graphicData>
        </a:graphic>
      </p:graphicFrame>
      <p:sp>
        <p:nvSpPr>
          <p:cNvPr id="9" name="Номер слайда 3">
            <a:extLst>
              <a:ext uri="{FF2B5EF4-FFF2-40B4-BE49-F238E27FC236}">
                <a16:creationId xmlns:a16="http://schemas.microsoft.com/office/drawing/2014/main" id="{07D24E8E-78EF-FF40-82BD-D262D678A8D2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26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99818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EE0BDF97-803A-7644-BD0E-99CBB85C44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Ипотека. Военная ипотека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A8ABF658-F1AA-944B-A840-E99D4758DA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Ипотечные программы  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02B401-D9FE-A744-8D21-1E56C08761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62835"/>
            <a:ext cx="4934095" cy="5202468"/>
          </a:xfrm>
          <a:prstGeom prst="rect">
            <a:avLst/>
          </a:prstGeom>
        </p:spPr>
      </p:pic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786827"/>
              </p:ext>
            </p:extLst>
          </p:nvPr>
        </p:nvGraphicFramePr>
        <p:xfrm>
          <a:off x="489459" y="1396400"/>
          <a:ext cx="6581901" cy="4531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7461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5044440">
                  <a:extLst>
                    <a:ext uri="{9D8B030D-6E8A-4147-A177-3AD203B41FA5}">
                      <a16:colId xmlns:a16="http://schemas.microsoft.com/office/drawing/2014/main" val="603906738"/>
                    </a:ext>
                  </a:extLst>
                </a:gridCol>
              </a:tblGrid>
              <a:tr h="7893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11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2%</a:t>
                      </a:r>
                      <a:r>
                        <a:rPr lang="ru-RU" sz="11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sz="11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755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0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 кредита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Рассчитывается индивидуально для каждого заемщика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Первоначальный взнос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spc="0" dirty="0">
                          <a:solidFill>
                            <a:srgbClr val="0057B6"/>
                          </a:solidFill>
                        </a:rPr>
                        <a:t>от </a:t>
                      </a:r>
                      <a:r>
                        <a:rPr lang="ru-RU" sz="1400" b="1" spc="0" dirty="0">
                          <a:solidFill>
                            <a:srgbClr val="0057B6"/>
                          </a:solidFill>
                        </a:rPr>
                        <a:t>20%</a:t>
                      </a:r>
                      <a:r>
                        <a:rPr lang="ru-RU" sz="1400" spc="0" dirty="0">
                          <a:solidFill>
                            <a:srgbClr val="0057B6"/>
                          </a:solidFill>
                        </a:rPr>
                        <a:t> </a:t>
                      </a:r>
                      <a:r>
                        <a:rPr lang="ru-RU" sz="1200" spc="0" dirty="0">
                          <a:solidFill>
                            <a:srgbClr val="0057B6"/>
                          </a:solidFill>
                        </a:rPr>
                        <a:t>от стоимости недвижимости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9509716"/>
                  </a:ext>
                </a:extLst>
              </a:tr>
              <a:tr h="1264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Срок кредитования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25 лет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Предельный возраст: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45 лет (для военнослужащего женского пола)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 лет (для военнослужащего мужского пола)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724115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Досрочное погашение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 любую сумму и в любую дату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6737319"/>
                  </a:ext>
                </a:extLst>
              </a:tr>
              <a:tr h="44751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качестве источника первоначального взноса используются средства целевого жилищного займа, предоставляемого заемщику ФГКУ «</a:t>
                      </a:r>
                      <a:r>
                        <a:rPr lang="ru-RU" sz="1200" kern="12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Росвоенипотека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», и в том числе собственные средства заемщика.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6431925"/>
                  </a:ext>
                </a:extLst>
              </a:tr>
            </a:tbl>
          </a:graphicData>
        </a:graphic>
      </p:graphicFrame>
      <p:sp>
        <p:nvSpPr>
          <p:cNvPr id="9" name="Номер слайда 3">
            <a:extLst>
              <a:ext uri="{FF2B5EF4-FFF2-40B4-BE49-F238E27FC236}">
                <a16:creationId xmlns:a16="http://schemas.microsoft.com/office/drawing/2014/main" id="{07D24E8E-78EF-FF40-82BD-D262D678A8D2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27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EABFD23-A5FA-E64A-A7C7-5DCBB6040F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0655" y="1268412"/>
            <a:ext cx="4812003" cy="558958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B4B79B2-AE23-5144-AB18-2D546D8656D0}"/>
              </a:ext>
            </a:extLst>
          </p:cNvPr>
          <p:cNvSpPr/>
          <p:nvPr/>
        </p:nvSpPr>
        <p:spPr>
          <a:xfrm>
            <a:off x="489459" y="6309989"/>
            <a:ext cx="63223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02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Данное предложение не является офертой. Условия кредитования для конкретного заемщика определяются Банком 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/>
            </a:r>
            <a:b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</a:b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в индивидуальном порядке и могут отличаться от указанных условий. Подробности на сайте </a:t>
            </a:r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gazprombank.ru</a:t>
            </a:r>
            <a:endParaRPr lang="ru-RU" altLang="ru-RU" sz="800" dirty="0">
              <a:solidFill>
                <a:srgbClr val="77797B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82308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379"/>
          <p:cNvSpPr txBox="1"/>
          <p:nvPr/>
        </p:nvSpPr>
        <p:spPr>
          <a:xfrm>
            <a:off x="1226877" y="1660732"/>
            <a:ext cx="4290645" cy="26789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buSzPct val="25000"/>
            </a:pPr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  <a:sym typeface="Raleway"/>
              </a:rPr>
              <a:t>Оригинал паспорта</a:t>
            </a:r>
          </a:p>
          <a:p>
            <a:endParaRPr lang="ru-RU" sz="1270" b="1" dirty="0">
              <a:solidFill>
                <a:srgbClr val="0057B6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71" name="Shape 380"/>
          <p:cNvSpPr txBox="1"/>
          <p:nvPr/>
        </p:nvSpPr>
        <p:spPr>
          <a:xfrm>
            <a:off x="1234327" y="1984401"/>
            <a:ext cx="3003610" cy="87734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buSzPct val="25000"/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З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аемщика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/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поручителя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или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иного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документа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,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удостоверяющего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личность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.</a:t>
            </a:r>
            <a:endParaRPr lang="en-CA" sz="1200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  <a:sym typeface="Raleway"/>
            </a:endParaRPr>
          </a:p>
        </p:txBody>
      </p:sp>
      <p:sp>
        <p:nvSpPr>
          <p:cNvPr id="85" name="Shape 385"/>
          <p:cNvSpPr txBox="1"/>
          <p:nvPr/>
        </p:nvSpPr>
        <p:spPr>
          <a:xfrm>
            <a:off x="434956" y="6091561"/>
            <a:ext cx="10953769" cy="5123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71450" indent="-171450" defTabSz="829544" fontAlgn="base">
              <a:lnSpc>
                <a:spcPct val="112500"/>
              </a:lnSpc>
              <a:spcBef>
                <a:spcPct val="0"/>
              </a:spcBef>
              <a:spcAft>
                <a:spcPct val="0"/>
              </a:spcAft>
              <a:buSzPct val="25000"/>
              <a:buFont typeface="Arial" charset="0"/>
              <a:buChar char="•"/>
            </a:pPr>
            <a:r>
              <a:rPr lang="ru-RU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*</a:t>
            </a:r>
            <a:r>
              <a:rPr lang="en-US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800" dirty="0" err="1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Не</a:t>
            </a:r>
            <a:r>
              <a:rPr lang="en-CA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800" dirty="0" err="1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предоставляется</a:t>
            </a:r>
            <a:r>
              <a:rPr lang="en-CA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ru-RU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з</a:t>
            </a:r>
            <a:r>
              <a:rPr lang="en-CA" sz="800" dirty="0" err="1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аемщиками</a:t>
            </a:r>
            <a:r>
              <a:rPr lang="ru-RU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, получающими заработную плату (не менее одного зачисления в предыдущем/текущем месяце) на банковские карты и счета в Банке ГПБ (АО) (в рамках «зарплатного» проекта, реализованного Банком ГПБ (АО), и с даты технической реализации - вне рамок «зарплатного» проекта)</a:t>
            </a:r>
            <a:endParaRPr lang="en-US" sz="800" dirty="0">
              <a:solidFill>
                <a:srgbClr val="77797B"/>
              </a:solidFill>
              <a:cs typeface="Arial" panose="020B0604020202020204" pitchFamily="34" charset="0"/>
              <a:sym typeface="Raleway"/>
            </a:endParaRPr>
          </a:p>
          <a:p>
            <a:pPr marL="171450" indent="-171450" defTabSz="829544" fontAlgn="base">
              <a:lnSpc>
                <a:spcPct val="112500"/>
              </a:lnSpc>
              <a:spcBef>
                <a:spcPct val="0"/>
              </a:spcBef>
              <a:spcAft>
                <a:spcPct val="0"/>
              </a:spcAft>
              <a:buSzPct val="25000"/>
              <a:buFont typeface="Arial" charset="0"/>
              <a:buChar char="•"/>
            </a:pPr>
            <a:r>
              <a:rPr lang="ru-RU" sz="800" dirty="0">
                <a:solidFill>
                  <a:srgbClr val="77797B"/>
                </a:solidFill>
                <a:cs typeface="Arial" panose="020B0604020202020204" pitchFamily="34" charset="0"/>
                <a:sym typeface="Raleway"/>
              </a:rPr>
              <a:t>** Сотрудники ФСБ/правоохранительных органов, проходящих службу по контракту/военнослужащие могут предоставить справку в свободной форме</a:t>
            </a:r>
          </a:p>
        </p:txBody>
      </p:sp>
      <p:sp>
        <p:nvSpPr>
          <p:cNvPr id="86" name="Shape 379"/>
          <p:cNvSpPr txBox="1"/>
          <p:nvPr/>
        </p:nvSpPr>
        <p:spPr>
          <a:xfrm>
            <a:off x="1234327" y="3004293"/>
            <a:ext cx="4290645" cy="26789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buSzPct val="25000"/>
            </a:pPr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  <a:sym typeface="Raleway"/>
              </a:rPr>
              <a:t>Заявление-анкета</a:t>
            </a:r>
          </a:p>
          <a:p>
            <a:pPr>
              <a:buSzPct val="25000"/>
            </a:pPr>
            <a:endParaRPr lang="ru-RU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  <a:sym typeface="Raleway"/>
            </a:endParaRPr>
          </a:p>
          <a:p>
            <a:endParaRPr lang="ru-RU" sz="1270" b="1" dirty="0">
              <a:solidFill>
                <a:srgbClr val="0057B6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87" name="Shape 380"/>
          <p:cNvSpPr txBox="1"/>
          <p:nvPr/>
        </p:nvSpPr>
        <p:spPr>
          <a:xfrm>
            <a:off x="1241777" y="3327962"/>
            <a:ext cx="3592451" cy="40308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buSzPct val="25000"/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Н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а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получение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ипотечного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кредита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.</a:t>
            </a:r>
            <a:endParaRPr lang="en-CA" sz="1200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  <a:sym typeface="Raleway"/>
            </a:endParaRPr>
          </a:p>
        </p:txBody>
      </p:sp>
      <p:sp>
        <p:nvSpPr>
          <p:cNvPr id="88" name="Shape 379"/>
          <p:cNvSpPr txBox="1"/>
          <p:nvPr/>
        </p:nvSpPr>
        <p:spPr>
          <a:xfrm>
            <a:off x="1241777" y="4247435"/>
            <a:ext cx="2803053" cy="26789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buSzPct val="25000"/>
            </a:pPr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  <a:sym typeface="Raleway"/>
              </a:rPr>
              <a:t>Копия трудовой книжки или трудового контракта*</a:t>
            </a:r>
          </a:p>
          <a:p>
            <a:pPr>
              <a:buSzPct val="25000"/>
            </a:pPr>
            <a:endParaRPr lang="ru-RU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  <a:sym typeface="Raleway"/>
            </a:endParaRPr>
          </a:p>
          <a:p>
            <a:pPr>
              <a:buSzPct val="25000"/>
            </a:pPr>
            <a:endParaRPr lang="ru-RU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  <a:sym typeface="Raleway"/>
            </a:endParaRPr>
          </a:p>
          <a:p>
            <a:endParaRPr lang="ru-RU" sz="1270" b="1" dirty="0">
              <a:solidFill>
                <a:srgbClr val="0057B6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89" name="Shape 380"/>
          <p:cNvSpPr txBox="1"/>
          <p:nvPr/>
        </p:nvSpPr>
        <p:spPr>
          <a:xfrm>
            <a:off x="1241777" y="4883743"/>
            <a:ext cx="3592451" cy="40308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buSzPct val="25000"/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З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аемщика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/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поручителя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, 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/>
            </a:r>
            <a:b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</a:b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заверенная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работодателем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.</a:t>
            </a:r>
          </a:p>
          <a:p>
            <a:pPr>
              <a:buSzPct val="25000"/>
            </a:pPr>
            <a:endParaRPr lang="en-CA" sz="1200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  <a:sym typeface="Raleway"/>
            </a:endParaRPr>
          </a:p>
        </p:txBody>
      </p:sp>
      <p:sp>
        <p:nvSpPr>
          <p:cNvPr id="90" name="Shape 379"/>
          <p:cNvSpPr txBox="1"/>
          <p:nvPr/>
        </p:nvSpPr>
        <p:spPr>
          <a:xfrm>
            <a:off x="6334014" y="2107045"/>
            <a:ext cx="4290645" cy="26789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buSzPct val="25000"/>
            </a:pPr>
            <a:r>
              <a:rPr lang="ru-RU" sz="1600" b="1" dirty="0">
                <a:solidFill>
                  <a:srgbClr val="0057B6"/>
                </a:solidFill>
                <a:ea typeface="Open Sans" charset="0"/>
                <a:cs typeface="Arial" panose="020B0604020202020204" pitchFamily="34" charset="0"/>
                <a:sym typeface="Raleway"/>
              </a:rPr>
              <a:t>Справка с места работы о доходах</a:t>
            </a:r>
          </a:p>
          <a:p>
            <a:pPr>
              <a:buSzPct val="25000"/>
            </a:pPr>
            <a:endParaRPr lang="ru-RU" sz="1600" b="1" dirty="0">
              <a:solidFill>
                <a:srgbClr val="0057B6"/>
              </a:solidFill>
              <a:ea typeface="Open Sans" charset="0"/>
              <a:cs typeface="Arial" panose="020B0604020202020204" pitchFamily="34" charset="0"/>
              <a:sym typeface="Raleway"/>
            </a:endParaRPr>
          </a:p>
          <a:p>
            <a:endParaRPr lang="ru-RU" sz="1270" b="1" dirty="0">
              <a:solidFill>
                <a:srgbClr val="0057B6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91" name="Shape 380"/>
          <p:cNvSpPr txBox="1"/>
          <p:nvPr/>
        </p:nvSpPr>
        <p:spPr>
          <a:xfrm>
            <a:off x="6341463" y="2487276"/>
            <a:ext cx="4290645" cy="87734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buSzPct val="25000"/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о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форме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2-НДФЛ/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по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форме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Банка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**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/по форме других Банков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или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оригинал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выписки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по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счету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вклада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/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банковскому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счету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,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открытому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в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любом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банке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,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содержащей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сведения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о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поступивших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перечислениях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заработной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платы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/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пенсии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за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последние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3/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12 </a:t>
            </a:r>
            <a:r>
              <a:rPr lang="en-CA" sz="120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месяцев</a:t>
            </a:r>
            <a:r>
              <a:rPr lang="en-CA" sz="120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.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587823" y="1616411"/>
            <a:ext cx="58451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</a:pPr>
            <a:r>
              <a:rPr lang="en-CA" sz="1600" b="1" dirty="0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В </a:t>
            </a:r>
            <a:r>
              <a:rPr lang="en-CA" sz="1600" b="1" dirty="0" err="1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случае</a:t>
            </a:r>
            <a:r>
              <a:rPr lang="en-CA" sz="1600" b="1" dirty="0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 </a:t>
            </a:r>
            <a:r>
              <a:rPr lang="en-CA" sz="1600" b="1" dirty="0" err="1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отсутствия</a:t>
            </a:r>
            <a:r>
              <a:rPr lang="en-CA" sz="1600" b="1" dirty="0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 </a:t>
            </a:r>
            <a:r>
              <a:rPr lang="en-CA" sz="1600" b="1" dirty="0" err="1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зарплатной</a:t>
            </a:r>
            <a:r>
              <a:rPr lang="ru-RU" sz="1600" b="1" dirty="0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 </a:t>
            </a:r>
            <a:r>
              <a:rPr lang="en-CA" sz="1600" b="1" dirty="0" err="1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карты</a:t>
            </a:r>
            <a:r>
              <a:rPr lang="en-CA" sz="1600" b="1" dirty="0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 </a:t>
            </a:r>
            <a:r>
              <a:rPr lang="ru-RU" sz="1600" b="1" dirty="0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Б</a:t>
            </a:r>
            <a:r>
              <a:rPr lang="en-CA" sz="1600" b="1" dirty="0" err="1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анка</a:t>
            </a:r>
            <a:r>
              <a:rPr lang="en-CA" sz="1600" b="1" dirty="0">
                <a:solidFill>
                  <a:srgbClr val="800769"/>
                </a:solidFill>
                <a:ea typeface="Raleway"/>
                <a:cs typeface="Arial" panose="020B0604020202020204" pitchFamily="34" charset="0"/>
                <a:sym typeface="Raleway"/>
              </a:rPr>
              <a:t> ГПБ (АО):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EA99A453-7937-854F-B0C7-4DCE42CC3C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dirty="0" err="1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Документы</a:t>
            </a:r>
            <a:r>
              <a:rPr lang="en-CA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dirty="0" err="1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для</a:t>
            </a:r>
            <a:r>
              <a:rPr lang="en-CA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dirty="0" err="1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подачи</a:t>
            </a:r>
            <a:r>
              <a:rPr lang="ru-RU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dirty="0" err="1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кредитной</a:t>
            </a:r>
            <a:r>
              <a:rPr lang="en-CA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CA" dirty="0" err="1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заявки</a:t>
            </a:r>
            <a:endParaRPr lang="en-CA" dirty="0">
              <a:solidFill>
                <a:srgbClr val="0057B6"/>
              </a:solidFill>
              <a:cs typeface="Arial" panose="020B0604020202020204" pitchFamily="34" charset="0"/>
              <a:sym typeface="Raleway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9198A5-108F-104F-93C4-B6E9827B3CB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Ипотечные программы  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19DF88-FD9E-2846-869C-6E03AC5732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3458" y="2108169"/>
            <a:ext cx="618006" cy="6180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8FDC71-5D62-3C42-A91B-118BBD3DDAE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3302" y="1687751"/>
            <a:ext cx="618428" cy="6184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C2D7548-F5F3-0C48-A59F-2AD3634ECD4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7951" y="3003126"/>
            <a:ext cx="573823" cy="57382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D4479BA-DA8D-F54F-BA2C-8DD3F43C049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9910" y="4205709"/>
            <a:ext cx="540370" cy="540370"/>
          </a:xfrm>
          <a:prstGeom prst="rect">
            <a:avLst/>
          </a:prstGeom>
        </p:spPr>
      </p:pic>
      <p:sp>
        <p:nvSpPr>
          <p:cNvPr id="18" name="Номер слайда 3">
            <a:extLst>
              <a:ext uri="{FF2B5EF4-FFF2-40B4-BE49-F238E27FC236}">
                <a16:creationId xmlns:a16="http://schemas.microsoft.com/office/drawing/2014/main" id="{37477227-97A2-A44A-8882-E6D97D7843F6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28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62356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8497CD12-F293-064B-99B5-1FFB792162F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0354" y="2346983"/>
            <a:ext cx="7018046" cy="1593130"/>
          </a:xfrm>
        </p:spPr>
        <p:txBody>
          <a:bodyPr/>
          <a:lstStyle/>
          <a:p>
            <a:r>
              <a:rPr lang="ru-RU" dirty="0"/>
              <a:t>Комплексная программа</a:t>
            </a:r>
          </a:p>
          <a:p>
            <a:r>
              <a:rPr lang="ru-RU" sz="2000" b="0" dirty="0"/>
              <a:t>обслуживания сотрудников бюджетных учреждений с использованием банковских карт «Мир» Банка ГПБ (АО)</a:t>
            </a:r>
          </a:p>
          <a:p>
            <a:endParaRPr lang="ru-RU" sz="2000" b="0" dirty="0"/>
          </a:p>
          <a:p>
            <a:endParaRPr lang="ru-RU" sz="2000" b="0" dirty="0"/>
          </a:p>
          <a:p>
            <a:r>
              <a:rPr lang="ru-RU" dirty="0">
                <a:cs typeface="Arial" panose="020B0604020202020204" pitchFamily="34" charset="0"/>
              </a:rPr>
              <a:t>Банковские карты</a:t>
            </a:r>
          </a:p>
          <a:p>
            <a:r>
              <a:rPr lang="ru-RU" sz="2000" b="0" dirty="0">
                <a:cs typeface="Arial" panose="020B0604020202020204" pitchFamily="34" charset="0"/>
              </a:rPr>
              <a:t>Пакет услуг для сотрудников бюджетной сферы</a:t>
            </a:r>
            <a:endParaRPr lang="ru-RU" sz="2000" b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5604153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4F4AAF-AF92-384E-A68C-D1EE635D8FB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62835"/>
            <a:ext cx="4934095" cy="5202468"/>
          </a:xfrm>
          <a:prstGeom prst="rect">
            <a:avLst/>
          </a:prstGeom>
        </p:spPr>
      </p:pic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Слайд think-cell" r:id="rId7" imgW="353" imgH="318" progId="TCLayout.ActiveDocument.1">
                  <p:embed/>
                </p:oleObj>
              </mc:Choice>
              <mc:Fallback>
                <p:oleObj name="Слайд think-cell" r:id="rId7" imgW="353" imgH="318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F80B96B7-A838-4541-9627-C3CEB75834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Вклады. «Ваш успех»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F864563-35C9-CD43-83E4-29D084771C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  <a:p>
            <a:endParaRPr lang="ru-RU" dirty="0"/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8FF6116-7C2C-AF46-A523-2C108350B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314992"/>
              </p:ext>
            </p:extLst>
          </p:nvPr>
        </p:nvGraphicFramePr>
        <p:xfrm>
          <a:off x="481254" y="2057793"/>
          <a:ext cx="6294931" cy="39435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8703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5136228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</a:tblGrid>
              <a:tr h="7311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en-US" sz="36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  <a:endParaRPr lang="ru-RU" sz="28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</a:t>
                      </a: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7,25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 (с учетом капитализации)</a:t>
                      </a:r>
                      <a:endParaRPr lang="ru-RU" sz="14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50 000 </a:t>
                      </a:r>
                      <a:r>
                        <a:rPr lang="ru-RU" sz="1200" b="1" spc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b="0" spc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536948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Срок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367 дней, 548 дней, 1095 дней</a:t>
                      </a:r>
                      <a:endParaRPr lang="ru-RU" sz="12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Валюта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рубли РФ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5198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Выплата 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конце календарного месяца и в конце срока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427092"/>
                  </a:ext>
                </a:extLst>
              </a:tr>
              <a:tr h="12448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500" b="1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88FBB51-34C3-F84B-8117-69AD98CE7AB3}"/>
              </a:ext>
            </a:extLst>
          </p:cNvPr>
          <p:cNvSpPr txBox="1"/>
          <p:nvPr/>
        </p:nvSpPr>
        <p:spPr>
          <a:xfrm>
            <a:off x="1013076" y="162731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Пополнение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7C3D49-45FB-3E47-91F3-C61B0EA11A8B}"/>
              </a:ext>
            </a:extLst>
          </p:cNvPr>
          <p:cNvSpPr txBox="1"/>
          <p:nvPr/>
        </p:nvSpPr>
        <p:spPr>
          <a:xfrm>
            <a:off x="3257860" y="1627314"/>
            <a:ext cx="1662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Снятие вклада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37ABD0-A806-F241-8270-BFD5C4BE00C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9875" y="1557336"/>
            <a:ext cx="473201" cy="47320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A3CE9F6-DE03-1946-9072-959BE51F2AD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13175" y="1557336"/>
            <a:ext cx="473201" cy="473201"/>
          </a:xfrm>
          <a:prstGeom prst="rect">
            <a:avLst/>
          </a:prstGeom>
        </p:spPr>
      </p:pic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id="{5ED5A62C-B2AD-7948-878D-0D759C5B8ED9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2479343-342E-4873-B628-A4210671ACF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71713"/>
          <a:stretch/>
        </p:blipFill>
        <p:spPr>
          <a:xfrm>
            <a:off x="5476465" y="3711725"/>
            <a:ext cx="1986949" cy="31549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BA478E1-6A81-4784-9F3C-3DE9B55C568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720"/>
          <a:stretch/>
        </p:blipFill>
        <p:spPr>
          <a:xfrm flipH="1">
            <a:off x="9393228" y="830747"/>
            <a:ext cx="2274327" cy="60358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FC55DB9-2B32-4EF9-9EEC-E6B3B8E053C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22"/>
          <a:stretch/>
        </p:blipFill>
        <p:spPr>
          <a:xfrm>
            <a:off x="6988574" y="1292717"/>
            <a:ext cx="3256751" cy="557390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27A2B34-C01A-4D9F-8865-10E48A0157C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483" y="4690463"/>
            <a:ext cx="11664064" cy="21717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85994" y="6383089"/>
            <a:ext cx="568189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altLang="ru-RU" sz="800" spc="-10" dirty="0">
                <a:solidFill>
                  <a:srgbClr val="6F6F6F"/>
                </a:solidFill>
                <a:cs typeface="Arial" panose="020B0604020202020204" pitchFamily="34" charset="0"/>
              </a:rPr>
              <a:t>*Максимальная сумма 10 млн ₽ для вновь открываемых вкладов с 03.08.2021.</a:t>
            </a:r>
          </a:p>
        </p:txBody>
      </p:sp>
    </p:spTree>
    <p:extLst>
      <p:ext uri="{BB962C8B-B14F-4D97-AF65-F5344CB8AC3E}">
        <p14:creationId xmlns:p14="http://schemas.microsoft.com/office/powerpoint/2010/main" val="4020942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Слайд think-cell" r:id="rId6" imgW="366" imgH="367" progId="TCLayout.ActiveDocument.1">
                  <p:embed/>
                </p:oleObj>
              </mc:Choice>
              <mc:Fallback>
                <p:oleObj name="Слайд think-cell" r:id="rId6" imgW="366" imgH="367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3" name="Title 1"/>
          <p:cNvSpPr txBox="1">
            <a:spLocks/>
          </p:cNvSpPr>
          <p:nvPr/>
        </p:nvSpPr>
        <p:spPr>
          <a:xfrm>
            <a:off x="2760461" y="1526469"/>
            <a:ext cx="2975177" cy="2912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800769"/>
                </a:solidFill>
                <a:latin typeface="+mn-lt"/>
                <a:cs typeface="Arial"/>
              </a:rPr>
              <a:t>Лояльность 1. </a:t>
            </a:r>
            <a:r>
              <a:rPr lang="ru-RU" sz="1400" b="1" dirty="0">
                <a:solidFill>
                  <a:srgbClr val="0057B6"/>
                </a:solidFill>
                <a:latin typeface="+mn-lt"/>
                <a:cs typeface="Arial"/>
              </a:rPr>
              <a:t>Умный кешбэк</a:t>
            </a:r>
          </a:p>
        </p:txBody>
      </p:sp>
      <p:sp>
        <p:nvSpPr>
          <p:cNvPr id="163" name="Title 1"/>
          <p:cNvSpPr txBox="1">
            <a:spLocks/>
          </p:cNvSpPr>
          <p:nvPr/>
        </p:nvSpPr>
        <p:spPr>
          <a:xfrm>
            <a:off x="2760461" y="3941659"/>
            <a:ext cx="2899295" cy="439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800769"/>
                </a:solidFill>
                <a:latin typeface="+mn-lt"/>
                <a:cs typeface="Arial"/>
              </a:rPr>
              <a:t>Лояльность 2. </a:t>
            </a:r>
            <a:r>
              <a:rPr lang="ru-RU" sz="1400" b="1" dirty="0">
                <a:solidFill>
                  <a:srgbClr val="0057B6"/>
                </a:solidFill>
                <a:latin typeface="+mn-lt"/>
                <a:cs typeface="Arial"/>
              </a:rPr>
              <a:t>Мили</a:t>
            </a:r>
            <a:r>
              <a:rPr lang="en-US" sz="1400" b="1" dirty="0">
                <a:solidFill>
                  <a:srgbClr val="0057B6"/>
                </a:solidFill>
                <a:latin typeface="+mn-lt"/>
                <a:cs typeface="Arial"/>
              </a:rPr>
              <a:t>***</a:t>
            </a:r>
            <a:endParaRPr lang="ru-RU" sz="1400" b="1" dirty="0">
              <a:solidFill>
                <a:srgbClr val="0057B6"/>
              </a:solidFill>
              <a:latin typeface="+mn-lt"/>
              <a:cs typeface="Arial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B10F8A-5000-9E43-A0E1-E91ABBAFCD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5230" y="608731"/>
            <a:ext cx="10283495" cy="374068"/>
          </a:xfrm>
        </p:spPr>
        <p:txBody>
          <a:bodyPr/>
          <a:lstStyle/>
          <a:p>
            <a:r>
              <a:rPr lang="ru-RU" dirty="0"/>
              <a:t>Карта с кешбэком «Зарплатный Мир»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62E0F020-84BC-644B-946E-20DD7B7C86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Карта с кешбэком «Зарплатный Мир»</a:t>
            </a:r>
          </a:p>
        </p:txBody>
      </p:sp>
      <p:sp>
        <p:nvSpPr>
          <p:cNvPr id="136" name="object 22"/>
          <p:cNvSpPr txBox="1"/>
          <p:nvPr/>
        </p:nvSpPr>
        <p:spPr>
          <a:xfrm>
            <a:off x="3451611" y="2013603"/>
            <a:ext cx="1644909" cy="29473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До 10% в категории повышенного кешбэка*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и 1% на остальные покупки, никаких баллов, только деньги</a:t>
            </a:r>
          </a:p>
        </p:txBody>
      </p:sp>
      <p:sp>
        <p:nvSpPr>
          <p:cNvPr id="137" name="object 22"/>
          <p:cNvSpPr txBox="1"/>
          <p:nvPr/>
        </p:nvSpPr>
        <p:spPr>
          <a:xfrm>
            <a:off x="3451613" y="3258671"/>
            <a:ext cx="1362484" cy="468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Мини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альна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с</a:t>
            </a:r>
            <a:r>
              <a:rPr lang="ru-RU" sz="1050" spc="-35" dirty="0">
                <a:solidFill>
                  <a:schemeClr val="tx1">
                    <a:lumMod val="50000"/>
                  </a:schemeClr>
                </a:solidFill>
                <a:cs typeface="Arial"/>
              </a:rPr>
              <a:t>у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мм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а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spc="-1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у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в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ТС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для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лучени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кеш</a:t>
            </a:r>
            <a:r>
              <a:rPr lang="ru-RU" sz="1050" spc="-35" dirty="0">
                <a:solidFill>
                  <a:schemeClr val="tx1">
                    <a:lumMod val="50000"/>
                  </a:schemeClr>
                </a:solidFill>
                <a:cs typeface="Arial"/>
              </a:rPr>
              <a:t>б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э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ка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: 5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тыс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.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₽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в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ес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ц</a:t>
            </a:r>
          </a:p>
        </p:txBody>
      </p:sp>
      <p:sp>
        <p:nvSpPr>
          <p:cNvPr id="154" name="object 22"/>
          <p:cNvSpPr txBox="1"/>
          <p:nvPr/>
        </p:nvSpPr>
        <p:spPr>
          <a:xfrm>
            <a:off x="5975922" y="3258671"/>
            <a:ext cx="1639038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indent="-634" defTabSz="913756">
              <a:lnSpc>
                <a:spcPts val="1099"/>
              </a:lnSpc>
            </a:pPr>
            <a:r>
              <a:rPr lang="ru-RU" sz="1050" spc="10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spc="1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симальный р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змер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/>
            </a:r>
            <a:br>
              <a:rPr lang="en-US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кеш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б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эка – 3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₽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в месяц</a:t>
            </a:r>
          </a:p>
        </p:txBody>
      </p:sp>
      <p:sp>
        <p:nvSpPr>
          <p:cNvPr id="155" name="object 22"/>
          <p:cNvSpPr txBox="1"/>
          <p:nvPr/>
        </p:nvSpPr>
        <p:spPr>
          <a:xfrm>
            <a:off x="9010804" y="3258671"/>
            <a:ext cx="1345503" cy="299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Н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числение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кеш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б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эка 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е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жемесячно</a:t>
            </a:r>
          </a:p>
        </p:txBody>
      </p:sp>
      <p:sp>
        <p:nvSpPr>
          <p:cNvPr id="156" name="object 22"/>
          <p:cNvSpPr txBox="1"/>
          <p:nvPr/>
        </p:nvSpPr>
        <p:spPr>
          <a:xfrm>
            <a:off x="5457374" y="1928988"/>
            <a:ext cx="1524381" cy="11538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10</a:t>
            </a:r>
            <a:r>
              <a:rPr lang="ru-RU" sz="2400" b="1" spc="-150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%</a:t>
            </a:r>
          </a:p>
          <a:p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в категории повышенного кешбэка,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при общей сумме покупок от 75 тыс. ₽</a:t>
            </a:r>
          </a:p>
        </p:txBody>
      </p:sp>
      <p:sp>
        <p:nvSpPr>
          <p:cNvPr id="158" name="object 22"/>
          <p:cNvSpPr txBox="1"/>
          <p:nvPr/>
        </p:nvSpPr>
        <p:spPr>
          <a:xfrm>
            <a:off x="7103983" y="1928988"/>
            <a:ext cx="1536004" cy="10641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5</a:t>
            </a:r>
            <a:r>
              <a:rPr lang="ru-RU" sz="2400" b="1" spc="-300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 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%</a:t>
            </a:r>
          </a:p>
          <a:p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в категории повышенного кешбэка, при общей сумме покупок от 30 тыс. до 75 тыс. ₽</a:t>
            </a:r>
            <a:endParaRPr lang="ru-RU" sz="1050" dirty="0">
              <a:solidFill>
                <a:srgbClr val="0057B6"/>
              </a:solidFill>
              <a:cs typeface="Arial"/>
            </a:endParaRPr>
          </a:p>
        </p:txBody>
      </p:sp>
      <p:sp>
        <p:nvSpPr>
          <p:cNvPr id="162" name="object 22"/>
          <p:cNvSpPr txBox="1"/>
          <p:nvPr/>
        </p:nvSpPr>
        <p:spPr>
          <a:xfrm>
            <a:off x="8770614" y="1928988"/>
            <a:ext cx="1500295" cy="37934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3</a:t>
            </a:r>
            <a:r>
              <a:rPr lang="ru-RU" sz="2400" b="1" spc="-150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%</a:t>
            </a:r>
          </a:p>
          <a:p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в категории повышенного кешбэка, при общей сумме покупок от 5 тыс.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до 30 тыс. ₽</a:t>
            </a:r>
          </a:p>
        </p:txBody>
      </p:sp>
      <p:sp>
        <p:nvSpPr>
          <p:cNvPr id="173" name="object 22"/>
          <p:cNvSpPr txBox="1"/>
          <p:nvPr/>
        </p:nvSpPr>
        <p:spPr>
          <a:xfrm>
            <a:off x="3451612" y="5388760"/>
            <a:ext cx="1644908" cy="4543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Мини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альна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с</a:t>
            </a:r>
            <a:r>
              <a:rPr lang="ru-RU" sz="1050" spc="-35" dirty="0">
                <a:solidFill>
                  <a:schemeClr val="tx1">
                    <a:lumMod val="50000"/>
                  </a:schemeClr>
                </a:solidFill>
                <a:cs typeface="Arial"/>
              </a:rPr>
              <a:t>у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мм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а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spc="-1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у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в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ТС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для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начисления миль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: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5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тыс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.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₽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в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ес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ц</a:t>
            </a:r>
          </a:p>
        </p:txBody>
      </p:sp>
      <p:sp>
        <p:nvSpPr>
          <p:cNvPr id="174" name="object 22"/>
          <p:cNvSpPr txBox="1"/>
          <p:nvPr/>
        </p:nvSpPr>
        <p:spPr>
          <a:xfrm>
            <a:off x="6065792" y="5388760"/>
            <a:ext cx="1891140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indent="-634" defTabSz="913756">
              <a:lnSpc>
                <a:spcPts val="1099"/>
              </a:lnSpc>
            </a:pPr>
            <a:r>
              <a:rPr lang="ru-RU" sz="1050" spc="10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spc="1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симальный р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змер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/>
            </a:r>
            <a:br>
              <a:rPr lang="en-US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миль – 3 тыс. миль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в месяц</a:t>
            </a:r>
          </a:p>
        </p:txBody>
      </p:sp>
      <p:sp>
        <p:nvSpPr>
          <p:cNvPr id="175" name="object 22"/>
          <p:cNvSpPr txBox="1"/>
          <p:nvPr/>
        </p:nvSpPr>
        <p:spPr>
          <a:xfrm>
            <a:off x="9160158" y="5388760"/>
            <a:ext cx="1058348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Н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числение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миль 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е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жемесячно</a:t>
            </a:r>
          </a:p>
        </p:txBody>
      </p:sp>
      <p:sp>
        <p:nvSpPr>
          <p:cNvPr id="176" name="object 22"/>
          <p:cNvSpPr txBox="1"/>
          <p:nvPr/>
        </p:nvSpPr>
        <p:spPr>
          <a:xfrm>
            <a:off x="3451612" y="4490335"/>
            <a:ext cx="1891140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миль</a:t>
            </a:r>
          </a:p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на путешествия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2782897" y="4240520"/>
            <a:ext cx="675564" cy="6438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0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  до</a:t>
            </a:r>
            <a:r>
              <a:rPr lang="ru-RU" sz="1000" b="1" spc="-15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    </a:t>
            </a:r>
            <a:r>
              <a:rPr lang="ru-RU" sz="3200" b="1" spc="-15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4</a:t>
            </a:r>
            <a:endParaRPr lang="ru-RU" sz="1000" b="1" spc="30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226" name="object 22"/>
          <p:cNvSpPr txBox="1"/>
          <p:nvPr/>
        </p:nvSpPr>
        <p:spPr>
          <a:xfrm>
            <a:off x="5442165" y="4246599"/>
            <a:ext cx="1111453" cy="82457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4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мили</a:t>
            </a:r>
          </a:p>
          <a:p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за каждые 100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при покупках </a:t>
            </a:r>
          </a:p>
          <a:p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от 75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₽</a:t>
            </a:r>
            <a:endParaRPr lang="ru-RU" sz="1200" dirty="0">
              <a:solidFill>
                <a:schemeClr val="tx1">
                  <a:lumMod val="50000"/>
                </a:schemeClr>
              </a:solidFill>
              <a:cs typeface="Arial"/>
            </a:endParaRPr>
          </a:p>
        </p:txBody>
      </p:sp>
      <p:sp>
        <p:nvSpPr>
          <p:cNvPr id="228" name="object 22"/>
          <p:cNvSpPr txBox="1"/>
          <p:nvPr/>
        </p:nvSpPr>
        <p:spPr>
          <a:xfrm>
            <a:off x="6694650" y="4246599"/>
            <a:ext cx="1386064" cy="82457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US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2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мили</a:t>
            </a:r>
            <a:endParaRPr lang="ru-RU" sz="1200" dirty="0">
              <a:solidFill>
                <a:srgbClr val="800769"/>
              </a:solidFill>
              <a:cs typeface="Arial" panose="020B0604020202020204" pitchFamily="34" charset="0"/>
              <a:sym typeface="Raleway"/>
            </a:endParaRPr>
          </a:p>
          <a:p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за каждые 100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  при покупках от     30 тыс. до 75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₽</a:t>
            </a:r>
            <a:endParaRPr lang="ru-RU" sz="1200" dirty="0">
              <a:solidFill>
                <a:schemeClr val="tx1">
                  <a:lumMod val="50000"/>
                </a:schemeClr>
              </a:solidFill>
              <a:cs typeface="Arial"/>
            </a:endParaRPr>
          </a:p>
        </p:txBody>
      </p:sp>
      <p:sp>
        <p:nvSpPr>
          <p:cNvPr id="230" name="object 22"/>
          <p:cNvSpPr txBox="1"/>
          <p:nvPr/>
        </p:nvSpPr>
        <p:spPr>
          <a:xfrm>
            <a:off x="8159614" y="4246599"/>
            <a:ext cx="1266207" cy="37934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1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миля</a:t>
            </a:r>
            <a:endParaRPr lang="ru-RU" sz="1200" dirty="0">
              <a:solidFill>
                <a:srgbClr val="800769"/>
              </a:solidFill>
              <a:cs typeface="Arial" panose="020B0604020202020204" pitchFamily="34" charset="0"/>
              <a:sym typeface="Raleway"/>
            </a:endParaRPr>
          </a:p>
          <a:p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за каждые 100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при покупках от   5 тыс. до 30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₽</a:t>
            </a:r>
            <a:endParaRPr lang="ru-RU" sz="1050" dirty="0">
              <a:solidFill>
                <a:srgbClr val="0057B6"/>
              </a:solidFill>
              <a:cs typeface="Arial"/>
            </a:endParaRPr>
          </a:p>
        </p:txBody>
      </p:sp>
      <p:sp>
        <p:nvSpPr>
          <p:cNvPr id="232" name="object 22"/>
          <p:cNvSpPr txBox="1"/>
          <p:nvPr/>
        </p:nvSpPr>
        <p:spPr>
          <a:xfrm>
            <a:off x="9570324" y="4246599"/>
            <a:ext cx="1987523" cy="864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до</a:t>
            </a:r>
            <a:r>
              <a:rPr lang="ru-RU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10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миль</a:t>
            </a:r>
            <a:endParaRPr lang="ru-RU" sz="1200" dirty="0">
              <a:solidFill>
                <a:srgbClr val="800769"/>
              </a:solidFill>
              <a:cs typeface="Arial" panose="020B0604020202020204" pitchFamily="34" charset="0"/>
              <a:sym typeface="Raleway"/>
            </a:endParaRPr>
          </a:p>
          <a:p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за каждые 100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₽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en-US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/>
            </a:r>
            <a:br>
              <a:rPr lang="en-US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</a:b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при покупках на</a:t>
            </a:r>
            <a:r>
              <a:rPr lang="en-US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портале </a:t>
            </a:r>
            <a:r>
              <a:rPr lang="en-US" sz="1050" spc="30" dirty="0" err="1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gazprombank.onetwotrip.com</a:t>
            </a:r>
            <a:endParaRPr lang="ru-RU" sz="1000" dirty="0">
              <a:solidFill>
                <a:schemeClr val="tx1">
                  <a:lumMod val="50000"/>
                </a:schemeClr>
              </a:solidFill>
              <a:cs typeface="Arial"/>
            </a:endParaRPr>
          </a:p>
        </p:txBody>
      </p:sp>
      <p:sp>
        <p:nvSpPr>
          <p:cNvPr id="106" name="object 10">
            <a:extLst>
              <a:ext uri="{FF2B5EF4-FFF2-40B4-BE49-F238E27FC236}">
                <a16:creationId xmlns:a16="http://schemas.microsoft.com/office/drawing/2014/main" id="{86119DAC-6659-C246-92EB-F64A6EB5A649}"/>
              </a:ext>
            </a:extLst>
          </p:cNvPr>
          <p:cNvSpPr/>
          <p:nvPr/>
        </p:nvSpPr>
        <p:spPr>
          <a:xfrm>
            <a:off x="2812404" y="1921517"/>
            <a:ext cx="563524" cy="563524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">
            <a:extLst>
              <a:ext uri="{FF2B5EF4-FFF2-40B4-BE49-F238E27FC236}">
                <a16:creationId xmlns:a16="http://schemas.microsoft.com/office/drawing/2014/main" id="{85C7F82D-4311-9149-96B4-3164896B1257}"/>
              </a:ext>
            </a:extLst>
          </p:cNvPr>
          <p:cNvSpPr/>
          <p:nvPr/>
        </p:nvSpPr>
        <p:spPr>
          <a:xfrm>
            <a:off x="2781022" y="3150104"/>
            <a:ext cx="563524" cy="56352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">
            <a:extLst>
              <a:ext uri="{FF2B5EF4-FFF2-40B4-BE49-F238E27FC236}">
                <a16:creationId xmlns:a16="http://schemas.microsoft.com/office/drawing/2014/main" id="{DD8A2613-4D49-3E4D-A250-5A71E46DEED9}"/>
              </a:ext>
            </a:extLst>
          </p:cNvPr>
          <p:cNvSpPr/>
          <p:nvPr/>
        </p:nvSpPr>
        <p:spPr>
          <a:xfrm>
            <a:off x="2781022" y="5286045"/>
            <a:ext cx="563524" cy="56352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">
            <a:extLst>
              <a:ext uri="{FF2B5EF4-FFF2-40B4-BE49-F238E27FC236}">
                <a16:creationId xmlns:a16="http://schemas.microsoft.com/office/drawing/2014/main" id="{B9DE1189-D578-B742-BA10-174B2767D1B8}"/>
              </a:ext>
            </a:extLst>
          </p:cNvPr>
          <p:cNvSpPr/>
          <p:nvPr/>
        </p:nvSpPr>
        <p:spPr>
          <a:xfrm>
            <a:off x="5331583" y="3150104"/>
            <a:ext cx="563524" cy="56352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4">
            <a:extLst>
              <a:ext uri="{FF2B5EF4-FFF2-40B4-BE49-F238E27FC236}">
                <a16:creationId xmlns:a16="http://schemas.microsoft.com/office/drawing/2014/main" id="{1351D3CB-481D-4541-8355-A8FB26B45CE5}"/>
              </a:ext>
            </a:extLst>
          </p:cNvPr>
          <p:cNvSpPr/>
          <p:nvPr/>
        </p:nvSpPr>
        <p:spPr>
          <a:xfrm>
            <a:off x="8408945" y="3227027"/>
            <a:ext cx="525790" cy="52579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4">
            <a:extLst>
              <a:ext uri="{FF2B5EF4-FFF2-40B4-BE49-F238E27FC236}">
                <a16:creationId xmlns:a16="http://schemas.microsoft.com/office/drawing/2014/main" id="{A0BCC073-D039-6F4A-9444-14147AF20FF2}"/>
              </a:ext>
            </a:extLst>
          </p:cNvPr>
          <p:cNvSpPr/>
          <p:nvPr/>
        </p:nvSpPr>
        <p:spPr>
          <a:xfrm>
            <a:off x="8534310" y="5304912"/>
            <a:ext cx="525790" cy="52579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5">
            <a:extLst>
              <a:ext uri="{FF2B5EF4-FFF2-40B4-BE49-F238E27FC236}">
                <a16:creationId xmlns:a16="http://schemas.microsoft.com/office/drawing/2014/main" id="{80754F0D-959F-FB4C-9AA6-2E522BA510E0}"/>
              </a:ext>
            </a:extLst>
          </p:cNvPr>
          <p:cNvSpPr/>
          <p:nvPr/>
        </p:nvSpPr>
        <p:spPr>
          <a:xfrm>
            <a:off x="5387164" y="5286045"/>
            <a:ext cx="563524" cy="56352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16" name="Прямая соединительная линия 115">
            <a:extLst>
              <a:ext uri="{FF2B5EF4-FFF2-40B4-BE49-F238E27FC236}">
                <a16:creationId xmlns:a16="http://schemas.microsoft.com/office/drawing/2014/main" id="{8F8BAB73-C67F-D94B-ACA4-86D896989C78}"/>
              </a:ext>
            </a:extLst>
          </p:cNvPr>
          <p:cNvCxnSpPr>
            <a:cxnSpLocks/>
          </p:cNvCxnSpPr>
          <p:nvPr/>
        </p:nvCxnSpPr>
        <p:spPr>
          <a:xfrm>
            <a:off x="6580578" y="4225532"/>
            <a:ext cx="0" cy="986666"/>
          </a:xfrm>
          <a:prstGeom prst="line">
            <a:avLst/>
          </a:prstGeom>
          <a:ln w="6350">
            <a:solidFill>
              <a:srgbClr val="005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B0136886-1406-3044-B70C-73F6E0F0C041}"/>
              </a:ext>
            </a:extLst>
          </p:cNvPr>
          <p:cNvCxnSpPr>
            <a:cxnSpLocks/>
          </p:cNvCxnSpPr>
          <p:nvPr/>
        </p:nvCxnSpPr>
        <p:spPr>
          <a:xfrm>
            <a:off x="8050525" y="4225532"/>
            <a:ext cx="0" cy="986666"/>
          </a:xfrm>
          <a:prstGeom prst="line">
            <a:avLst/>
          </a:prstGeom>
          <a:ln w="6350">
            <a:solidFill>
              <a:srgbClr val="005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9CD880E3-4ED6-F341-8648-296450B17D0D}"/>
              </a:ext>
            </a:extLst>
          </p:cNvPr>
          <p:cNvCxnSpPr>
            <a:cxnSpLocks/>
          </p:cNvCxnSpPr>
          <p:nvPr/>
        </p:nvCxnSpPr>
        <p:spPr>
          <a:xfrm>
            <a:off x="9456252" y="4225532"/>
            <a:ext cx="0" cy="986666"/>
          </a:xfrm>
          <a:prstGeom prst="line">
            <a:avLst/>
          </a:prstGeom>
          <a:ln w="6350">
            <a:solidFill>
              <a:srgbClr val="005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Номер слайда 3">
            <a:extLst>
              <a:ext uri="{FF2B5EF4-FFF2-40B4-BE49-F238E27FC236}">
                <a16:creationId xmlns:a16="http://schemas.microsoft.com/office/drawing/2014/main" id="{9EB1E1EB-E4EC-544E-9587-8B0012706345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30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7292782B-F9CE-E443-BDAB-1F0B486CEA39}"/>
              </a:ext>
            </a:extLst>
          </p:cNvPr>
          <p:cNvSpPr txBox="1">
            <a:spLocks/>
          </p:cNvSpPr>
          <p:nvPr/>
        </p:nvSpPr>
        <p:spPr>
          <a:xfrm>
            <a:off x="1105230" y="913803"/>
            <a:ext cx="9767661" cy="351994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+mn-lt"/>
                <a:cs typeface="Arial"/>
              </a:rPr>
              <a:t>Бесплатный пакет услуг для всех сотрудников бюджетной сферы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D544E573-78FE-A449-A904-1A58923F756A}"/>
              </a:ext>
            </a:extLst>
          </p:cNvPr>
          <p:cNvSpPr txBox="1">
            <a:spLocks/>
          </p:cNvSpPr>
          <p:nvPr/>
        </p:nvSpPr>
        <p:spPr>
          <a:xfrm>
            <a:off x="453752" y="3220385"/>
            <a:ext cx="2188815" cy="7990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0057B6"/>
                </a:solidFill>
                <a:latin typeface="+mn-lt"/>
                <a:cs typeface="Arial"/>
              </a:rPr>
              <a:t>Опция на выбор: </a:t>
            </a:r>
          </a:p>
          <a:p>
            <a:pPr marL="15000" marR="134249">
              <a:lnSpc>
                <a:spcPct val="107200"/>
              </a:lnSpc>
            </a:pPr>
            <a:r>
              <a:rPr lang="ru-RU" sz="1400" dirty="0">
                <a:solidFill>
                  <a:srgbClr val="0057B6"/>
                </a:solidFill>
                <a:latin typeface="+mn-lt"/>
                <a:cs typeface="Arial"/>
              </a:rPr>
              <a:t>кешбэк или мили</a:t>
            </a: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16BEE56D-9E3D-3F43-901D-F367B90EEBFE}"/>
              </a:ext>
            </a:extLst>
          </p:cNvPr>
          <p:cNvCxnSpPr>
            <a:cxnSpLocks/>
          </p:cNvCxnSpPr>
          <p:nvPr/>
        </p:nvCxnSpPr>
        <p:spPr>
          <a:xfrm>
            <a:off x="6990431" y="1982629"/>
            <a:ext cx="0" cy="988812"/>
          </a:xfrm>
          <a:prstGeom prst="line">
            <a:avLst/>
          </a:prstGeom>
          <a:ln w="6350">
            <a:solidFill>
              <a:srgbClr val="005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2EF75475-51C7-5241-81AA-6AF648F34FCC}"/>
              </a:ext>
            </a:extLst>
          </p:cNvPr>
          <p:cNvCxnSpPr>
            <a:cxnSpLocks/>
          </p:cNvCxnSpPr>
          <p:nvPr/>
        </p:nvCxnSpPr>
        <p:spPr>
          <a:xfrm>
            <a:off x="8656850" y="1982629"/>
            <a:ext cx="0" cy="988812"/>
          </a:xfrm>
          <a:prstGeom prst="line">
            <a:avLst/>
          </a:prstGeom>
          <a:ln w="6350">
            <a:solidFill>
              <a:srgbClr val="005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09387739-69D5-6442-8DF9-AC62E2D1F7F7}"/>
              </a:ext>
            </a:extLst>
          </p:cNvPr>
          <p:cNvCxnSpPr>
            <a:cxnSpLocks/>
          </p:cNvCxnSpPr>
          <p:nvPr/>
        </p:nvCxnSpPr>
        <p:spPr>
          <a:xfrm>
            <a:off x="10305001" y="1982629"/>
            <a:ext cx="0" cy="988812"/>
          </a:xfrm>
          <a:prstGeom prst="line">
            <a:avLst/>
          </a:prstGeom>
          <a:ln w="6350">
            <a:solidFill>
              <a:srgbClr val="005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0EE50278-FCAB-1E47-A498-E80994355574}"/>
              </a:ext>
            </a:extLst>
          </p:cNvPr>
          <p:cNvGrpSpPr/>
          <p:nvPr/>
        </p:nvGrpSpPr>
        <p:grpSpPr>
          <a:xfrm>
            <a:off x="560447" y="1612803"/>
            <a:ext cx="1968264" cy="1345114"/>
            <a:chOff x="560447" y="1612803"/>
            <a:chExt cx="1968264" cy="1345114"/>
          </a:xfrm>
        </p:grpSpPr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id="{B9C90F29-CC71-B94A-8625-7DB44A348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580" y="1823212"/>
              <a:ext cx="1749131" cy="1134705"/>
            </a:xfrm>
            <a:prstGeom prst="rect">
              <a:avLst/>
            </a:prstGeom>
            <a:effectLst>
              <a:softEdge rad="25400"/>
            </a:effectLst>
          </p:spPr>
        </p:pic>
        <p:pic>
          <p:nvPicPr>
            <p:cNvPr id="59" name="Picture 2" descr="image006">
              <a:extLst>
                <a:ext uri="{FF2B5EF4-FFF2-40B4-BE49-F238E27FC236}">
                  <a16:creationId xmlns:a16="http://schemas.microsoft.com/office/drawing/2014/main" id="{A96D98AB-B454-C54C-9DBB-DAD65C79D7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447" y="1612803"/>
              <a:ext cx="1699256" cy="1072835"/>
            </a:xfrm>
            <a:prstGeom prst="rect">
              <a:avLst/>
            </a:prstGeom>
            <a:noFill/>
            <a:ln>
              <a:noFill/>
            </a:ln>
            <a:effectLst>
              <a:softEdge rad="254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" name="Прямоугольник 46"/>
          <p:cNvSpPr/>
          <p:nvPr/>
        </p:nvSpPr>
        <p:spPr>
          <a:xfrm>
            <a:off x="531257" y="6034113"/>
            <a:ext cx="109155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*</a:t>
            </a:r>
            <a:r>
              <a:rPr lang="ru-RU" sz="700" spc="-5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Категория повышенного кешбэка 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–</a:t>
            </a:r>
            <a:r>
              <a:rPr lang="ru-RU" sz="700" spc="-32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700" spc="-9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категория,</a:t>
            </a:r>
            <a:r>
              <a:rPr lang="ru-RU" sz="700" spc="-36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в</a:t>
            </a:r>
            <a:r>
              <a:rPr lang="ru-RU" sz="700" spc="-36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700" spc="-5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которой</a:t>
            </a:r>
            <a:r>
              <a:rPr lang="ru-RU" sz="700" spc="-32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были самые </a:t>
            </a:r>
            <a:r>
              <a:rPr lang="ru-RU" sz="700" spc="-5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большие</a:t>
            </a:r>
            <a:r>
              <a:rPr lang="ru-RU" sz="700" spc="-32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700" spc="-5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траты</a:t>
            </a:r>
            <a:r>
              <a:rPr lang="ru-RU" sz="700" spc="-36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в</a:t>
            </a:r>
            <a:r>
              <a:rPr lang="ru-RU" sz="700" spc="-36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предыдущем </a:t>
            </a:r>
            <a:r>
              <a:rPr lang="ru-RU" sz="700" spc="-5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месяце.</a:t>
            </a:r>
            <a:r>
              <a:rPr lang="ru-RU" altLang="ru-RU" sz="700" dirty="0">
                <a:solidFill>
                  <a:srgbClr val="6F6F6F"/>
                </a:solidFill>
                <a:cs typeface="Arial" panose="020B0604020202020204" pitchFamily="34" charset="0"/>
              </a:rPr>
              <a:t> </a:t>
            </a:r>
            <a:r>
              <a:rPr lang="ru-RU" altLang="ru-RU" sz="7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Если доля покупок в категории повышенного кешбэка превышает 20% от общей суммы покупок в месяц, на сумму, превышающую данное значение, начисляется кешбэк 1%.</a:t>
            </a:r>
          </a:p>
          <a:p>
            <a:pPr>
              <a:spcBef>
                <a:spcPct val="0"/>
              </a:spcBef>
            </a:pPr>
            <a:r>
              <a:rPr lang="ru-RU" alt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**Стандартный кешбэк начисляется при покупках от 5 тыс. ₽ и среднемесячном остатке на всех счетах клиента, открытых на имя клиента в филиале Банка ГПБ (АО), в котором оформлен Пакет услуг, в отчетном периоде не менее 30 тыс. ₽.</a:t>
            </a:r>
          </a:p>
          <a:p>
            <a:pPr>
              <a:spcBef>
                <a:spcPct val="0"/>
              </a:spcBef>
            </a:pPr>
            <a:r>
              <a:rPr lang="en-US" altLang="ru-RU" sz="7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***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При среднемесячном остатке на всех счетах</a:t>
            </a:r>
            <a:r>
              <a:rPr lang="en-US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клиента, </a:t>
            </a:r>
            <a:r>
              <a:rPr lang="ru-RU" alt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открытых на имя клиента в филиале Банка ГПБ (АО), в котором оформлен Пакет услуг,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 менее 30 тыс. </a:t>
            </a:r>
            <a:r>
              <a:rPr lang="ru-RU" alt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₽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 начисляется не более 1 мили за каждые 100 </a:t>
            </a:r>
            <a:r>
              <a:rPr lang="ru-RU" alt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₽ 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покупок.</a:t>
            </a:r>
            <a:endParaRPr lang="en-US" altLang="ru-RU" sz="700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7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Сумма каждой покупки более 100 ₽ округляется до сотен в меньшую сторону. Начисление кешбэка/миль производится на округленную сумму.</a:t>
            </a:r>
            <a:endParaRPr lang="ru-RU" altLang="ru-RU" sz="700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7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Возможно изменение программы лояльности по заявлению клиента. Клиент может менять опцию лояльности 1 раз в месяц. Переход с месяца, следующего за месяцем подачи заявления.</a:t>
            </a:r>
            <a:endParaRPr lang="en-US" altLang="ru-RU" sz="700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15723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831FA153-0BED-7649-8B8B-5D74AD3AB3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Карта с кешбэком «Зарплатный Мир»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503183" y="6323118"/>
            <a:ext cx="5410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>
              <a:lnSpc>
                <a:spcPct val="100000"/>
              </a:lnSpc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*Без учета комиссии стороннего банка.</a:t>
            </a:r>
          </a:p>
          <a:p>
            <a:pPr marL="12700" marR="12700"/>
            <a:r>
              <a:rPr lang="en-US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**</a:t>
            </a: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Категория выпускаемой карты определяется Банком.</a:t>
            </a:r>
          </a:p>
          <a:p>
            <a:pPr marL="12700" marR="12700"/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***</a:t>
            </a:r>
            <a:r>
              <a:rPr lang="ru-RU" altLang="ru-RU" sz="8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Бесплатное предоставление услуги «</a:t>
            </a:r>
            <a:r>
              <a:rPr lang="ru-RU" altLang="ru-RU" sz="800" dirty="0" err="1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Push+SMS</a:t>
            </a:r>
            <a:r>
              <a:rPr lang="ru-RU" altLang="ru-RU" sz="8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». Если «</a:t>
            </a:r>
            <a:r>
              <a:rPr lang="ru-RU" altLang="ru-RU" sz="800" dirty="0" err="1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Push</a:t>
            </a:r>
            <a:r>
              <a:rPr lang="ru-RU" altLang="ru-RU" sz="80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» не доставлен, Банк направляет «SMS».</a:t>
            </a:r>
          </a:p>
        </p:txBody>
      </p:sp>
      <p:sp>
        <p:nvSpPr>
          <p:cNvPr id="31" name="Номер слайда 3">
            <a:extLst>
              <a:ext uri="{FF2B5EF4-FFF2-40B4-BE49-F238E27FC236}">
                <a16:creationId xmlns:a16="http://schemas.microsoft.com/office/drawing/2014/main" id="{5235852D-812D-E64F-89BC-D4D332C20D9D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31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B6C39440-9741-6A43-BC1F-8F068E5F6EE2}"/>
              </a:ext>
            </a:extLst>
          </p:cNvPr>
          <p:cNvSpPr txBox="1">
            <a:spLocks/>
          </p:cNvSpPr>
          <p:nvPr/>
        </p:nvSpPr>
        <p:spPr>
          <a:xfrm>
            <a:off x="1105230" y="913803"/>
            <a:ext cx="9767661" cy="351994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+mn-lt"/>
                <a:cs typeface="Arial"/>
              </a:rPr>
              <a:t>Бесплатный пакет услуг для всех сотрудников бюджетной сферы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525D25B-E1FF-4E4C-952D-C40AA22644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Карта с </a:t>
            </a:r>
            <a:r>
              <a:rPr lang="ru-RU" dirty="0" err="1"/>
              <a:t>кешбэком</a:t>
            </a:r>
            <a:r>
              <a:rPr lang="ru-RU" dirty="0"/>
              <a:t> «Зарплатный мир»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1A133C8-8164-184E-9371-830D169A63F2}"/>
              </a:ext>
            </a:extLst>
          </p:cNvPr>
          <p:cNvGrpSpPr/>
          <p:nvPr/>
        </p:nvGrpSpPr>
        <p:grpSpPr>
          <a:xfrm>
            <a:off x="560447" y="1612803"/>
            <a:ext cx="1968264" cy="1345114"/>
            <a:chOff x="560447" y="1612803"/>
            <a:chExt cx="1968264" cy="1345114"/>
          </a:xfrm>
        </p:grpSpPr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2C09B63A-FF16-4F49-BDC7-69409D9FA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580" y="1823212"/>
              <a:ext cx="1749131" cy="1134705"/>
            </a:xfrm>
            <a:prstGeom prst="rect">
              <a:avLst/>
            </a:prstGeom>
            <a:effectLst>
              <a:softEdge rad="25400"/>
            </a:effectLst>
          </p:spPr>
        </p:pic>
        <p:pic>
          <p:nvPicPr>
            <p:cNvPr id="47" name="Picture 2" descr="image006">
              <a:extLst>
                <a:ext uri="{FF2B5EF4-FFF2-40B4-BE49-F238E27FC236}">
                  <a16:creationId xmlns:a16="http://schemas.microsoft.com/office/drawing/2014/main" id="{97AB7447-B977-D045-80C9-2E7961500D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447" y="1612803"/>
              <a:ext cx="1699256" cy="1072835"/>
            </a:xfrm>
            <a:prstGeom prst="rect">
              <a:avLst/>
            </a:prstGeom>
            <a:noFill/>
            <a:ln>
              <a:noFill/>
            </a:ln>
            <a:effectLst>
              <a:softEdge rad="254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" name="object 10">
            <a:extLst>
              <a:ext uri="{FF2B5EF4-FFF2-40B4-BE49-F238E27FC236}">
                <a16:creationId xmlns:a16="http://schemas.microsoft.com/office/drawing/2014/main" id="{2242D89F-944C-EF42-B1F0-29588E312CDF}"/>
              </a:ext>
            </a:extLst>
          </p:cNvPr>
          <p:cNvSpPr/>
          <p:nvPr/>
        </p:nvSpPr>
        <p:spPr>
          <a:xfrm>
            <a:off x="2911327" y="4937253"/>
            <a:ext cx="605291" cy="605291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2">
            <a:extLst>
              <a:ext uri="{FF2B5EF4-FFF2-40B4-BE49-F238E27FC236}">
                <a16:creationId xmlns:a16="http://schemas.microsoft.com/office/drawing/2014/main" id="{896E3BB6-B9C8-0D4A-A6BE-C7DF4A6B0C38}"/>
              </a:ext>
            </a:extLst>
          </p:cNvPr>
          <p:cNvSpPr/>
          <p:nvPr/>
        </p:nvSpPr>
        <p:spPr>
          <a:xfrm>
            <a:off x="560447" y="4893961"/>
            <a:ext cx="573312" cy="573312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10">
            <a:extLst>
              <a:ext uri="{FF2B5EF4-FFF2-40B4-BE49-F238E27FC236}">
                <a16:creationId xmlns:a16="http://schemas.microsoft.com/office/drawing/2014/main" id="{48F04492-7288-EB46-8A8A-378DE045247F}"/>
              </a:ext>
            </a:extLst>
          </p:cNvPr>
          <p:cNvSpPr/>
          <p:nvPr/>
        </p:nvSpPr>
        <p:spPr>
          <a:xfrm>
            <a:off x="5357413" y="1952089"/>
            <a:ext cx="587539" cy="587539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6">
            <a:extLst>
              <a:ext uri="{FF2B5EF4-FFF2-40B4-BE49-F238E27FC236}">
                <a16:creationId xmlns:a16="http://schemas.microsoft.com/office/drawing/2014/main" id="{65E9F3C1-8254-C546-9763-89CEF53E07FA}"/>
              </a:ext>
            </a:extLst>
          </p:cNvPr>
          <p:cNvSpPr/>
          <p:nvPr/>
        </p:nvSpPr>
        <p:spPr>
          <a:xfrm>
            <a:off x="7575660" y="1936296"/>
            <a:ext cx="642483" cy="642483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17">
            <a:extLst>
              <a:ext uri="{FF2B5EF4-FFF2-40B4-BE49-F238E27FC236}">
                <a16:creationId xmlns:a16="http://schemas.microsoft.com/office/drawing/2014/main" id="{BD69FA08-9413-F54B-A0E5-462A1A3B6C02}"/>
              </a:ext>
            </a:extLst>
          </p:cNvPr>
          <p:cNvSpPr/>
          <p:nvPr/>
        </p:nvSpPr>
        <p:spPr>
          <a:xfrm>
            <a:off x="9934249" y="1931648"/>
            <a:ext cx="642483" cy="642483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EE4B1CBD-5A2B-0A49-8181-F8A496FB6D6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15337" y="1900346"/>
            <a:ext cx="691024" cy="691024"/>
          </a:xfrm>
          <a:prstGeom prst="rect">
            <a:avLst/>
          </a:prstGeom>
        </p:spPr>
      </p:pic>
      <p:sp>
        <p:nvSpPr>
          <p:cNvPr id="60" name="object 19">
            <a:extLst>
              <a:ext uri="{FF2B5EF4-FFF2-40B4-BE49-F238E27FC236}">
                <a16:creationId xmlns:a16="http://schemas.microsoft.com/office/drawing/2014/main" id="{6185327F-63F0-1B43-B530-17042F5D68C4}"/>
              </a:ext>
            </a:extLst>
          </p:cNvPr>
          <p:cNvSpPr txBox="1"/>
          <p:nvPr/>
        </p:nvSpPr>
        <p:spPr>
          <a:xfrm>
            <a:off x="6098022" y="3929293"/>
            <a:ext cx="1085786" cy="42895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/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Н</a:t>
            </a:r>
            <a:r>
              <a:rPr sz="1050" spc="-2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а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числение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/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</a:br>
            <a:r>
              <a:rPr lang="ru-RU" sz="105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ке</a:t>
            </a:r>
            <a:r>
              <a:rPr sz="105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ш</a:t>
            </a:r>
            <a:r>
              <a:rPr sz="1050" spc="-1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б</a:t>
            </a:r>
            <a:r>
              <a:rPr sz="105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эк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а/миль </a:t>
            </a:r>
            <a:r>
              <a:rPr sz="1050" b="1" spc="-15" dirty="0">
                <a:solidFill>
                  <a:srgbClr val="800769"/>
                </a:solidFill>
                <a:latin typeface="Cera CY" pitchFamily="2" charset="0"/>
                <a:cs typeface="Arial"/>
              </a:rPr>
              <a:t>е</a:t>
            </a:r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жемесячно</a:t>
            </a:r>
          </a:p>
        </p:txBody>
      </p:sp>
      <p:sp>
        <p:nvSpPr>
          <p:cNvPr id="61" name="object 16">
            <a:extLst>
              <a:ext uri="{FF2B5EF4-FFF2-40B4-BE49-F238E27FC236}">
                <a16:creationId xmlns:a16="http://schemas.microsoft.com/office/drawing/2014/main" id="{AE4A5560-0F21-3049-8D87-FDB370384417}"/>
              </a:ext>
            </a:extLst>
          </p:cNvPr>
          <p:cNvSpPr txBox="1"/>
          <p:nvPr/>
        </p:nvSpPr>
        <p:spPr>
          <a:xfrm>
            <a:off x="1275309" y="3914467"/>
            <a:ext cx="1455594" cy="28078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/>
            <a:r>
              <a:rPr lang="ru-RU"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Гарантия обслуживания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за рубежом (две платежные системы на одной карте)</a:t>
            </a:r>
            <a:endParaRPr sz="1050" dirty="0">
              <a:solidFill>
                <a:schemeClr val="tx1">
                  <a:lumMod val="50000"/>
                </a:schemeClr>
              </a:solidFill>
              <a:latin typeface="Cera CY" pitchFamily="2" charset="0"/>
              <a:cs typeface="Arial"/>
            </a:endParaRPr>
          </a:p>
        </p:txBody>
      </p:sp>
      <p:sp>
        <p:nvSpPr>
          <p:cNvPr id="62" name="object 21">
            <a:extLst>
              <a:ext uri="{FF2B5EF4-FFF2-40B4-BE49-F238E27FC236}">
                <a16:creationId xmlns:a16="http://schemas.microsoft.com/office/drawing/2014/main" id="{A64BC515-DD93-8842-85FA-E290F2E2BC5E}"/>
              </a:ext>
            </a:extLst>
          </p:cNvPr>
          <p:cNvSpPr txBox="1"/>
          <p:nvPr/>
        </p:nvSpPr>
        <p:spPr>
          <a:xfrm>
            <a:off x="3740335" y="4991590"/>
            <a:ext cx="1647951" cy="2802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19405"/>
            <a:r>
              <a:rPr sz="1050" b="1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Беспл</a:t>
            </a:r>
            <a:r>
              <a:rPr sz="1050" b="1" spc="-25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а</a:t>
            </a:r>
            <a:r>
              <a:rPr sz="1050" b="1" spc="0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тное</a:t>
            </a:r>
            <a:r>
              <a:rPr lang="ru-RU" sz="1050" spc="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sz="1050" spc="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пр</a:t>
            </a:r>
            <a:r>
              <a:rPr sz="1050" spc="-2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е</a:t>
            </a:r>
            <a:r>
              <a:rPr sz="1050" spc="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дос</a:t>
            </a:r>
            <a:r>
              <a:rPr sz="1050" spc="-1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т</a:t>
            </a:r>
            <a:r>
              <a:rPr sz="1050" spc="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а</a:t>
            </a:r>
            <a:r>
              <a:rPr sz="1050" spc="-2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в</a:t>
            </a:r>
            <a:r>
              <a:rPr sz="1050" spc="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ление</a:t>
            </a:r>
            <a:r>
              <a:rPr lang="ru-RU" sz="1050" spc="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    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4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-х </a:t>
            </a:r>
            <a:r>
              <a:rPr sz="105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доп</a:t>
            </a:r>
            <a:r>
              <a:rPr sz="1050" spc="-2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о</a:t>
            </a:r>
            <a:r>
              <a:rPr sz="1050" spc="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лни</a:t>
            </a:r>
            <a:r>
              <a:rPr sz="1050" spc="-1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т</a:t>
            </a:r>
            <a:r>
              <a:rPr sz="1050" spc="-3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е</a:t>
            </a:r>
            <a:r>
              <a:rPr sz="1050" spc="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льных</a:t>
            </a:r>
            <a:r>
              <a:rPr sz="1050" spc="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sz="1050" spc="2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к</a:t>
            </a:r>
            <a:r>
              <a:rPr sz="1050" spc="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а</a:t>
            </a:r>
            <a:r>
              <a:rPr sz="1050" spc="-2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р</a:t>
            </a:r>
            <a:r>
              <a:rPr sz="1050" spc="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т</a:t>
            </a:r>
            <a:endParaRPr sz="1050" dirty="0">
              <a:solidFill>
                <a:schemeClr val="tx1">
                  <a:lumMod val="50000"/>
                </a:schemeClr>
              </a:solidFill>
              <a:latin typeface="Cera CY" pitchFamily="2" charset="0"/>
              <a:cs typeface="Arial"/>
            </a:endParaRPr>
          </a:p>
        </p:txBody>
      </p:sp>
      <p:sp>
        <p:nvSpPr>
          <p:cNvPr id="63" name="object 94">
            <a:extLst>
              <a:ext uri="{FF2B5EF4-FFF2-40B4-BE49-F238E27FC236}">
                <a16:creationId xmlns:a16="http://schemas.microsoft.com/office/drawing/2014/main" id="{8A5ED655-3D7C-674C-961C-07E4161B9E3A}"/>
              </a:ext>
            </a:extLst>
          </p:cNvPr>
          <p:cNvSpPr txBox="1"/>
          <p:nvPr/>
        </p:nvSpPr>
        <p:spPr>
          <a:xfrm>
            <a:off x="3740336" y="2001858"/>
            <a:ext cx="1106559" cy="3032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ru-RU"/>
            </a:defPPr>
            <a:lvl1pPr marL="12691" marR="12691" defTabSz="913756">
              <a:lnSpc>
                <a:spcPts val="1099"/>
              </a:lnSpc>
              <a:defRPr sz="1000">
                <a:solidFill>
                  <a:srgbClr val="828282"/>
                </a:solidFill>
                <a:latin typeface="Arial"/>
                <a:cs typeface="Arial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050" b="1" dirty="0">
                <a:solidFill>
                  <a:srgbClr val="800769"/>
                </a:solidFill>
                <a:latin typeface="Cera CY" pitchFamily="2" charset="0"/>
              </a:rPr>
              <a:t>Программа лояльности </a:t>
            </a:r>
          </a:p>
          <a:p>
            <a:pPr>
              <a:lnSpc>
                <a:spcPct val="100000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</a:rPr>
              <a:t>платежной системы «Мир»</a:t>
            </a:r>
            <a:endParaRPr sz="1050" dirty="0">
              <a:solidFill>
                <a:schemeClr val="tx1">
                  <a:lumMod val="50000"/>
                </a:schemeClr>
              </a:solidFill>
              <a:latin typeface="Cera CY" pitchFamily="2" charset="0"/>
            </a:endParaRPr>
          </a:p>
        </p:txBody>
      </p:sp>
      <p:sp>
        <p:nvSpPr>
          <p:cNvPr id="64" name="object 23">
            <a:extLst>
              <a:ext uri="{FF2B5EF4-FFF2-40B4-BE49-F238E27FC236}">
                <a16:creationId xmlns:a16="http://schemas.microsoft.com/office/drawing/2014/main" id="{6A9CD167-C598-4946-A1F7-9854AA2AB441}"/>
              </a:ext>
            </a:extLst>
          </p:cNvPr>
          <p:cNvSpPr txBox="1"/>
          <p:nvPr/>
        </p:nvSpPr>
        <p:spPr>
          <a:xfrm>
            <a:off x="8273083" y="2001858"/>
            <a:ext cx="1545053" cy="65764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spcBef>
                <a:spcPts val="100"/>
              </a:spcBef>
            </a:pPr>
            <a:r>
              <a:rPr lang="ru-RU" sz="1050" spc="-1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Переводы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по</a:t>
            </a:r>
            <a:r>
              <a:rPr lang="ru-RU" sz="1050" spc="-5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 </a:t>
            </a:r>
            <a:r>
              <a:rPr lang="ru-RU" sz="1050" spc="-1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реквизитам</a:t>
            </a:r>
            <a:br>
              <a:rPr lang="ru-RU" sz="1050" spc="-1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в</a:t>
            </a:r>
            <a:r>
              <a:rPr lang="ru-RU" sz="1050" spc="-9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 </a:t>
            </a:r>
            <a:r>
              <a:rPr lang="ru-RU" sz="1050" spc="-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мобильном </a:t>
            </a:r>
            <a:r>
              <a:rPr lang="ru-RU" sz="1050" spc="-1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приложении  и 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интернет-банке </a:t>
            </a:r>
            <a:r>
              <a:rPr lang="ru-RU" sz="1050" b="1" spc="-35" dirty="0">
                <a:solidFill>
                  <a:srgbClr val="800769"/>
                </a:solidFill>
                <a:latin typeface="Cera CY" pitchFamily="2" charset="0"/>
                <a:cs typeface="Calibri" panose="020F0502020204030204" pitchFamily="34" charset="0"/>
              </a:rPr>
              <a:t>без</a:t>
            </a:r>
            <a:r>
              <a:rPr lang="ru-RU" sz="1050" b="1" spc="-145" dirty="0">
                <a:solidFill>
                  <a:srgbClr val="800769"/>
                </a:solidFill>
                <a:latin typeface="Cera CY" pitchFamily="2" charset="0"/>
                <a:cs typeface="Calibri" panose="020F0502020204030204" pitchFamily="34" charset="0"/>
              </a:rPr>
              <a:t> </a:t>
            </a:r>
            <a:r>
              <a:rPr lang="ru-RU" sz="1050" b="1" spc="-20" dirty="0">
                <a:solidFill>
                  <a:srgbClr val="800769"/>
                </a:solidFill>
                <a:latin typeface="Cera CY" pitchFamily="2" charset="0"/>
                <a:cs typeface="Calibri" panose="020F0502020204030204" pitchFamily="34" charset="0"/>
              </a:rPr>
              <a:t>комиссии</a:t>
            </a:r>
            <a:endParaRPr lang="ru-RU" sz="1050" b="1" dirty="0">
              <a:solidFill>
                <a:srgbClr val="800769"/>
              </a:solidFill>
              <a:latin typeface="Cera CY" pitchFamily="2" charset="0"/>
              <a:cs typeface="Calibri" panose="020F0502020204030204" pitchFamily="34" charset="0"/>
            </a:endParaRPr>
          </a:p>
        </p:txBody>
      </p:sp>
      <p:sp>
        <p:nvSpPr>
          <p:cNvPr id="65" name="object 24">
            <a:extLst>
              <a:ext uri="{FF2B5EF4-FFF2-40B4-BE49-F238E27FC236}">
                <a16:creationId xmlns:a16="http://schemas.microsoft.com/office/drawing/2014/main" id="{594F8801-193B-604A-BFCD-72703A700378}"/>
              </a:ext>
            </a:extLst>
          </p:cNvPr>
          <p:cNvSpPr txBox="1"/>
          <p:nvPr/>
        </p:nvSpPr>
        <p:spPr>
          <a:xfrm>
            <a:off x="6098022" y="2001857"/>
            <a:ext cx="1337824" cy="329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/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Беспл</a:t>
            </a:r>
            <a:r>
              <a:rPr sz="1050" b="1" spc="-25" dirty="0">
                <a:solidFill>
                  <a:srgbClr val="800769"/>
                </a:solidFill>
                <a:latin typeface="Cera CY" pitchFamily="2" charset="0"/>
                <a:cs typeface="Arial"/>
              </a:rPr>
              <a:t>а</a:t>
            </a:r>
            <a:r>
              <a:rPr sz="1050" b="1" spc="0" dirty="0">
                <a:solidFill>
                  <a:srgbClr val="800769"/>
                </a:solidFill>
                <a:latin typeface="Cera CY" pitchFamily="2" charset="0"/>
                <a:cs typeface="Arial"/>
              </a:rPr>
              <a:t>тное снятие </a:t>
            </a:r>
            <a:r>
              <a:rPr sz="1050" spc="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наличных</a:t>
            </a:r>
            <a:r>
              <a:rPr lang="ru-RU" sz="1050" spc="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в любых банкоматах*</a:t>
            </a:r>
            <a:endParaRPr sz="1050" dirty="0">
              <a:solidFill>
                <a:schemeClr val="tx1">
                  <a:lumMod val="50000"/>
                </a:schemeClr>
              </a:solidFill>
              <a:latin typeface="Cera CY" pitchFamily="2" charset="0"/>
              <a:cs typeface="Arial"/>
            </a:endParaRPr>
          </a:p>
        </p:txBody>
      </p:sp>
      <p:sp>
        <p:nvSpPr>
          <p:cNvPr id="66" name="object 25">
            <a:extLst>
              <a:ext uri="{FF2B5EF4-FFF2-40B4-BE49-F238E27FC236}">
                <a16:creationId xmlns:a16="http://schemas.microsoft.com/office/drawing/2014/main" id="{048B05DE-15C4-BE45-9EEA-4494428BEB88}"/>
              </a:ext>
            </a:extLst>
          </p:cNvPr>
          <p:cNvSpPr txBox="1"/>
          <p:nvPr/>
        </p:nvSpPr>
        <p:spPr>
          <a:xfrm>
            <a:off x="10655460" y="2001858"/>
            <a:ext cx="1021318" cy="329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05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Опл</a:t>
            </a:r>
            <a:r>
              <a:rPr sz="1050" spc="-3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а</a:t>
            </a:r>
            <a:r>
              <a:rPr sz="1050" spc="-1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т</a:t>
            </a:r>
            <a:r>
              <a:rPr sz="1050" spc="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а</a:t>
            </a:r>
            <a:r>
              <a:rPr sz="1050" spc="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Ж</a:t>
            </a:r>
            <a:r>
              <a:rPr sz="1050" spc="1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К</a:t>
            </a:r>
            <a:r>
              <a:rPr sz="1050" spc="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У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sz="1050" b="1" spc="-15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б</a:t>
            </a:r>
            <a:r>
              <a:rPr sz="1050" b="1" spc="-30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е</a:t>
            </a:r>
            <a:r>
              <a:rPr sz="1050" b="1" spc="0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з</a:t>
            </a:r>
            <a:r>
              <a:rPr lang="ru-RU"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 </a:t>
            </a:r>
            <a:r>
              <a:rPr sz="1050" b="1" spc="10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к</a:t>
            </a:r>
            <a:r>
              <a:rPr sz="1050" b="1" spc="0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омиссии</a:t>
            </a:r>
            <a:endParaRPr sz="1050" b="1" dirty="0">
              <a:solidFill>
                <a:srgbClr val="800769"/>
              </a:solidFill>
              <a:latin typeface="Cera CY" pitchFamily="2" charset="0"/>
              <a:cs typeface="Arial"/>
            </a:endParaRPr>
          </a:p>
        </p:txBody>
      </p:sp>
      <p:sp>
        <p:nvSpPr>
          <p:cNvPr id="68" name="object 16">
            <a:extLst>
              <a:ext uri="{FF2B5EF4-FFF2-40B4-BE49-F238E27FC236}">
                <a16:creationId xmlns:a16="http://schemas.microsoft.com/office/drawing/2014/main" id="{67B8D2CF-4EA8-CF4B-A90D-4A763E265034}"/>
              </a:ext>
            </a:extLst>
          </p:cNvPr>
          <p:cNvSpPr txBox="1"/>
          <p:nvPr/>
        </p:nvSpPr>
        <p:spPr>
          <a:xfrm>
            <a:off x="3740336" y="3914467"/>
            <a:ext cx="1158564" cy="28078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defTabSz="913756"/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К</a:t>
            </a:r>
            <a:r>
              <a:rPr sz="1050" b="1" spc="-25" dirty="0">
                <a:solidFill>
                  <a:srgbClr val="800769"/>
                </a:solidFill>
                <a:latin typeface="Cera CY" pitchFamily="2" charset="0"/>
                <a:cs typeface="Arial"/>
              </a:rPr>
              <a:t>а</a:t>
            </a:r>
            <a:r>
              <a:rPr sz="1050" b="1" spc="-15" dirty="0">
                <a:solidFill>
                  <a:srgbClr val="800769"/>
                </a:solidFill>
                <a:latin typeface="Cera CY" pitchFamily="2" charset="0"/>
                <a:cs typeface="Arial"/>
              </a:rPr>
              <a:t>т</a:t>
            </a:r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е</a:t>
            </a:r>
            <a:r>
              <a:rPr sz="1050" b="1" spc="-25" dirty="0">
                <a:solidFill>
                  <a:srgbClr val="800769"/>
                </a:solidFill>
                <a:latin typeface="Cera CY" pitchFamily="2" charset="0"/>
                <a:cs typeface="Arial"/>
              </a:rPr>
              <a:t>г</a:t>
            </a:r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ория </a:t>
            </a:r>
            <a:r>
              <a:rPr sz="1050" b="1" spc="20" dirty="0">
                <a:solidFill>
                  <a:srgbClr val="800769"/>
                </a:solidFill>
                <a:latin typeface="Cera CY" pitchFamily="2" charset="0"/>
                <a:cs typeface="Arial"/>
              </a:rPr>
              <a:t>к</a:t>
            </a:r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а</a:t>
            </a:r>
            <a:r>
              <a:rPr sz="1050" b="1" spc="-25" dirty="0">
                <a:solidFill>
                  <a:srgbClr val="800769"/>
                </a:solidFill>
                <a:latin typeface="Cera CY" pitchFamily="2" charset="0"/>
                <a:cs typeface="Arial"/>
              </a:rPr>
              <a:t>р</a:t>
            </a:r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ты:</a:t>
            </a:r>
          </a:p>
          <a:p>
            <a:pPr marL="12691" defTabSz="913756"/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Мир –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Maestro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/ Мир –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JCB**</a:t>
            </a:r>
            <a:endParaRPr sz="1050" dirty="0">
              <a:solidFill>
                <a:schemeClr val="tx1">
                  <a:lumMod val="50000"/>
                </a:schemeClr>
              </a:solidFill>
              <a:latin typeface="Cera CY" pitchFamily="2" charset="0"/>
              <a:cs typeface="Arial"/>
            </a:endParaRPr>
          </a:p>
        </p:txBody>
      </p:sp>
      <p:sp>
        <p:nvSpPr>
          <p:cNvPr id="69" name="object 18">
            <a:extLst>
              <a:ext uri="{FF2B5EF4-FFF2-40B4-BE49-F238E27FC236}">
                <a16:creationId xmlns:a16="http://schemas.microsoft.com/office/drawing/2014/main" id="{E305C4FB-4D98-9F4C-B838-2E6689BD181E}"/>
              </a:ext>
            </a:extLst>
          </p:cNvPr>
          <p:cNvSpPr txBox="1"/>
          <p:nvPr/>
        </p:nvSpPr>
        <p:spPr>
          <a:xfrm>
            <a:off x="6098022" y="4991590"/>
            <a:ext cx="1382494" cy="47044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/>
            <a:r>
              <a:rPr sz="105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Настоящий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lang="ru-RU" sz="105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ке</a:t>
            </a:r>
            <a:r>
              <a:rPr sz="105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шбэк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,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никаких баллов, </a:t>
            </a:r>
            <a:r>
              <a:rPr sz="1050" b="1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только</a:t>
            </a:r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 деньги</a:t>
            </a:r>
          </a:p>
        </p:txBody>
      </p:sp>
      <p:sp>
        <p:nvSpPr>
          <p:cNvPr id="70" name="object 20">
            <a:extLst>
              <a:ext uri="{FF2B5EF4-FFF2-40B4-BE49-F238E27FC236}">
                <a16:creationId xmlns:a16="http://schemas.microsoft.com/office/drawing/2014/main" id="{82FDC5B0-1E6B-9A46-B86C-AB79AB355BEB}"/>
              </a:ext>
            </a:extLst>
          </p:cNvPr>
          <p:cNvSpPr txBox="1"/>
          <p:nvPr/>
        </p:nvSpPr>
        <p:spPr>
          <a:xfrm>
            <a:off x="8273083" y="3914467"/>
            <a:ext cx="2443463" cy="5714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/>
            <a:r>
              <a:rPr sz="1050" spc="-2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Мини</a:t>
            </a:r>
            <a:r>
              <a:rPr sz="1050" spc="-2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м</a:t>
            </a:r>
            <a:r>
              <a:rPr sz="1050" spc="-2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альна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я</a:t>
            </a:r>
            <a:r>
              <a:rPr sz="1050" spc="-4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sz="1050" spc="-2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с</a:t>
            </a:r>
            <a:r>
              <a:rPr sz="1050" spc="-3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у</a:t>
            </a:r>
            <a:r>
              <a:rPr sz="1050" spc="-2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мм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а </a:t>
            </a:r>
            <a:r>
              <a:rPr sz="1050" spc="-2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п</a:t>
            </a:r>
            <a:r>
              <a:rPr sz="1050" spc="-2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о</a:t>
            </a:r>
            <a:r>
              <a:rPr sz="1050" spc="-1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к</a:t>
            </a:r>
            <a:r>
              <a:rPr sz="1050" spc="-2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у</a:t>
            </a:r>
            <a:r>
              <a:rPr sz="1050" spc="-2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п</a:t>
            </a:r>
            <a:r>
              <a:rPr sz="1050" spc="-2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о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к</a:t>
            </a:r>
            <a:r>
              <a:rPr sz="1050" spc="-4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/>
            </a:r>
            <a:br>
              <a:rPr lang="ru-RU" sz="1050" spc="-4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</a:b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в</a:t>
            </a:r>
            <a:r>
              <a:rPr sz="1050" spc="-4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sz="1050" spc="-2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ТС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П</a:t>
            </a:r>
            <a:r>
              <a:rPr sz="1050" spc="-4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sz="1050" spc="-2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для </a:t>
            </a:r>
            <a:r>
              <a:rPr sz="1050" spc="-2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п</a:t>
            </a:r>
            <a:r>
              <a:rPr sz="1050" spc="-4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о</a:t>
            </a:r>
            <a:r>
              <a:rPr sz="1050" spc="-2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лучени</a:t>
            </a:r>
            <a:r>
              <a:rPr sz="105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я</a:t>
            </a:r>
            <a:r>
              <a:rPr sz="1050" spc="-4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 </a:t>
            </a:r>
            <a:r>
              <a:rPr lang="ru-RU" sz="1050" spc="-2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ке</a:t>
            </a:r>
            <a:r>
              <a:rPr sz="1050" spc="-2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ш</a:t>
            </a:r>
            <a:r>
              <a:rPr sz="1050" spc="-3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б</a:t>
            </a:r>
            <a:r>
              <a:rPr sz="1050" spc="-20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э</a:t>
            </a:r>
            <a:r>
              <a:rPr sz="1050" spc="-25" dirty="0" err="1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к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а</a:t>
            </a:r>
            <a:r>
              <a:rPr lang="en-US" sz="1050" spc="-2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/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миль</a:t>
            </a:r>
            <a:r>
              <a:rPr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:</a:t>
            </a:r>
          </a:p>
          <a:p>
            <a:pPr marL="12691" defTabSz="913756"/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5</a:t>
            </a:r>
            <a:r>
              <a:rPr sz="1050" b="1" spc="-40" dirty="0">
                <a:solidFill>
                  <a:srgbClr val="800769"/>
                </a:solidFill>
                <a:latin typeface="Cera CY" pitchFamily="2" charset="0"/>
                <a:cs typeface="Arial"/>
              </a:rPr>
              <a:t> </a:t>
            </a:r>
            <a:r>
              <a:rPr sz="1050" b="1" spc="-20" dirty="0">
                <a:solidFill>
                  <a:srgbClr val="800769"/>
                </a:solidFill>
                <a:latin typeface="Cera CY" pitchFamily="2" charset="0"/>
                <a:cs typeface="Arial"/>
              </a:rPr>
              <a:t>тыс</a:t>
            </a:r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.</a:t>
            </a:r>
            <a:r>
              <a:rPr sz="1050" b="1" spc="-40" dirty="0">
                <a:solidFill>
                  <a:srgbClr val="800769"/>
                </a:solidFill>
                <a:latin typeface="Cera CY" pitchFamily="2" charset="0"/>
                <a:cs typeface="Arial"/>
              </a:rPr>
              <a:t> </a:t>
            </a:r>
            <a:r>
              <a:rPr lang="ru-RU" sz="105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₽ </a:t>
            </a:r>
            <a:r>
              <a:rPr lang="ru-RU" sz="1050" b="1" spc="-20" dirty="0">
                <a:solidFill>
                  <a:srgbClr val="800769"/>
                </a:solidFill>
                <a:latin typeface="Cera CY" pitchFamily="2" charset="0"/>
                <a:cs typeface="Arial"/>
              </a:rPr>
              <a:t>в </a:t>
            </a:r>
            <a:r>
              <a:rPr sz="1050" b="1" spc="-25" dirty="0">
                <a:solidFill>
                  <a:srgbClr val="800769"/>
                </a:solidFill>
                <a:latin typeface="Cera CY" pitchFamily="2" charset="0"/>
                <a:cs typeface="Arial"/>
              </a:rPr>
              <a:t>м</a:t>
            </a:r>
            <a:r>
              <a:rPr sz="1050" b="1" spc="-20" dirty="0">
                <a:solidFill>
                  <a:srgbClr val="800769"/>
                </a:solidFill>
                <a:latin typeface="Cera CY" pitchFamily="2" charset="0"/>
                <a:cs typeface="Arial"/>
              </a:rPr>
              <a:t>ес</a:t>
            </a:r>
            <a:r>
              <a:rPr sz="1050" b="1" spc="-25" dirty="0">
                <a:solidFill>
                  <a:srgbClr val="800769"/>
                </a:solidFill>
                <a:latin typeface="Cera CY" pitchFamily="2" charset="0"/>
                <a:cs typeface="Arial"/>
              </a:rPr>
              <a:t>я</a:t>
            </a:r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ц</a:t>
            </a:r>
          </a:p>
        </p:txBody>
      </p:sp>
      <p:sp>
        <p:nvSpPr>
          <p:cNvPr id="71" name="object 22">
            <a:extLst>
              <a:ext uri="{FF2B5EF4-FFF2-40B4-BE49-F238E27FC236}">
                <a16:creationId xmlns:a16="http://schemas.microsoft.com/office/drawing/2014/main" id="{B3975F0D-485B-A84A-B7E1-870BF64AF6B3}"/>
              </a:ext>
            </a:extLst>
          </p:cNvPr>
          <p:cNvSpPr txBox="1"/>
          <p:nvPr/>
        </p:nvSpPr>
        <p:spPr>
          <a:xfrm>
            <a:off x="1265705" y="4984610"/>
            <a:ext cx="1866510" cy="62400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19405"/>
            <a:r>
              <a:rPr sz="1050" b="1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Беспл</a:t>
            </a:r>
            <a:r>
              <a:rPr sz="1050" b="1" spc="-25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а</a:t>
            </a:r>
            <a:r>
              <a:rPr sz="1050" b="1" dirty="0" err="1">
                <a:solidFill>
                  <a:srgbClr val="800769"/>
                </a:solidFill>
                <a:latin typeface="Cera CY" pitchFamily="2" charset="0"/>
                <a:cs typeface="Arial"/>
              </a:rPr>
              <a:t>тн</a:t>
            </a:r>
            <a:r>
              <a:rPr lang="ru-RU"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о</a:t>
            </a:r>
            <a:r>
              <a:rPr sz="1050" b="1" dirty="0">
                <a:solidFill>
                  <a:srgbClr val="800769"/>
                </a:solidFill>
                <a:latin typeface="Cera CY" pitchFamily="2" charset="0"/>
                <a:cs typeface="Arial"/>
              </a:rPr>
              <a:t>е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/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предоставление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/>
              </a:rPr>
              <a:t>услуги «Информирование»***</a:t>
            </a:r>
          </a:p>
        </p:txBody>
      </p:sp>
      <p:sp>
        <p:nvSpPr>
          <p:cNvPr id="72" name="object 10">
            <a:extLst>
              <a:ext uri="{FF2B5EF4-FFF2-40B4-BE49-F238E27FC236}">
                <a16:creationId xmlns:a16="http://schemas.microsoft.com/office/drawing/2014/main" id="{D14D3390-0E95-C842-867B-B01386C3E860}"/>
              </a:ext>
            </a:extLst>
          </p:cNvPr>
          <p:cNvSpPr/>
          <p:nvPr/>
        </p:nvSpPr>
        <p:spPr>
          <a:xfrm>
            <a:off x="7615139" y="3855578"/>
            <a:ext cx="563524" cy="563524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">
            <a:extLst>
              <a:ext uri="{FF2B5EF4-FFF2-40B4-BE49-F238E27FC236}">
                <a16:creationId xmlns:a16="http://schemas.microsoft.com/office/drawing/2014/main" id="{831C1F84-DEC4-F349-8E4B-80DD9B6F9912}"/>
              </a:ext>
            </a:extLst>
          </p:cNvPr>
          <p:cNvSpPr/>
          <p:nvPr/>
        </p:nvSpPr>
        <p:spPr>
          <a:xfrm>
            <a:off x="5388287" y="3867553"/>
            <a:ext cx="525790" cy="52579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89559DAD-D311-6949-A54A-D4B758BFA2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900334" y="3805106"/>
            <a:ext cx="664469" cy="664469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303EFA5B-983F-F14C-B6F0-863DA18929DE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7481" y="3801633"/>
            <a:ext cx="671415" cy="671415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1FEFBD6F-6597-5548-9983-B6939F491003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338180" y="4927533"/>
            <a:ext cx="626004" cy="626004"/>
          </a:xfrm>
          <a:prstGeom prst="rect">
            <a:avLst/>
          </a:prstGeom>
        </p:spPr>
      </p:pic>
      <p:sp>
        <p:nvSpPr>
          <p:cNvPr id="77" name="Title 1">
            <a:extLst>
              <a:ext uri="{FF2B5EF4-FFF2-40B4-BE49-F238E27FC236}">
                <a16:creationId xmlns:a16="http://schemas.microsoft.com/office/drawing/2014/main" id="{922BF23E-900D-7E4F-85F4-AA30273A519E}"/>
              </a:ext>
            </a:extLst>
          </p:cNvPr>
          <p:cNvSpPr txBox="1">
            <a:spLocks/>
          </p:cNvSpPr>
          <p:nvPr/>
        </p:nvSpPr>
        <p:spPr>
          <a:xfrm>
            <a:off x="484895" y="3490292"/>
            <a:ext cx="2047686" cy="439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0057B6"/>
                </a:solidFill>
                <a:latin typeface="+mn-lt"/>
                <a:cs typeface="Arial"/>
              </a:rPr>
              <a:t>Много удобств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0AF61580-3873-0F4E-A4BE-BEDA2B8D25CF}"/>
              </a:ext>
            </a:extLst>
          </p:cNvPr>
          <p:cNvSpPr txBox="1">
            <a:spLocks/>
          </p:cNvSpPr>
          <p:nvPr/>
        </p:nvSpPr>
        <p:spPr>
          <a:xfrm>
            <a:off x="2876573" y="1526469"/>
            <a:ext cx="2975177" cy="2912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0057B6"/>
                </a:solidFill>
                <a:cs typeface="Arial"/>
              </a:rPr>
              <a:t>Много выгоды</a:t>
            </a:r>
          </a:p>
        </p:txBody>
      </p:sp>
    </p:spTree>
    <p:extLst>
      <p:ext uri="{BB962C8B-B14F-4D97-AF65-F5344CB8AC3E}">
        <p14:creationId xmlns:p14="http://schemas.microsoft.com/office/powerpoint/2010/main" val="736079956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648" y="2196153"/>
            <a:ext cx="1656723" cy="461971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1245133" y="3032534"/>
            <a:ext cx="1865797" cy="2991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Регистрируйтесь</a:t>
            </a:r>
            <a:endParaRPr lang="ru-RU" sz="1200" b="1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245133" y="3272214"/>
            <a:ext cx="1865797" cy="6007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5000" marR="15000">
              <a:lnSpc>
                <a:spcPct val="107200"/>
              </a:lnSpc>
            </a:pPr>
            <a:r>
              <a:rPr lang="ru-RU" sz="1050" dirty="0">
                <a:solidFill>
                  <a:srgbClr val="000000"/>
                </a:solidFill>
                <a:cs typeface="Arial"/>
              </a:rPr>
              <a:t>и привязывайте</a:t>
            </a:r>
          </a:p>
          <a:p>
            <a:pPr marL="15000" marR="15000">
              <a:lnSpc>
                <a:spcPct val="107200"/>
              </a:lnSpc>
            </a:pPr>
            <a:r>
              <a:rPr lang="ru-RU" sz="1050" dirty="0">
                <a:solidFill>
                  <a:srgbClr val="000000"/>
                </a:solidFill>
                <a:cs typeface="Arial"/>
              </a:rPr>
              <a:t>вашу карту «Мир»</a:t>
            </a:r>
          </a:p>
          <a:p>
            <a:pPr marL="15000" marR="15000">
              <a:lnSpc>
                <a:spcPct val="107200"/>
              </a:lnSpc>
            </a:pPr>
            <a:r>
              <a:rPr lang="ru-RU" sz="1050" dirty="0">
                <a:solidFill>
                  <a:srgbClr val="000000"/>
                </a:solidFill>
                <a:cs typeface="Arial"/>
              </a:rPr>
              <a:t>к программе лояльности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245133" y="4284692"/>
            <a:ext cx="1865797" cy="2991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Совершайте покупки</a:t>
            </a:r>
            <a:endParaRPr lang="ru-RU" sz="1200" b="1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245133" y="4524372"/>
            <a:ext cx="1865797" cy="25699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5000" marR="15000">
              <a:lnSpc>
                <a:spcPct val="107200"/>
              </a:lnSpc>
            </a:pPr>
            <a:r>
              <a:rPr lang="ru-RU" sz="1050" dirty="0">
                <a:solidFill>
                  <a:srgbClr val="000000"/>
                </a:solidFill>
                <a:cs typeface="Arial"/>
              </a:rPr>
              <a:t>у партнеров Программы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245133" y="5272803"/>
            <a:ext cx="1865797" cy="2991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Получайте кешбэк</a:t>
            </a:r>
            <a:endParaRPr lang="ru-RU" sz="1200" b="1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245133" y="5512483"/>
            <a:ext cx="1865797" cy="42787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5000" marR="15000">
              <a:lnSpc>
                <a:spcPct val="107200"/>
              </a:lnSpc>
            </a:pPr>
            <a:r>
              <a:rPr lang="ru-RU" sz="1050" dirty="0">
                <a:solidFill>
                  <a:srgbClr val="000000"/>
                </a:solidFill>
                <a:cs typeface="Arial"/>
              </a:rPr>
              <a:t>деньгами</a:t>
            </a:r>
          </a:p>
          <a:p>
            <a:pPr marL="15000" marR="15000">
              <a:lnSpc>
                <a:spcPct val="107200"/>
              </a:lnSpc>
            </a:pPr>
            <a:r>
              <a:rPr lang="ru-RU" sz="1050" dirty="0">
                <a:solidFill>
                  <a:srgbClr val="000000"/>
                </a:solidFill>
                <a:cs typeface="Arial"/>
              </a:rPr>
              <a:t>прямо на карту</a:t>
            </a:r>
          </a:p>
        </p:txBody>
      </p:sp>
      <p:sp>
        <p:nvSpPr>
          <p:cNvPr id="96" name="object 47"/>
          <p:cNvSpPr/>
          <p:nvPr/>
        </p:nvSpPr>
        <p:spPr>
          <a:xfrm>
            <a:off x="679566" y="3224628"/>
            <a:ext cx="365061" cy="241933"/>
          </a:xfrm>
          <a:custGeom>
            <a:avLst/>
            <a:gdLst/>
            <a:ahLst/>
            <a:cxnLst/>
            <a:rect l="l" t="t" r="r" b="b"/>
            <a:pathLst>
              <a:path w="489013" h="324078">
                <a:moveTo>
                  <a:pt x="401866" y="53225"/>
                </a:moveTo>
                <a:lnTo>
                  <a:pt x="26192" y="53289"/>
                </a:lnTo>
                <a:lnTo>
                  <a:pt x="12907" y="57693"/>
                </a:lnTo>
                <a:lnTo>
                  <a:pt x="3543" y="67676"/>
                </a:lnTo>
                <a:lnTo>
                  <a:pt x="0" y="81330"/>
                </a:lnTo>
                <a:lnTo>
                  <a:pt x="63" y="297873"/>
                </a:lnTo>
                <a:lnTo>
                  <a:pt x="4464" y="311161"/>
                </a:lnTo>
                <a:lnTo>
                  <a:pt x="14440" y="320531"/>
                </a:lnTo>
                <a:lnTo>
                  <a:pt x="28092" y="324078"/>
                </a:lnTo>
                <a:lnTo>
                  <a:pt x="403777" y="324014"/>
                </a:lnTo>
                <a:lnTo>
                  <a:pt x="417065" y="319606"/>
                </a:lnTo>
                <a:lnTo>
                  <a:pt x="426428" y="309625"/>
                </a:lnTo>
                <a:lnTo>
                  <a:pt x="426846" y="308013"/>
                </a:lnTo>
                <a:lnTo>
                  <a:pt x="21450" y="308013"/>
                </a:lnTo>
                <a:lnTo>
                  <a:pt x="16052" y="302615"/>
                </a:lnTo>
                <a:lnTo>
                  <a:pt x="16052" y="171564"/>
                </a:lnTo>
                <a:lnTo>
                  <a:pt x="429971" y="171564"/>
                </a:lnTo>
                <a:lnTo>
                  <a:pt x="429971" y="155511"/>
                </a:lnTo>
                <a:lnTo>
                  <a:pt x="16052" y="155511"/>
                </a:lnTo>
                <a:lnTo>
                  <a:pt x="16052" y="127406"/>
                </a:lnTo>
                <a:lnTo>
                  <a:pt x="429971" y="127406"/>
                </a:lnTo>
                <a:lnTo>
                  <a:pt x="429971" y="111340"/>
                </a:lnTo>
                <a:lnTo>
                  <a:pt x="16052" y="111340"/>
                </a:lnTo>
                <a:lnTo>
                  <a:pt x="16052" y="74688"/>
                </a:lnTo>
                <a:lnTo>
                  <a:pt x="21450" y="69291"/>
                </a:lnTo>
                <a:lnTo>
                  <a:pt x="426548" y="69291"/>
                </a:lnTo>
                <a:lnTo>
                  <a:pt x="425502" y="66137"/>
                </a:lnTo>
                <a:lnTo>
                  <a:pt x="415523" y="56770"/>
                </a:lnTo>
                <a:lnTo>
                  <a:pt x="401866" y="53225"/>
                </a:lnTo>
                <a:close/>
              </a:path>
              <a:path w="489013" h="324078">
                <a:moveTo>
                  <a:pt x="429971" y="171564"/>
                </a:moveTo>
                <a:lnTo>
                  <a:pt x="413918" y="171564"/>
                </a:lnTo>
                <a:lnTo>
                  <a:pt x="413918" y="302615"/>
                </a:lnTo>
                <a:lnTo>
                  <a:pt x="408508" y="308013"/>
                </a:lnTo>
                <a:lnTo>
                  <a:pt x="426846" y="308013"/>
                </a:lnTo>
                <a:lnTo>
                  <a:pt x="429971" y="295973"/>
                </a:lnTo>
                <a:lnTo>
                  <a:pt x="429971" y="171564"/>
                </a:lnTo>
                <a:close/>
              </a:path>
              <a:path w="489013" h="324078">
                <a:moveTo>
                  <a:pt x="97332" y="259549"/>
                </a:moveTo>
                <a:lnTo>
                  <a:pt x="53670" y="259549"/>
                </a:lnTo>
                <a:lnTo>
                  <a:pt x="50076" y="263144"/>
                </a:lnTo>
                <a:lnTo>
                  <a:pt x="50076" y="272008"/>
                </a:lnTo>
                <a:lnTo>
                  <a:pt x="53670" y="275602"/>
                </a:lnTo>
                <a:lnTo>
                  <a:pt x="97332" y="275602"/>
                </a:lnTo>
                <a:lnTo>
                  <a:pt x="100926" y="272008"/>
                </a:lnTo>
                <a:lnTo>
                  <a:pt x="100926" y="263144"/>
                </a:lnTo>
                <a:lnTo>
                  <a:pt x="97332" y="259549"/>
                </a:lnTo>
                <a:close/>
              </a:path>
              <a:path w="489013" h="324078">
                <a:moveTo>
                  <a:pt x="152539" y="259549"/>
                </a:moveTo>
                <a:lnTo>
                  <a:pt x="120916" y="259549"/>
                </a:lnTo>
                <a:lnTo>
                  <a:pt x="117322" y="263144"/>
                </a:lnTo>
                <a:lnTo>
                  <a:pt x="117322" y="272008"/>
                </a:lnTo>
                <a:lnTo>
                  <a:pt x="120916" y="275602"/>
                </a:lnTo>
                <a:lnTo>
                  <a:pt x="152539" y="275602"/>
                </a:lnTo>
                <a:lnTo>
                  <a:pt x="156133" y="272008"/>
                </a:lnTo>
                <a:lnTo>
                  <a:pt x="156133" y="263144"/>
                </a:lnTo>
                <a:lnTo>
                  <a:pt x="152539" y="259549"/>
                </a:lnTo>
                <a:close/>
              </a:path>
              <a:path w="489013" h="324078">
                <a:moveTo>
                  <a:pt x="485885" y="16065"/>
                </a:moveTo>
                <a:lnTo>
                  <a:pt x="467550" y="16065"/>
                </a:lnTo>
                <a:lnTo>
                  <a:pt x="472947" y="21463"/>
                </a:lnTo>
                <a:lnTo>
                  <a:pt x="472947" y="249389"/>
                </a:lnTo>
                <a:lnTo>
                  <a:pt x="467550" y="254787"/>
                </a:lnTo>
                <a:lnTo>
                  <a:pt x="450049" y="254787"/>
                </a:lnTo>
                <a:lnTo>
                  <a:pt x="450049" y="270852"/>
                </a:lnTo>
                <a:lnTo>
                  <a:pt x="460908" y="270852"/>
                </a:lnTo>
                <a:lnTo>
                  <a:pt x="474559" y="267306"/>
                </a:lnTo>
                <a:lnTo>
                  <a:pt x="484536" y="257936"/>
                </a:lnTo>
                <a:lnTo>
                  <a:pt x="488937" y="244648"/>
                </a:lnTo>
                <a:lnTo>
                  <a:pt x="489013" y="28105"/>
                </a:lnTo>
                <a:lnTo>
                  <a:pt x="485885" y="16065"/>
                </a:lnTo>
                <a:close/>
              </a:path>
              <a:path w="489013" h="324078">
                <a:moveTo>
                  <a:pt x="429971" y="127406"/>
                </a:moveTo>
                <a:lnTo>
                  <a:pt x="413918" y="127406"/>
                </a:lnTo>
                <a:lnTo>
                  <a:pt x="413918" y="155511"/>
                </a:lnTo>
                <a:lnTo>
                  <a:pt x="429971" y="155511"/>
                </a:lnTo>
                <a:lnTo>
                  <a:pt x="429971" y="127406"/>
                </a:lnTo>
                <a:close/>
              </a:path>
              <a:path w="489013" h="324078">
                <a:moveTo>
                  <a:pt x="426548" y="69291"/>
                </a:moveTo>
                <a:lnTo>
                  <a:pt x="408508" y="69291"/>
                </a:lnTo>
                <a:lnTo>
                  <a:pt x="413918" y="74688"/>
                </a:lnTo>
                <a:lnTo>
                  <a:pt x="413918" y="111340"/>
                </a:lnTo>
                <a:lnTo>
                  <a:pt x="429971" y="111340"/>
                </a:lnTo>
                <a:lnTo>
                  <a:pt x="429907" y="79420"/>
                </a:lnTo>
                <a:lnTo>
                  <a:pt x="426548" y="69291"/>
                </a:lnTo>
                <a:close/>
              </a:path>
              <a:path w="489013" h="324078">
                <a:moveTo>
                  <a:pt x="87134" y="0"/>
                </a:moveTo>
                <a:lnTo>
                  <a:pt x="73482" y="3545"/>
                </a:lnTo>
                <a:lnTo>
                  <a:pt x="63501" y="12911"/>
                </a:lnTo>
                <a:lnTo>
                  <a:pt x="59093" y="26194"/>
                </a:lnTo>
                <a:lnTo>
                  <a:pt x="59029" y="33159"/>
                </a:lnTo>
                <a:lnTo>
                  <a:pt x="75082" y="33159"/>
                </a:lnTo>
                <a:lnTo>
                  <a:pt x="75082" y="21463"/>
                </a:lnTo>
                <a:lnTo>
                  <a:pt x="80492" y="16065"/>
                </a:lnTo>
                <a:lnTo>
                  <a:pt x="485885" y="16065"/>
                </a:lnTo>
                <a:lnTo>
                  <a:pt x="485466" y="14453"/>
                </a:lnTo>
                <a:lnTo>
                  <a:pt x="476096" y="4477"/>
                </a:lnTo>
                <a:lnTo>
                  <a:pt x="462808" y="76"/>
                </a:lnTo>
                <a:lnTo>
                  <a:pt x="460908" y="12"/>
                </a:lnTo>
                <a:lnTo>
                  <a:pt x="8713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110" name="object 95">
            <a:extLst>
              <a:ext uri="{FF2B5EF4-FFF2-40B4-BE49-F238E27FC236}">
                <a16:creationId xmlns:a16="http://schemas.microsoft.com/office/drawing/2014/main" id="{C40FE06E-83E3-41F5-8250-8D74A2AA30F6}"/>
              </a:ext>
            </a:extLst>
          </p:cNvPr>
          <p:cNvSpPr txBox="1"/>
          <p:nvPr/>
        </p:nvSpPr>
        <p:spPr>
          <a:xfrm>
            <a:off x="3607194" y="2953428"/>
            <a:ext cx="1962078" cy="75148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ru-RU" sz="4800" b="1" dirty="0">
                <a:solidFill>
                  <a:srgbClr val="800769"/>
                </a:solidFill>
                <a:cs typeface="Arial" panose="020B0604020202020204" pitchFamily="34" charset="0"/>
              </a:rPr>
              <a:t>100</a:t>
            </a:r>
            <a:r>
              <a:rPr lang="ru-RU" sz="3200" b="1" dirty="0">
                <a:solidFill>
                  <a:srgbClr val="800769"/>
                </a:solidFill>
                <a:cs typeface="Arial" panose="020B0604020202020204" pitchFamily="34" charset="0"/>
              </a:rPr>
              <a:t>+</a:t>
            </a:r>
            <a:endParaRPr sz="3200" dirty="0">
              <a:solidFill>
                <a:srgbClr val="800769"/>
              </a:solidFill>
              <a:cs typeface="Arial" panose="020B0604020202020204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3510870" y="3623765"/>
            <a:ext cx="16454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cs typeface="Arial" panose="020B0604020202020204" pitchFamily="34" charset="0"/>
              </a:rPr>
              <a:t>выгодных предложений каждый месяц</a:t>
            </a:r>
          </a:p>
        </p:txBody>
      </p:sp>
      <p:sp>
        <p:nvSpPr>
          <p:cNvPr id="113" name="object 95">
            <a:extLst>
              <a:ext uri="{FF2B5EF4-FFF2-40B4-BE49-F238E27FC236}">
                <a16:creationId xmlns:a16="http://schemas.microsoft.com/office/drawing/2014/main" id="{C40FE06E-83E3-41F5-8250-8D74A2AA30F6}"/>
              </a:ext>
            </a:extLst>
          </p:cNvPr>
          <p:cNvSpPr txBox="1"/>
          <p:nvPr/>
        </p:nvSpPr>
        <p:spPr>
          <a:xfrm>
            <a:off x="5617833" y="2953428"/>
            <a:ext cx="1962078" cy="75148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ru-RU" sz="4800" b="1" dirty="0">
                <a:solidFill>
                  <a:srgbClr val="800769"/>
                </a:solidFill>
                <a:cs typeface="Arial" panose="020B0604020202020204" pitchFamily="34" charset="0"/>
              </a:rPr>
              <a:t>20</a:t>
            </a:r>
            <a:r>
              <a:rPr lang="ru-RU" sz="3200" b="1" dirty="0">
                <a:solidFill>
                  <a:srgbClr val="800769"/>
                </a:solidFill>
                <a:cs typeface="Arial" panose="020B0604020202020204" pitchFamily="34" charset="0"/>
              </a:rPr>
              <a:t>%</a:t>
            </a:r>
            <a:endParaRPr sz="3200" dirty="0">
              <a:solidFill>
                <a:srgbClr val="800769"/>
              </a:solidFill>
              <a:cs typeface="Arial" panose="020B0604020202020204" pitchFamily="34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5555174" y="3623765"/>
            <a:ext cx="16454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cs typeface="Arial" panose="020B0604020202020204" pitchFamily="34" charset="0"/>
              </a:rPr>
              <a:t>максимальный</a:t>
            </a:r>
          </a:p>
          <a:p>
            <a:r>
              <a:rPr lang="ru-RU" sz="1400" dirty="0">
                <a:solidFill>
                  <a:srgbClr val="000000"/>
                </a:solidFill>
                <a:cs typeface="Arial" panose="020B0604020202020204" pitchFamily="34" charset="0"/>
              </a:rPr>
              <a:t>кешбэк</a:t>
            </a:r>
          </a:p>
        </p:txBody>
      </p:sp>
      <p:sp>
        <p:nvSpPr>
          <p:cNvPr id="116" name="object 95">
            <a:extLst>
              <a:ext uri="{FF2B5EF4-FFF2-40B4-BE49-F238E27FC236}">
                <a16:creationId xmlns:a16="http://schemas.microsoft.com/office/drawing/2014/main" id="{C40FE06E-83E3-41F5-8250-8D74A2AA30F6}"/>
              </a:ext>
            </a:extLst>
          </p:cNvPr>
          <p:cNvSpPr txBox="1"/>
          <p:nvPr/>
        </p:nvSpPr>
        <p:spPr>
          <a:xfrm>
            <a:off x="7678646" y="2953428"/>
            <a:ext cx="1962078" cy="75148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ru-RU" sz="4800" b="1" dirty="0">
                <a:solidFill>
                  <a:srgbClr val="800769"/>
                </a:solidFill>
                <a:cs typeface="Arial" panose="020B0604020202020204" pitchFamily="34" charset="0"/>
              </a:rPr>
              <a:t>25</a:t>
            </a:r>
            <a:r>
              <a:rPr lang="ru-RU" sz="3200" b="1" dirty="0">
                <a:solidFill>
                  <a:srgbClr val="800769"/>
                </a:solidFill>
                <a:cs typeface="Arial" panose="020B0604020202020204" pitchFamily="34" charset="0"/>
              </a:rPr>
              <a:t>+</a:t>
            </a:r>
            <a:endParaRPr sz="3200" dirty="0">
              <a:solidFill>
                <a:srgbClr val="800769"/>
              </a:solidFill>
              <a:cs typeface="Arial" panose="020B0604020202020204" pitchFamily="34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608516" y="3623765"/>
            <a:ext cx="16454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cs typeface="Arial" panose="020B0604020202020204" pitchFamily="34" charset="0"/>
              </a:rPr>
              <a:t>регионов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3499295" y="5050818"/>
            <a:ext cx="7889430" cy="946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buClr>
                <a:srgbClr val="800769"/>
              </a:buClr>
            </a:pPr>
            <a:r>
              <a:rPr lang="ru-RU" sz="1400" b="1" dirty="0">
                <a:solidFill>
                  <a:srgbClr val="0057B6"/>
                </a:solidFill>
                <a:cs typeface="Arial" panose="020B0604020202020204" pitchFamily="34" charset="0"/>
              </a:rPr>
              <a:t>Для присоединения к Программе лояльности необходимо:</a:t>
            </a:r>
          </a:p>
          <a:p>
            <a:pPr marL="171450" indent="-171450" fontAlgn="auto">
              <a:spcBef>
                <a:spcPts val="0"/>
              </a:spcBef>
              <a:spcAft>
                <a:spcPts val="300"/>
              </a:spcAft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rgbClr val="000000"/>
                </a:solidFill>
                <a:cs typeface="Arial" panose="020B0604020202020204" pitchFamily="34" charset="0"/>
              </a:rPr>
              <a:t>получить карту Банка платежной системы «Мир» или являться держателем карты «Мир»</a:t>
            </a:r>
          </a:p>
          <a:p>
            <a:pPr marL="171450" indent="-171450" fontAlgn="auto">
              <a:spcBef>
                <a:spcPts val="0"/>
              </a:spcBef>
              <a:spcAft>
                <a:spcPts val="300"/>
              </a:spcAft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>
                <a:solidFill>
                  <a:srgbClr val="000000"/>
                </a:solidFill>
                <a:cs typeface="Arial" panose="020B0604020202020204" pitchFamily="34" charset="0"/>
              </a:rPr>
              <a:t>зарегистрироваться на </a:t>
            </a:r>
            <a:r>
              <a:rPr lang="ru-RU" sz="1050" dirty="0">
                <a:solidFill>
                  <a:srgbClr val="000000"/>
                </a:solidFill>
                <a:cs typeface="Arial" panose="020B0604020202020204" pitchFamily="34" charset="0"/>
              </a:rPr>
              <a:t>сайте </a:t>
            </a:r>
            <a:r>
              <a:rPr lang="en-US" sz="1050" b="1" dirty="0">
                <a:solidFill>
                  <a:srgbClr val="000000"/>
                </a:solidFill>
                <a:cs typeface="Arial" panose="020B0604020202020204" pitchFamily="34" charset="0"/>
                <a:hlinkClick r:id="rId4"/>
              </a:rPr>
              <a:t>https://privetmir.ru/</a:t>
            </a:r>
            <a:r>
              <a:rPr lang="ru-RU" sz="105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800769"/>
              </a:buClr>
              <a:buFont typeface="Arial" panose="020B0604020202020204" pitchFamily="34" charset="0"/>
              <a:buChar char="•"/>
            </a:pPr>
            <a:r>
              <a:rPr lang="ru-RU" sz="1050">
                <a:solidFill>
                  <a:srgbClr val="000000"/>
                </a:solidFill>
                <a:cs typeface="Arial" panose="020B0604020202020204" pitchFamily="34" charset="0"/>
              </a:rPr>
              <a:t>проверить корректность своих данных и данных карты в Личном кабинете</a:t>
            </a:r>
            <a:endParaRPr lang="ru-RU" sz="105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20CD0E-0B8A-E34E-9FAD-6488F797A2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Программа лояльности платежной системы «Мир»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F6C71A-4818-004C-A820-B26489FD1F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ru-RU" dirty="0"/>
              <a:t>Дополнительные привилегии для сотрудников бюджетной сферы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739808-263E-7F44-B7E3-AA25C011E7C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Программа лояльности платежной системы «Мир»</a:t>
            </a:r>
          </a:p>
        </p:txBody>
      </p:sp>
      <p:sp>
        <p:nvSpPr>
          <p:cNvPr id="40" name="object 95">
            <a:extLst>
              <a:ext uri="{FF2B5EF4-FFF2-40B4-BE49-F238E27FC236}">
                <a16:creationId xmlns:a16="http://schemas.microsoft.com/office/drawing/2014/main" id="{C40FE06E-83E3-41F5-8250-8D74A2AA30F6}"/>
              </a:ext>
            </a:extLst>
          </p:cNvPr>
          <p:cNvSpPr txBox="1"/>
          <p:nvPr/>
        </p:nvSpPr>
        <p:spPr>
          <a:xfrm>
            <a:off x="9414774" y="2953428"/>
            <a:ext cx="1532093" cy="75148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ru-RU" sz="4800" b="1" dirty="0">
                <a:solidFill>
                  <a:srgbClr val="800769"/>
                </a:solidFill>
                <a:cs typeface="Arial" panose="020B0604020202020204" pitchFamily="34" charset="0"/>
              </a:rPr>
              <a:t>200</a:t>
            </a:r>
            <a:r>
              <a:rPr lang="ru-RU" sz="3200" b="1" dirty="0">
                <a:solidFill>
                  <a:srgbClr val="800769"/>
                </a:solidFill>
                <a:cs typeface="Arial" panose="020B0604020202020204" pitchFamily="34" charset="0"/>
              </a:rPr>
              <a:t>+</a:t>
            </a:r>
            <a:endParaRPr sz="3200" dirty="0">
              <a:solidFill>
                <a:srgbClr val="800769"/>
              </a:solidFill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360918" y="3623765"/>
            <a:ext cx="1922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cs typeface="Arial" panose="020B0604020202020204" pitchFamily="34" charset="0"/>
              </a:rPr>
              <a:t>магазинов-партнеров</a:t>
            </a:r>
          </a:p>
        </p:txBody>
      </p:sp>
      <p:sp>
        <p:nvSpPr>
          <p:cNvPr id="44" name="object 22">
            <a:extLst>
              <a:ext uri="{FF2B5EF4-FFF2-40B4-BE49-F238E27FC236}">
                <a16:creationId xmlns:a16="http://schemas.microsoft.com/office/drawing/2014/main" id="{322F8327-E25E-6A45-B7FF-C3C9D0B3E4C9}"/>
              </a:ext>
            </a:extLst>
          </p:cNvPr>
          <p:cNvSpPr/>
          <p:nvPr/>
        </p:nvSpPr>
        <p:spPr>
          <a:xfrm>
            <a:off x="568939" y="3014555"/>
            <a:ext cx="586314" cy="58631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3">
            <a:extLst>
              <a:ext uri="{FF2B5EF4-FFF2-40B4-BE49-F238E27FC236}">
                <a16:creationId xmlns:a16="http://schemas.microsoft.com/office/drawing/2014/main" id="{E89AB7DF-2177-7F45-A7D8-F62F173BF052}"/>
              </a:ext>
            </a:extLst>
          </p:cNvPr>
          <p:cNvSpPr/>
          <p:nvPr/>
        </p:nvSpPr>
        <p:spPr>
          <a:xfrm>
            <a:off x="563711" y="4253626"/>
            <a:ext cx="596770" cy="59677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14">
            <a:extLst>
              <a:ext uri="{FF2B5EF4-FFF2-40B4-BE49-F238E27FC236}">
                <a16:creationId xmlns:a16="http://schemas.microsoft.com/office/drawing/2014/main" id="{981CC009-F91C-F849-ACCA-EA8B9CBAC155}"/>
              </a:ext>
            </a:extLst>
          </p:cNvPr>
          <p:cNvSpPr/>
          <p:nvPr/>
        </p:nvSpPr>
        <p:spPr>
          <a:xfrm>
            <a:off x="568939" y="5249653"/>
            <a:ext cx="586314" cy="58631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Номер слайда 3">
            <a:extLst>
              <a:ext uri="{FF2B5EF4-FFF2-40B4-BE49-F238E27FC236}">
                <a16:creationId xmlns:a16="http://schemas.microsoft.com/office/drawing/2014/main" id="{F66CF362-93B1-D14E-B5E6-C7F152542813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32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89989" y="1544817"/>
            <a:ext cx="8052985" cy="439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0057B6"/>
                </a:solidFill>
                <a:latin typeface="+mn-lt"/>
                <a:cs typeface="Arial"/>
              </a:rPr>
              <a:t>Возвращайте деньги за свои покупки по карте «Мир»</a:t>
            </a:r>
          </a:p>
        </p:txBody>
      </p:sp>
    </p:spTree>
    <p:extLst>
      <p:ext uri="{BB962C8B-B14F-4D97-AF65-F5344CB8AC3E}">
        <p14:creationId xmlns:p14="http://schemas.microsoft.com/office/powerpoint/2010/main" val="3493358933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8B1420E0-5F9F-D84F-BE2A-7C7075AD48D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86185" y="2632435"/>
            <a:ext cx="6414569" cy="1593130"/>
          </a:xfrm>
        </p:spPr>
        <p:txBody>
          <a:bodyPr/>
          <a:lstStyle/>
          <a:p>
            <a:r>
              <a:rPr lang="ru-RU" dirty="0"/>
              <a:t>Кредитные карты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b="0" dirty="0">
                <a:cs typeface="Arial" panose="020B0604020202020204" pitchFamily="34" charset="0"/>
              </a:rPr>
              <a:t>Кредитная «Умная карта»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b="0" dirty="0">
                <a:cs typeface="Arial" panose="020B0604020202020204" pitchFamily="34" charset="0"/>
              </a:rPr>
              <a:t>Кредитная «Удобная карта»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482747"/>
      </p:ext>
    </p:extLst>
  </p:cSld>
  <p:clrMapOvr>
    <a:masterClrMapping/>
  </p:clrMapOvr>
  <p:transition spd="slow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3" name="Слайд think-cell" r:id="rId5" imgW="366" imgH="367" progId="TCLayout.ActiveDocument.1">
                  <p:embed/>
                </p:oleObj>
              </mc:Choice>
              <mc:Fallback>
                <p:oleObj name="Слайд think-cell" r:id="rId5" imgW="366" imgH="367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" name="Title 1"/>
          <p:cNvSpPr txBox="1">
            <a:spLocks/>
          </p:cNvSpPr>
          <p:nvPr/>
        </p:nvSpPr>
        <p:spPr>
          <a:xfrm>
            <a:off x="505003" y="3204133"/>
            <a:ext cx="2080862" cy="7990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0057B6"/>
                </a:solidFill>
                <a:latin typeface="+mn-lt"/>
                <a:cs typeface="Arial"/>
              </a:rPr>
              <a:t>Опция на выбор: </a:t>
            </a:r>
          </a:p>
          <a:p>
            <a:pPr marL="15000" marR="134249">
              <a:lnSpc>
                <a:spcPct val="107200"/>
              </a:lnSpc>
            </a:pPr>
            <a:r>
              <a:rPr lang="ru-RU" sz="1400" dirty="0">
                <a:solidFill>
                  <a:srgbClr val="0057B6"/>
                </a:solidFill>
                <a:latin typeface="+mn-lt"/>
                <a:cs typeface="Arial"/>
              </a:rPr>
              <a:t>кешбэк или мили</a:t>
            </a:r>
          </a:p>
        </p:txBody>
      </p:sp>
      <p:sp>
        <p:nvSpPr>
          <p:cNvPr id="134" name="Title 1"/>
          <p:cNvSpPr txBox="1">
            <a:spLocks/>
          </p:cNvSpPr>
          <p:nvPr/>
        </p:nvSpPr>
        <p:spPr>
          <a:xfrm>
            <a:off x="2773073" y="1506084"/>
            <a:ext cx="3962408" cy="439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800769"/>
                </a:solidFill>
                <a:latin typeface="+mn-lt"/>
                <a:cs typeface="Arial"/>
              </a:rPr>
              <a:t>Лояльность 1. </a:t>
            </a:r>
            <a:r>
              <a:rPr lang="ru-RU" sz="1400" b="1" dirty="0">
                <a:solidFill>
                  <a:srgbClr val="0057B6"/>
                </a:solidFill>
                <a:latin typeface="+mn-lt"/>
                <a:cs typeface="Arial"/>
              </a:rPr>
              <a:t>Умный кешбэк</a:t>
            </a:r>
            <a:endParaRPr lang="ru-RU" sz="1400" b="1" dirty="0">
              <a:solidFill>
                <a:srgbClr val="800769"/>
              </a:solidFill>
              <a:latin typeface="+mn-lt"/>
              <a:cs typeface="Arial"/>
            </a:endParaRPr>
          </a:p>
        </p:txBody>
      </p:sp>
      <p:sp>
        <p:nvSpPr>
          <p:cNvPr id="135" name="object 22"/>
          <p:cNvSpPr txBox="1"/>
          <p:nvPr/>
        </p:nvSpPr>
        <p:spPr>
          <a:xfrm>
            <a:off x="3560916" y="2011038"/>
            <a:ext cx="1977256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До 10% в категории повышенного кешбэка* Никаких баллов, только деньги</a:t>
            </a:r>
          </a:p>
        </p:txBody>
      </p:sp>
      <p:sp>
        <p:nvSpPr>
          <p:cNvPr id="136" name="object 22"/>
          <p:cNvSpPr txBox="1"/>
          <p:nvPr/>
        </p:nvSpPr>
        <p:spPr>
          <a:xfrm>
            <a:off x="3560915" y="3203812"/>
            <a:ext cx="2054473" cy="4258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Мини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альна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с</a:t>
            </a:r>
            <a:r>
              <a:rPr lang="ru-RU" sz="1050" spc="-35" dirty="0">
                <a:solidFill>
                  <a:schemeClr val="tx1">
                    <a:lumMod val="50000"/>
                  </a:schemeClr>
                </a:solidFill>
                <a:cs typeface="Arial"/>
              </a:rPr>
              <a:t>у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мм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а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spc="-1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у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b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в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ТС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для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лучени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кеш</a:t>
            </a:r>
            <a:r>
              <a:rPr lang="ru-RU" sz="1050" spc="-35" dirty="0">
                <a:solidFill>
                  <a:schemeClr val="tx1">
                    <a:lumMod val="50000"/>
                  </a:schemeClr>
                </a:solidFill>
                <a:cs typeface="Arial"/>
              </a:rPr>
              <a:t>б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э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ка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: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5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тыс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.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в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ес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ц</a:t>
            </a:r>
          </a:p>
        </p:txBody>
      </p:sp>
      <p:sp>
        <p:nvSpPr>
          <p:cNvPr id="137" name="object 22"/>
          <p:cNvSpPr txBox="1"/>
          <p:nvPr/>
        </p:nvSpPr>
        <p:spPr>
          <a:xfrm>
            <a:off x="6292058" y="3203812"/>
            <a:ext cx="1891140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indent="-634" defTabSz="913756">
              <a:lnSpc>
                <a:spcPts val="1099"/>
              </a:lnSpc>
            </a:pPr>
            <a:r>
              <a:rPr lang="ru-RU" sz="1050" spc="10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spc="1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симальный р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змер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/>
            </a:r>
            <a:br>
              <a:rPr lang="en-US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кеш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б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эка – 3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в месяц</a:t>
            </a:r>
          </a:p>
        </p:txBody>
      </p:sp>
      <p:sp>
        <p:nvSpPr>
          <p:cNvPr id="138" name="object 22"/>
          <p:cNvSpPr txBox="1"/>
          <p:nvPr/>
        </p:nvSpPr>
        <p:spPr>
          <a:xfrm>
            <a:off x="9262237" y="3203812"/>
            <a:ext cx="1634006" cy="299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Н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числение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 err="1">
                <a:solidFill>
                  <a:schemeClr val="tx1">
                    <a:lumMod val="50000"/>
                  </a:schemeClr>
                </a:solidFill>
                <a:cs typeface="Arial"/>
              </a:rPr>
              <a:t>кеш</a:t>
            </a:r>
            <a:r>
              <a:rPr lang="ru-RU" sz="1050" spc="-15" dirty="0" err="1">
                <a:solidFill>
                  <a:schemeClr val="tx1">
                    <a:lumMod val="50000"/>
                  </a:schemeClr>
                </a:solidFill>
                <a:cs typeface="Arial"/>
              </a:rPr>
              <a:t>б</a:t>
            </a:r>
            <a:r>
              <a:rPr lang="ru-RU" sz="1050" dirty="0" err="1">
                <a:solidFill>
                  <a:schemeClr val="tx1">
                    <a:lumMod val="50000"/>
                  </a:schemeClr>
                </a:solidFill>
                <a:cs typeface="Arial"/>
              </a:rPr>
              <a:t>эка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е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жемесячно</a:t>
            </a:r>
          </a:p>
        </p:txBody>
      </p:sp>
      <p:sp>
        <p:nvSpPr>
          <p:cNvPr id="139" name="object 22"/>
          <p:cNvSpPr txBox="1"/>
          <p:nvPr/>
        </p:nvSpPr>
        <p:spPr>
          <a:xfrm>
            <a:off x="5701154" y="1932773"/>
            <a:ext cx="1508580" cy="8221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10</a:t>
            </a:r>
            <a:r>
              <a:rPr lang="ru-RU" sz="2400" b="1" spc="-150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%</a:t>
            </a:r>
          </a:p>
          <a:p>
            <a:pPr lvl="0" defTabSz="914354">
              <a:buClr>
                <a:srgbClr val="800769"/>
              </a:buClr>
              <a:defRPr/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в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категории повышенного кешбэка, при общей сумме покупок от 75 тыс. ₽</a:t>
            </a:r>
            <a:endParaRPr lang="ru-RU" sz="1050" dirty="0">
              <a:solidFill>
                <a:srgbClr val="0057B6"/>
              </a:solidFill>
              <a:cs typeface="Arial"/>
            </a:endParaRPr>
          </a:p>
        </p:txBody>
      </p:sp>
      <p:sp>
        <p:nvSpPr>
          <p:cNvPr id="141" name="object 22"/>
          <p:cNvSpPr txBox="1"/>
          <p:nvPr/>
        </p:nvSpPr>
        <p:spPr>
          <a:xfrm>
            <a:off x="7411793" y="1932773"/>
            <a:ext cx="1680174" cy="10126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5</a:t>
            </a:r>
            <a:r>
              <a:rPr lang="ru-RU" sz="2400" b="1" spc="-300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 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%</a:t>
            </a:r>
          </a:p>
          <a:p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в категории повышенного кешбэка, при общей сумме покупок от 30 тыс.          до 75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endParaRPr lang="ru-RU" sz="1050" dirty="0">
              <a:solidFill>
                <a:srgbClr val="0057B6"/>
              </a:solidFill>
              <a:cs typeface="Arial"/>
            </a:endParaRPr>
          </a:p>
        </p:txBody>
      </p:sp>
      <p:sp>
        <p:nvSpPr>
          <p:cNvPr id="143" name="object 22"/>
          <p:cNvSpPr txBox="1"/>
          <p:nvPr/>
        </p:nvSpPr>
        <p:spPr>
          <a:xfrm>
            <a:off x="9386446" y="1932773"/>
            <a:ext cx="1897956" cy="104894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3</a:t>
            </a:r>
            <a:r>
              <a:rPr lang="ru-RU" sz="2400" b="1" spc="-150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 </a:t>
            </a:r>
            <a:r>
              <a:rPr lang="ru-RU" sz="1200" b="1" dirty="0">
                <a:solidFill>
                  <a:srgbClr val="800769"/>
                </a:solidFill>
                <a:cs typeface="Arial" panose="020B0604020202020204" pitchFamily="34" charset="0"/>
                <a:sym typeface="Raleway"/>
              </a:rPr>
              <a:t>%</a:t>
            </a:r>
          </a:p>
          <a:p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  <a:sym typeface="Raleway"/>
              </a:rPr>
              <a:t>в категории повышенного кешбэка, при общей сумме покупок от 5 тыс.                 до 30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endParaRPr lang="ru-RU" sz="1050" dirty="0">
              <a:solidFill>
                <a:srgbClr val="0057B6"/>
              </a:solidFill>
              <a:cs typeface="Arial"/>
            </a:endParaRPr>
          </a:p>
        </p:txBody>
      </p:sp>
      <p:sp>
        <p:nvSpPr>
          <p:cNvPr id="146" name="object 22"/>
          <p:cNvSpPr txBox="1"/>
          <p:nvPr/>
        </p:nvSpPr>
        <p:spPr>
          <a:xfrm>
            <a:off x="3560915" y="5452562"/>
            <a:ext cx="2054473" cy="4390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Мини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альна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с</a:t>
            </a:r>
            <a:r>
              <a:rPr lang="ru-RU" sz="1050" spc="-35" dirty="0">
                <a:solidFill>
                  <a:schemeClr val="tx1">
                    <a:lumMod val="50000"/>
                  </a:schemeClr>
                </a:solidFill>
                <a:cs typeface="Arial"/>
              </a:rPr>
              <a:t>у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мм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а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spc="-1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у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о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br>
              <a:rPr lang="ru-RU" sz="1050" spc="-45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в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ТС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П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для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начисления миль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: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5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тыс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.</a:t>
            </a:r>
            <a:r>
              <a:rPr lang="ru-RU" sz="1050" spc="-4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 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в 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spc="-20" dirty="0">
                <a:solidFill>
                  <a:schemeClr val="tx1">
                    <a:lumMod val="50000"/>
                  </a:schemeClr>
                </a:solidFill>
                <a:cs typeface="Arial"/>
              </a:rPr>
              <a:t>ес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я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ц</a:t>
            </a:r>
          </a:p>
        </p:txBody>
      </p:sp>
      <p:sp>
        <p:nvSpPr>
          <p:cNvPr id="147" name="object 22"/>
          <p:cNvSpPr txBox="1"/>
          <p:nvPr/>
        </p:nvSpPr>
        <p:spPr>
          <a:xfrm>
            <a:off x="6292058" y="5452562"/>
            <a:ext cx="1891140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indent="-634" defTabSz="913756">
              <a:lnSpc>
                <a:spcPts val="1099"/>
              </a:lnSpc>
            </a:pPr>
            <a:r>
              <a:rPr lang="ru-RU" sz="1050" spc="10" dirty="0">
                <a:solidFill>
                  <a:schemeClr val="tx1">
                    <a:lumMod val="50000"/>
                  </a:schemeClr>
                </a:solidFill>
                <a:cs typeface="Arial"/>
              </a:rPr>
              <a:t>М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spc="10" dirty="0">
                <a:solidFill>
                  <a:schemeClr val="tx1">
                    <a:lumMod val="50000"/>
                  </a:schemeClr>
                </a:solidFill>
                <a:cs typeface="Arial"/>
              </a:rPr>
              <a:t>к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симальный р</a:t>
            </a: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змер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/>
            </a:r>
            <a:br>
              <a:rPr lang="en-US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миль – 3 тыс. миль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в месяц</a:t>
            </a:r>
          </a:p>
        </p:txBody>
      </p:sp>
      <p:sp>
        <p:nvSpPr>
          <p:cNvPr id="148" name="object 22"/>
          <p:cNvSpPr txBox="1"/>
          <p:nvPr/>
        </p:nvSpPr>
        <p:spPr>
          <a:xfrm>
            <a:off x="9262237" y="5452562"/>
            <a:ext cx="1259712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Н</a:t>
            </a:r>
            <a:r>
              <a:rPr lang="ru-RU" sz="1050" spc="-25" dirty="0">
                <a:solidFill>
                  <a:schemeClr val="tx1">
                    <a:lumMod val="50000"/>
                  </a:schemeClr>
                </a:solidFill>
                <a:cs typeface="Arial"/>
              </a:rPr>
              <a:t>а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числение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миль </a:t>
            </a:r>
            <a:b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</a:br>
            <a:r>
              <a:rPr lang="ru-RU" sz="1050" spc="-15" dirty="0">
                <a:solidFill>
                  <a:schemeClr val="tx1">
                    <a:lumMod val="50000"/>
                  </a:schemeClr>
                </a:solidFill>
                <a:cs typeface="Arial"/>
              </a:rPr>
              <a:t>е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жемесячно</a:t>
            </a:r>
          </a:p>
        </p:txBody>
      </p:sp>
      <p:sp>
        <p:nvSpPr>
          <p:cNvPr id="149" name="object 22"/>
          <p:cNvSpPr txBox="1"/>
          <p:nvPr/>
        </p:nvSpPr>
        <p:spPr>
          <a:xfrm>
            <a:off x="3560916" y="4525565"/>
            <a:ext cx="1891140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миль</a:t>
            </a:r>
          </a:p>
          <a:p>
            <a:pPr marL="12691" marR="12691" defTabSz="913756">
              <a:lnSpc>
                <a:spcPts val="1099"/>
              </a:lnSpc>
            </a:pPr>
            <a:r>
              <a:rPr lang="ru-RU" sz="1050" dirty="0">
                <a:solidFill>
                  <a:schemeClr val="tx1">
                    <a:lumMod val="50000"/>
                  </a:schemeClr>
                </a:solidFill>
                <a:cs typeface="Arial"/>
              </a:rPr>
              <a:t>на путешествия</a:t>
            </a:r>
          </a:p>
        </p:txBody>
      </p:sp>
      <p:sp>
        <p:nvSpPr>
          <p:cNvPr id="150" name="Title 1"/>
          <p:cNvSpPr txBox="1">
            <a:spLocks/>
          </p:cNvSpPr>
          <p:nvPr/>
        </p:nvSpPr>
        <p:spPr>
          <a:xfrm>
            <a:off x="2773073" y="3937684"/>
            <a:ext cx="2899295" cy="439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800769"/>
                </a:solidFill>
                <a:latin typeface="+mn-lt"/>
                <a:cs typeface="Arial"/>
              </a:rPr>
              <a:t>Лояльность 2. </a:t>
            </a:r>
            <a:r>
              <a:rPr lang="ru-RU" sz="1400" b="1" dirty="0">
                <a:solidFill>
                  <a:srgbClr val="0057B6"/>
                </a:solidFill>
                <a:latin typeface="+mn-lt"/>
                <a:cs typeface="Arial"/>
              </a:rPr>
              <a:t>Мили</a:t>
            </a:r>
            <a:r>
              <a:rPr lang="en-US" sz="1400" b="1" dirty="0">
                <a:solidFill>
                  <a:srgbClr val="0057B6"/>
                </a:solidFill>
                <a:latin typeface="+mn-lt"/>
                <a:cs typeface="Arial"/>
              </a:rPr>
              <a:t>**</a:t>
            </a:r>
            <a:endParaRPr lang="ru-RU" sz="1400" b="1" dirty="0">
              <a:solidFill>
                <a:srgbClr val="0057B6"/>
              </a:solidFill>
              <a:latin typeface="+mn-lt"/>
              <a:cs typeface="Arial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2792537" y="4280002"/>
            <a:ext cx="675564" cy="6438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000" b="1" spc="3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  до</a:t>
            </a:r>
            <a:r>
              <a:rPr lang="ru-RU" sz="1000" b="1" spc="-15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    </a:t>
            </a:r>
            <a:r>
              <a:rPr lang="ru-RU" sz="3200" b="1" spc="-150" dirty="0">
                <a:solidFill>
                  <a:srgbClr val="0057B6"/>
                </a:solidFill>
                <a:cs typeface="Arial" panose="020B0604020202020204" pitchFamily="34" charset="0"/>
                <a:sym typeface="Raleway"/>
              </a:rPr>
              <a:t>4</a:t>
            </a:r>
            <a:endParaRPr lang="ru-RU" sz="1000" b="1" spc="30" dirty="0">
              <a:solidFill>
                <a:srgbClr val="0057B6"/>
              </a:solidFill>
              <a:cs typeface="Arial" panose="020B0604020202020204" pitchFamily="34" charset="0"/>
            </a:endParaRPr>
          </a:p>
        </p:txBody>
      </p:sp>
      <p:sp>
        <p:nvSpPr>
          <p:cNvPr id="254" name="object 22"/>
          <p:cNvSpPr txBox="1"/>
          <p:nvPr/>
        </p:nvSpPr>
        <p:spPr>
          <a:xfrm>
            <a:off x="5701154" y="4298154"/>
            <a:ext cx="1034326" cy="808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4</a:t>
            </a:r>
            <a:r>
              <a:rPr lang="ru-RU" sz="12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мили</a:t>
            </a:r>
          </a:p>
          <a:p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за 100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 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при покупках </a:t>
            </a:r>
            <a:b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</a:b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от 75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endParaRPr lang="ru-RU" sz="1050" dirty="0">
              <a:solidFill>
                <a:srgbClr val="0057B6"/>
              </a:solidFill>
              <a:latin typeface="Cera CY" pitchFamily="2" charset="0"/>
              <a:cs typeface="Arial"/>
            </a:endParaRPr>
          </a:p>
        </p:txBody>
      </p:sp>
      <p:sp>
        <p:nvSpPr>
          <p:cNvPr id="259" name="object 22"/>
          <p:cNvSpPr txBox="1"/>
          <p:nvPr/>
        </p:nvSpPr>
        <p:spPr>
          <a:xfrm>
            <a:off x="6830428" y="4298154"/>
            <a:ext cx="1166978" cy="8221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US" sz="24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2</a:t>
            </a:r>
            <a:r>
              <a:rPr lang="ru-RU" sz="12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мили</a:t>
            </a:r>
            <a:endParaRPr lang="ru-RU" sz="1200" dirty="0">
              <a:solidFill>
                <a:srgbClr val="800769"/>
              </a:solidFill>
              <a:latin typeface="Cera CY" pitchFamily="2" charset="0"/>
              <a:cs typeface="Arial" panose="020B0604020202020204" pitchFamily="34" charset="0"/>
              <a:sym typeface="Raleway"/>
            </a:endParaRPr>
          </a:p>
          <a:p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за 100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при покупках от 30 тыс. до 75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endParaRPr lang="ru-RU" sz="1050" dirty="0">
              <a:solidFill>
                <a:srgbClr val="0057B6"/>
              </a:solidFill>
              <a:latin typeface="Cera CY" pitchFamily="2" charset="0"/>
              <a:cs typeface="Arial"/>
            </a:endParaRPr>
          </a:p>
        </p:txBody>
      </p:sp>
      <p:sp>
        <p:nvSpPr>
          <p:cNvPr id="261" name="object 22"/>
          <p:cNvSpPr txBox="1"/>
          <p:nvPr/>
        </p:nvSpPr>
        <p:spPr>
          <a:xfrm>
            <a:off x="8203431" y="4298154"/>
            <a:ext cx="1172055" cy="8221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24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1</a:t>
            </a:r>
            <a:r>
              <a:rPr lang="ru-RU" sz="12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миля</a:t>
            </a:r>
            <a:endParaRPr lang="ru-RU" sz="1200" dirty="0">
              <a:solidFill>
                <a:srgbClr val="800769"/>
              </a:solidFill>
              <a:latin typeface="Cera CY" pitchFamily="2" charset="0"/>
              <a:cs typeface="Arial" panose="020B0604020202020204" pitchFamily="34" charset="0"/>
              <a:sym typeface="Raleway"/>
            </a:endParaRPr>
          </a:p>
          <a:p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за 100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при покупках от 5 тыс. до 30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endParaRPr lang="ru-RU" sz="1050" dirty="0">
              <a:solidFill>
                <a:srgbClr val="0057B6"/>
              </a:solidFill>
              <a:latin typeface="Cera CY" pitchFamily="2" charset="0"/>
              <a:cs typeface="Arial"/>
            </a:endParaRPr>
          </a:p>
        </p:txBody>
      </p:sp>
      <p:sp>
        <p:nvSpPr>
          <p:cNvPr id="263" name="object 22"/>
          <p:cNvSpPr txBox="1"/>
          <p:nvPr/>
        </p:nvSpPr>
        <p:spPr>
          <a:xfrm>
            <a:off x="9567774" y="4298154"/>
            <a:ext cx="2048002" cy="8221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ru-RU" sz="12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до</a:t>
            </a:r>
            <a:r>
              <a:rPr lang="ru-RU" sz="24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10</a:t>
            </a:r>
            <a:r>
              <a:rPr lang="ru-RU" sz="12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миль</a:t>
            </a:r>
            <a:endParaRPr lang="ru-RU" sz="1200" dirty="0">
              <a:solidFill>
                <a:srgbClr val="800769"/>
              </a:solidFill>
              <a:latin typeface="Cera CY" pitchFamily="2" charset="0"/>
              <a:cs typeface="Arial" panose="020B0604020202020204" pitchFamily="34" charset="0"/>
              <a:sym typeface="Raleway"/>
            </a:endParaRPr>
          </a:p>
          <a:p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за 100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при </a:t>
            </a:r>
            <a:r>
              <a:rPr lang="en-US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/>
            </a:r>
            <a:br>
              <a:rPr lang="en-US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</a:b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покупках на</a:t>
            </a:r>
            <a:r>
              <a:rPr lang="en-US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 </a:t>
            </a:r>
            <a:r>
              <a:rPr lang="ru-RU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портале </a:t>
            </a:r>
            <a:r>
              <a:rPr lang="en-US" sz="1050" spc="3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gazprombank.onetwotrip.com</a:t>
            </a:r>
            <a:endParaRPr lang="ru-RU" sz="1050" dirty="0">
              <a:solidFill>
                <a:schemeClr val="tx1">
                  <a:lumMod val="50000"/>
                </a:schemeClr>
              </a:solidFill>
              <a:latin typeface="Cera CY" pitchFamily="2" charset="0"/>
              <a:cs typeface="Arial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7D80567-782C-EE4B-8AA3-22E36D06A5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Кредитная «Умная карта»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160C4B2-A7EE-5D45-AEC5-1E36BF92DA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Кредитная «Умная карта»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522739" y="6116124"/>
            <a:ext cx="110858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*Категория повышенного кешбэка – категория, в которой были самые большие траты в предыдущем месяце.</a:t>
            </a:r>
            <a:r>
              <a:rPr lang="en-US" alt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 </a:t>
            </a:r>
            <a:r>
              <a:rPr lang="ru-RU" alt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Если доля покупок в категории повышенного кешбэка превышает 20% от общей суммы покупок в месяц, на сумму, превышающую данное значение, начисляется кешбэк 1%.</a:t>
            </a:r>
            <a:endParaRPr lang="en-US" altLang="ru-RU" sz="800" dirty="0">
              <a:solidFill>
                <a:srgbClr val="6F6F6F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**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При среднемесячном остатке на всех счетах клиента, открытых на имя клиента в филиале Банка ГПБ (АО), в котором оформлен Пакет услуг, менее 30 тыс. ₽ начисляется не более 1 мили за каждые 100 ₽ покупок.</a:t>
            </a:r>
          </a:p>
          <a:p>
            <a:pPr>
              <a:spcBef>
                <a:spcPct val="0"/>
              </a:spcBef>
            </a:pPr>
            <a:r>
              <a:rPr lang="ru-RU" altLang="ru-RU" sz="8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Сумма каждой покупки более 100 ₽ округляется до сотен в меньшую сторону. Начисление кешбэка/миль производится на округленную сумму.</a:t>
            </a:r>
            <a:endParaRPr lang="en-US" sz="800" spc="10" dirty="0">
              <a:solidFill>
                <a:srgbClr val="6F6F6F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ru-RU" sz="800" spc="10" dirty="0">
                <a:solidFill>
                  <a:srgbClr val="777C7C"/>
                </a:solidFill>
                <a:cs typeface="Times New Roman"/>
              </a:rPr>
              <a:t>Возможно изменение программы лояльности по заявлению клиента. Клиент может менять опцию лояльности 1 раз в месяц. Переход с месяца, следующего за месяцем подачи заявления. </a:t>
            </a:r>
          </a:p>
        </p:txBody>
      </p:sp>
      <p:sp>
        <p:nvSpPr>
          <p:cNvPr id="105" name="object 10">
            <a:extLst>
              <a:ext uri="{FF2B5EF4-FFF2-40B4-BE49-F238E27FC236}">
                <a16:creationId xmlns:a16="http://schemas.microsoft.com/office/drawing/2014/main" id="{41076197-3D62-294A-B741-8869F8D508D1}"/>
              </a:ext>
            </a:extLst>
          </p:cNvPr>
          <p:cNvSpPr/>
          <p:nvPr/>
        </p:nvSpPr>
        <p:spPr>
          <a:xfrm>
            <a:off x="2810061" y="1921517"/>
            <a:ext cx="563524" cy="56352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">
            <a:extLst>
              <a:ext uri="{FF2B5EF4-FFF2-40B4-BE49-F238E27FC236}">
                <a16:creationId xmlns:a16="http://schemas.microsoft.com/office/drawing/2014/main" id="{5D098487-1EDD-CB4C-97C4-2BC280E9AA74}"/>
              </a:ext>
            </a:extLst>
          </p:cNvPr>
          <p:cNvSpPr/>
          <p:nvPr/>
        </p:nvSpPr>
        <p:spPr>
          <a:xfrm>
            <a:off x="2861541" y="3079319"/>
            <a:ext cx="563524" cy="563524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">
            <a:extLst>
              <a:ext uri="{FF2B5EF4-FFF2-40B4-BE49-F238E27FC236}">
                <a16:creationId xmlns:a16="http://schemas.microsoft.com/office/drawing/2014/main" id="{EBD5D0E0-DFB7-8B43-B832-C6FB3BCC37D9}"/>
              </a:ext>
            </a:extLst>
          </p:cNvPr>
          <p:cNvSpPr/>
          <p:nvPr/>
        </p:nvSpPr>
        <p:spPr>
          <a:xfrm>
            <a:off x="2861541" y="5359823"/>
            <a:ext cx="563524" cy="563524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">
            <a:extLst>
              <a:ext uri="{FF2B5EF4-FFF2-40B4-BE49-F238E27FC236}">
                <a16:creationId xmlns:a16="http://schemas.microsoft.com/office/drawing/2014/main" id="{68A5D5A2-FD02-654A-BB09-D78187EA03EE}"/>
              </a:ext>
            </a:extLst>
          </p:cNvPr>
          <p:cNvSpPr/>
          <p:nvPr/>
        </p:nvSpPr>
        <p:spPr>
          <a:xfrm>
            <a:off x="5662126" y="3079319"/>
            <a:ext cx="563524" cy="563524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4">
            <a:extLst>
              <a:ext uri="{FF2B5EF4-FFF2-40B4-BE49-F238E27FC236}">
                <a16:creationId xmlns:a16="http://schemas.microsoft.com/office/drawing/2014/main" id="{09D35CBF-41F2-1142-A9CF-052941B17C84}"/>
              </a:ext>
            </a:extLst>
          </p:cNvPr>
          <p:cNvSpPr/>
          <p:nvPr/>
        </p:nvSpPr>
        <p:spPr>
          <a:xfrm>
            <a:off x="8597627" y="3098186"/>
            <a:ext cx="525790" cy="52579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4">
            <a:extLst>
              <a:ext uri="{FF2B5EF4-FFF2-40B4-BE49-F238E27FC236}">
                <a16:creationId xmlns:a16="http://schemas.microsoft.com/office/drawing/2014/main" id="{28108533-F6EB-1445-9E42-9F7C16DBDEE7}"/>
              </a:ext>
            </a:extLst>
          </p:cNvPr>
          <p:cNvSpPr/>
          <p:nvPr/>
        </p:nvSpPr>
        <p:spPr>
          <a:xfrm>
            <a:off x="8597627" y="5378690"/>
            <a:ext cx="525790" cy="52579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5">
            <a:extLst>
              <a:ext uri="{FF2B5EF4-FFF2-40B4-BE49-F238E27FC236}">
                <a16:creationId xmlns:a16="http://schemas.microsoft.com/office/drawing/2014/main" id="{5A79FABD-6D35-0C4D-8B7C-4866F2CAAE83}"/>
              </a:ext>
            </a:extLst>
          </p:cNvPr>
          <p:cNvSpPr/>
          <p:nvPr/>
        </p:nvSpPr>
        <p:spPr>
          <a:xfrm>
            <a:off x="5671987" y="5359823"/>
            <a:ext cx="563524" cy="563524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439E95E-08D1-A140-8070-8FF7EB6E66B9}"/>
              </a:ext>
            </a:extLst>
          </p:cNvPr>
          <p:cNvGrpSpPr/>
          <p:nvPr/>
        </p:nvGrpSpPr>
        <p:grpSpPr>
          <a:xfrm>
            <a:off x="7229374" y="1956079"/>
            <a:ext cx="1961140" cy="924933"/>
            <a:chOff x="7099984" y="1956079"/>
            <a:chExt cx="1961140" cy="986666"/>
          </a:xfrm>
        </p:grpSpPr>
        <p:cxnSp>
          <p:nvCxnSpPr>
            <p:cNvPr id="112" name="Прямая соединительная линия 111">
              <a:extLst>
                <a:ext uri="{FF2B5EF4-FFF2-40B4-BE49-F238E27FC236}">
                  <a16:creationId xmlns:a16="http://schemas.microsoft.com/office/drawing/2014/main" id="{17F6C9F9-1639-CD48-B6A9-5D4E7EC275C6}"/>
                </a:ext>
              </a:extLst>
            </p:cNvPr>
            <p:cNvCxnSpPr>
              <a:cxnSpLocks/>
            </p:cNvCxnSpPr>
            <p:nvPr/>
          </p:nvCxnSpPr>
          <p:spPr>
            <a:xfrm>
              <a:off x="7099984" y="1956079"/>
              <a:ext cx="0" cy="986666"/>
            </a:xfrm>
            <a:prstGeom prst="line">
              <a:avLst/>
            </a:prstGeom>
            <a:ln w="6350">
              <a:solidFill>
                <a:srgbClr val="0057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Прямая соединительная линия 112">
              <a:extLst>
                <a:ext uri="{FF2B5EF4-FFF2-40B4-BE49-F238E27FC236}">
                  <a16:creationId xmlns:a16="http://schemas.microsoft.com/office/drawing/2014/main" id="{69DECB61-7A8F-AF43-BD52-D52D2E79D6C1}"/>
                </a:ext>
              </a:extLst>
            </p:cNvPr>
            <p:cNvCxnSpPr>
              <a:cxnSpLocks/>
            </p:cNvCxnSpPr>
            <p:nvPr/>
          </p:nvCxnSpPr>
          <p:spPr>
            <a:xfrm>
              <a:off x="9061124" y="1956079"/>
              <a:ext cx="0" cy="986666"/>
            </a:xfrm>
            <a:prstGeom prst="line">
              <a:avLst/>
            </a:prstGeom>
            <a:ln w="6350">
              <a:solidFill>
                <a:srgbClr val="0057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0906CBAD-8EC2-EC4B-B8A3-5F80CE1B6CA9}"/>
              </a:ext>
            </a:extLst>
          </p:cNvPr>
          <p:cNvGrpSpPr/>
          <p:nvPr/>
        </p:nvGrpSpPr>
        <p:grpSpPr>
          <a:xfrm>
            <a:off x="6641641" y="4316972"/>
            <a:ext cx="2745290" cy="986666"/>
            <a:chOff x="6641641" y="4225532"/>
            <a:chExt cx="2745290" cy="986666"/>
          </a:xfrm>
        </p:grpSpPr>
        <p:cxnSp>
          <p:nvCxnSpPr>
            <p:cNvPr id="115" name="Прямая соединительная линия 114">
              <a:extLst>
                <a:ext uri="{FF2B5EF4-FFF2-40B4-BE49-F238E27FC236}">
                  <a16:creationId xmlns:a16="http://schemas.microsoft.com/office/drawing/2014/main" id="{34061308-EF96-844D-886C-290111508F72}"/>
                </a:ext>
              </a:extLst>
            </p:cNvPr>
            <p:cNvCxnSpPr>
              <a:cxnSpLocks/>
            </p:cNvCxnSpPr>
            <p:nvPr/>
          </p:nvCxnSpPr>
          <p:spPr>
            <a:xfrm>
              <a:off x="6641641" y="4225532"/>
              <a:ext cx="0" cy="986666"/>
            </a:xfrm>
            <a:prstGeom prst="line">
              <a:avLst/>
            </a:prstGeom>
            <a:ln w="6350">
              <a:solidFill>
                <a:srgbClr val="0057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единительная линия 116">
              <a:extLst>
                <a:ext uri="{FF2B5EF4-FFF2-40B4-BE49-F238E27FC236}">
                  <a16:creationId xmlns:a16="http://schemas.microsoft.com/office/drawing/2014/main" id="{E66B5602-01BA-1F4E-BFF9-52BE93D7E166}"/>
                </a:ext>
              </a:extLst>
            </p:cNvPr>
            <p:cNvCxnSpPr>
              <a:cxnSpLocks/>
            </p:cNvCxnSpPr>
            <p:nvPr/>
          </p:nvCxnSpPr>
          <p:spPr>
            <a:xfrm>
              <a:off x="9386931" y="4225532"/>
              <a:ext cx="0" cy="986666"/>
            </a:xfrm>
            <a:prstGeom prst="line">
              <a:avLst/>
            </a:prstGeom>
            <a:ln w="6350">
              <a:solidFill>
                <a:srgbClr val="0057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Прямая соединительная линия 117">
              <a:extLst>
                <a:ext uri="{FF2B5EF4-FFF2-40B4-BE49-F238E27FC236}">
                  <a16:creationId xmlns:a16="http://schemas.microsoft.com/office/drawing/2014/main" id="{5934BE62-F6D1-5E4B-8D07-655474FB4DFD}"/>
                </a:ext>
              </a:extLst>
            </p:cNvPr>
            <p:cNvCxnSpPr>
              <a:cxnSpLocks/>
            </p:cNvCxnSpPr>
            <p:nvPr/>
          </p:nvCxnSpPr>
          <p:spPr>
            <a:xfrm>
              <a:off x="8055483" y="4225532"/>
              <a:ext cx="0" cy="986666"/>
            </a:xfrm>
            <a:prstGeom prst="line">
              <a:avLst/>
            </a:prstGeom>
            <a:ln w="6350">
              <a:solidFill>
                <a:srgbClr val="0057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Номер слайда 3">
            <a:extLst>
              <a:ext uri="{FF2B5EF4-FFF2-40B4-BE49-F238E27FC236}">
                <a16:creationId xmlns:a16="http://schemas.microsoft.com/office/drawing/2014/main" id="{6A2E83B4-2139-6144-861D-55BFE7D7CC0A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34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7292782B-F9CE-E443-BDAB-1F0B486CEA39}"/>
              </a:ext>
            </a:extLst>
          </p:cNvPr>
          <p:cNvSpPr txBox="1">
            <a:spLocks/>
          </p:cNvSpPr>
          <p:nvPr/>
        </p:nvSpPr>
        <p:spPr>
          <a:xfrm>
            <a:off x="1105230" y="913803"/>
            <a:ext cx="9767661" cy="351994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+mn-lt"/>
                <a:cs typeface="Arial"/>
              </a:rPr>
              <a:t>с кешбэком или милями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92" y="1607581"/>
            <a:ext cx="1883150" cy="118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64019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object 22"/>
          <p:cNvSpPr txBox="1"/>
          <p:nvPr/>
        </p:nvSpPr>
        <p:spPr>
          <a:xfrm>
            <a:off x="7621200" y="4374254"/>
            <a:ext cx="2781732" cy="3217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19405"/>
            <a:r>
              <a:rPr lang="ru-RU" sz="1050" dirty="0">
                <a:solidFill>
                  <a:srgbClr val="000000"/>
                </a:solidFill>
                <a:cs typeface="Arial"/>
              </a:rPr>
              <a:t>Бесплатные </a:t>
            </a:r>
            <a:r>
              <a:rPr lang="en-US" sz="1050" dirty="0">
                <a:solidFill>
                  <a:srgbClr val="000000"/>
                </a:solidFill>
                <a:cs typeface="Arial"/>
              </a:rPr>
              <a:t>push-</a:t>
            </a:r>
            <a:r>
              <a:rPr lang="ru-RU" sz="1050" dirty="0">
                <a:solidFill>
                  <a:srgbClr val="000000"/>
                </a:solidFill>
                <a:cs typeface="Arial"/>
              </a:rPr>
              <a:t>уведомления </a:t>
            </a:r>
            <a:r>
              <a:rPr lang="en-US" sz="1050" dirty="0">
                <a:solidFill>
                  <a:srgbClr val="000000"/>
                </a:solidFill>
                <a:cs typeface="Arial"/>
              </a:rPr>
              <a:t/>
            </a:r>
            <a:br>
              <a:rPr lang="en-US" sz="1050" dirty="0">
                <a:solidFill>
                  <a:srgbClr val="000000"/>
                </a:solidFill>
                <a:cs typeface="Arial"/>
              </a:rPr>
            </a:br>
            <a:r>
              <a:rPr lang="ru-RU" sz="1050" dirty="0">
                <a:solidFill>
                  <a:srgbClr val="000000"/>
                </a:solidFill>
                <a:cs typeface="Arial"/>
              </a:rPr>
              <a:t>по совершенным операциям</a:t>
            </a:r>
          </a:p>
        </p:txBody>
      </p:sp>
      <p:sp>
        <p:nvSpPr>
          <p:cNvPr id="191" name="object 22"/>
          <p:cNvSpPr txBox="1"/>
          <p:nvPr/>
        </p:nvSpPr>
        <p:spPr>
          <a:xfrm>
            <a:off x="3575769" y="3412293"/>
            <a:ext cx="3043377" cy="1842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19405"/>
            <a:r>
              <a:rPr lang="ru-RU" sz="1050" dirty="0">
                <a:solidFill>
                  <a:srgbClr val="000000"/>
                </a:solidFill>
                <a:cs typeface="Arial"/>
              </a:rPr>
              <a:t>Стоимость обслуживания – 0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r>
              <a:rPr lang="en-US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*</a:t>
            </a:r>
            <a:endParaRPr lang="ru-RU" sz="1050" dirty="0">
              <a:solidFill>
                <a:srgbClr val="000000"/>
              </a:solidFill>
              <a:cs typeface="Arial"/>
            </a:endParaRPr>
          </a:p>
          <a:p>
            <a:pPr marL="12700" marR="319405"/>
            <a:endParaRPr lang="ru-RU" sz="105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92" name="object 22"/>
          <p:cNvSpPr txBox="1"/>
          <p:nvPr/>
        </p:nvSpPr>
        <p:spPr>
          <a:xfrm>
            <a:off x="3577585" y="2420735"/>
            <a:ext cx="3110041" cy="1842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19405"/>
            <a:r>
              <a:rPr lang="ru-RU" sz="1050" dirty="0">
                <a:solidFill>
                  <a:srgbClr val="000000"/>
                </a:solidFill>
                <a:cs typeface="Arial"/>
              </a:rPr>
              <a:t>Льготный период – до 62 дней</a:t>
            </a:r>
          </a:p>
        </p:txBody>
      </p:sp>
      <p:sp>
        <p:nvSpPr>
          <p:cNvPr id="193" name="object 22"/>
          <p:cNvSpPr txBox="1"/>
          <p:nvPr/>
        </p:nvSpPr>
        <p:spPr>
          <a:xfrm>
            <a:off x="7578828" y="2420735"/>
            <a:ext cx="3265079" cy="203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19405"/>
            <a:r>
              <a:rPr lang="ru-RU" sz="1050" dirty="0">
                <a:solidFill>
                  <a:srgbClr val="000000"/>
                </a:solidFill>
                <a:cs typeface="Arial"/>
              </a:rPr>
              <a:t>Ставка по кредиту – 25,9%**</a:t>
            </a:r>
          </a:p>
        </p:txBody>
      </p:sp>
      <p:sp>
        <p:nvSpPr>
          <p:cNvPr id="194" name="object 22"/>
          <p:cNvSpPr txBox="1"/>
          <p:nvPr/>
        </p:nvSpPr>
        <p:spPr>
          <a:xfrm>
            <a:off x="3539712" y="4374254"/>
            <a:ext cx="2537438" cy="1842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19405"/>
            <a:r>
              <a:rPr lang="ru-RU" sz="1050" dirty="0">
                <a:solidFill>
                  <a:srgbClr val="000000"/>
                </a:solidFill>
                <a:cs typeface="Arial"/>
              </a:rPr>
              <a:t>Кредитный лимит – до 600 тыс. </a:t>
            </a:r>
            <a:r>
              <a:rPr lang="ru-RU" sz="1050" dirty="0">
                <a:solidFill>
                  <a:schemeClr val="tx1">
                    <a:lumMod val="50000"/>
                  </a:schemeClr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endParaRPr lang="ru-RU" sz="105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95" name="object 22"/>
          <p:cNvSpPr txBox="1"/>
          <p:nvPr/>
        </p:nvSpPr>
        <p:spPr>
          <a:xfrm>
            <a:off x="7578828" y="3412293"/>
            <a:ext cx="3265079" cy="203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19405"/>
            <a:r>
              <a:rPr lang="ru-RU" sz="1050" dirty="0">
                <a:solidFill>
                  <a:srgbClr val="000000"/>
                </a:solidFill>
                <a:cs typeface="Arial"/>
              </a:rPr>
              <a:t>Не требуются документы, подтверждающие занятость и размер дохода.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507135" y="6077912"/>
            <a:ext cx="108968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>
              <a:lnSpc>
                <a:spcPct val="100000"/>
              </a:lnSpc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*при совершении покупок с использованием кредитной карты на сумму от 5 тыс. руб. за прошедший календарный месяц, в ином случае – 199 руб. в месяц (плата взимается в случае, если в расчетном периоде клиенту были предоставлены кредитные средства).</a:t>
            </a:r>
          </a:p>
          <a:p>
            <a:pPr marL="12700" marR="12700">
              <a:lnSpc>
                <a:spcPct val="100000"/>
              </a:lnSpc>
            </a:pPr>
            <a:r>
              <a:rPr lang="ru-RU" altLang="ru-RU" sz="800" dirty="0">
                <a:solidFill>
                  <a:srgbClr val="77797B"/>
                </a:solidFill>
                <a:cs typeface="Arial" panose="020B0604020202020204" pitchFamily="34" charset="0"/>
              </a:rPr>
              <a:t>**по операциям, совершенным на предприятиях сферы торговли и/или услуг и операциям оплаты услуг в мобильном банке/интернет банке, 29,9% - по операциям снятия наличных/переводам денежных средств 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458E8070-47E7-614A-879F-BC89F856FA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Кредитная «Умная карта»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120A8F-3F0A-3940-8B2C-CCEB4F511C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Кредитная «Умная карта»</a:t>
            </a:r>
          </a:p>
          <a:p>
            <a:endParaRPr lang="ru-RU" dirty="0"/>
          </a:p>
        </p:txBody>
      </p:sp>
      <p:sp>
        <p:nvSpPr>
          <p:cNvPr id="76" name="object 4">
            <a:extLst>
              <a:ext uri="{FF2B5EF4-FFF2-40B4-BE49-F238E27FC236}">
                <a16:creationId xmlns:a16="http://schemas.microsoft.com/office/drawing/2014/main" id="{63DF0A24-063F-254F-BB5C-1B9965B41CCB}"/>
              </a:ext>
            </a:extLst>
          </p:cNvPr>
          <p:cNvSpPr/>
          <p:nvPr/>
        </p:nvSpPr>
        <p:spPr>
          <a:xfrm>
            <a:off x="2811034" y="2195876"/>
            <a:ext cx="525790" cy="52579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20">
            <a:extLst>
              <a:ext uri="{FF2B5EF4-FFF2-40B4-BE49-F238E27FC236}">
                <a16:creationId xmlns:a16="http://schemas.microsoft.com/office/drawing/2014/main" id="{35A9FDAD-F9E2-C04F-8212-19AF41F9AF05}"/>
              </a:ext>
            </a:extLst>
          </p:cNvPr>
          <p:cNvSpPr/>
          <p:nvPr/>
        </p:nvSpPr>
        <p:spPr>
          <a:xfrm>
            <a:off x="6752713" y="2159287"/>
            <a:ext cx="596782" cy="596782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26">
            <a:extLst>
              <a:ext uri="{FF2B5EF4-FFF2-40B4-BE49-F238E27FC236}">
                <a16:creationId xmlns:a16="http://schemas.microsoft.com/office/drawing/2014/main" id="{FE1149A6-ED57-3E4A-8DA7-582821FACFFE}"/>
              </a:ext>
            </a:extLst>
          </p:cNvPr>
          <p:cNvSpPr/>
          <p:nvPr/>
        </p:nvSpPr>
        <p:spPr>
          <a:xfrm>
            <a:off x="6718283" y="3237466"/>
            <a:ext cx="596782" cy="596782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FF6CD47-0E38-504C-A8F6-6E833A5E0EB6}"/>
              </a:ext>
            </a:extLst>
          </p:cNvPr>
          <p:cNvCxnSpPr/>
          <p:nvPr/>
        </p:nvCxnSpPr>
        <p:spPr>
          <a:xfrm flipV="1">
            <a:off x="6688544" y="3182402"/>
            <a:ext cx="706621" cy="70662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bject 18">
            <a:extLst>
              <a:ext uri="{FF2B5EF4-FFF2-40B4-BE49-F238E27FC236}">
                <a16:creationId xmlns:a16="http://schemas.microsoft.com/office/drawing/2014/main" id="{EA4F2623-2EFB-D64B-927D-A4F077E5AD52}"/>
              </a:ext>
            </a:extLst>
          </p:cNvPr>
          <p:cNvSpPr/>
          <p:nvPr/>
        </p:nvSpPr>
        <p:spPr>
          <a:xfrm>
            <a:off x="2796245" y="4185106"/>
            <a:ext cx="615089" cy="615089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22">
            <a:extLst>
              <a:ext uri="{FF2B5EF4-FFF2-40B4-BE49-F238E27FC236}">
                <a16:creationId xmlns:a16="http://schemas.microsoft.com/office/drawing/2014/main" id="{A1D5CB7A-EDAA-4F41-AA09-0AAE782996B9}"/>
              </a:ext>
            </a:extLst>
          </p:cNvPr>
          <p:cNvSpPr/>
          <p:nvPr/>
        </p:nvSpPr>
        <p:spPr>
          <a:xfrm>
            <a:off x="6764448" y="4225889"/>
            <a:ext cx="573312" cy="573312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10">
            <a:extLst>
              <a:ext uri="{FF2B5EF4-FFF2-40B4-BE49-F238E27FC236}">
                <a16:creationId xmlns:a16="http://schemas.microsoft.com/office/drawing/2014/main" id="{A7B87FFE-7E78-124D-9696-8666BBDEA8E6}"/>
              </a:ext>
            </a:extLst>
          </p:cNvPr>
          <p:cNvSpPr/>
          <p:nvPr/>
        </p:nvSpPr>
        <p:spPr>
          <a:xfrm>
            <a:off x="2796245" y="3182402"/>
            <a:ext cx="575237" cy="575237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Номер слайда 3">
            <a:extLst>
              <a:ext uri="{FF2B5EF4-FFF2-40B4-BE49-F238E27FC236}">
                <a16:creationId xmlns:a16="http://schemas.microsoft.com/office/drawing/2014/main" id="{6DF719DF-F7C3-E740-B40A-45200D6D53A6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35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53399810-8EB9-EB42-B3DD-99CC5131C052}"/>
              </a:ext>
            </a:extLst>
          </p:cNvPr>
          <p:cNvSpPr txBox="1">
            <a:spLocks/>
          </p:cNvSpPr>
          <p:nvPr/>
        </p:nvSpPr>
        <p:spPr>
          <a:xfrm>
            <a:off x="2773073" y="1506084"/>
            <a:ext cx="3962408" cy="439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0" marR="134249">
              <a:lnSpc>
                <a:spcPct val="107200"/>
              </a:lnSpc>
            </a:pPr>
            <a:r>
              <a:rPr lang="ru-RU" sz="1400" b="1" dirty="0">
                <a:solidFill>
                  <a:srgbClr val="0057B6"/>
                </a:solidFill>
                <a:cs typeface="Arial"/>
              </a:rPr>
              <a:t>Все удобства Ваши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292782B-F9CE-E443-BDAB-1F0B486CEA39}"/>
              </a:ext>
            </a:extLst>
          </p:cNvPr>
          <p:cNvSpPr txBox="1">
            <a:spLocks/>
          </p:cNvSpPr>
          <p:nvPr/>
        </p:nvSpPr>
        <p:spPr>
          <a:xfrm>
            <a:off x="1105230" y="913803"/>
            <a:ext cx="9767661" cy="351994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1600" dirty="0">
                <a:solidFill>
                  <a:schemeClr val="tx1">
                    <a:lumMod val="50000"/>
                  </a:schemeClr>
                </a:solidFill>
                <a:cs typeface="Arial"/>
              </a:rPr>
              <a:t>с кешбэком или милями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92" y="1607581"/>
            <a:ext cx="1883150" cy="118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90463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51975C4-378E-4002-B484-D51F9268128E}"/>
              </a:ext>
            </a:extLst>
          </p:cNvPr>
          <p:cNvSpPr/>
          <p:nvPr/>
        </p:nvSpPr>
        <p:spPr>
          <a:xfrm>
            <a:off x="0" y="1568143"/>
            <a:ext cx="11669486" cy="3002371"/>
          </a:xfrm>
          <a:prstGeom prst="rect">
            <a:avLst/>
          </a:prstGeom>
          <a:solidFill>
            <a:srgbClr val="F0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Слайд think-cell" r:id="rId6" imgW="366" imgH="367" progId="TCLayout.ActiveDocument.1">
                  <p:embed/>
                </p:oleObj>
              </mc:Choice>
              <mc:Fallback>
                <p:oleObj name="Слайд think-cell" r:id="rId6" imgW="366" imgH="367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B10F8A-5000-9E43-A0E1-E91ABBAFCD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5230" y="608731"/>
            <a:ext cx="10283495" cy="374068"/>
          </a:xfrm>
        </p:spPr>
        <p:txBody>
          <a:bodyPr/>
          <a:lstStyle/>
          <a:p>
            <a:r>
              <a:rPr lang="ru-RU" dirty="0"/>
              <a:t>Кредитная «Удобная карта» 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62E0F020-84BC-644B-946E-20DD7B7C86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Кредитная «Удобная карта»</a:t>
            </a:r>
          </a:p>
        </p:txBody>
      </p:sp>
      <p:sp>
        <p:nvSpPr>
          <p:cNvPr id="42" name="Номер слайда 3">
            <a:extLst>
              <a:ext uri="{FF2B5EF4-FFF2-40B4-BE49-F238E27FC236}">
                <a16:creationId xmlns:a16="http://schemas.microsoft.com/office/drawing/2014/main" id="{9EB1E1EB-E4EC-544E-9587-8B0012706345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36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7292782B-F9CE-E443-BDAB-1F0B486CEA39}"/>
              </a:ext>
            </a:extLst>
          </p:cNvPr>
          <p:cNvSpPr txBox="1">
            <a:spLocks/>
          </p:cNvSpPr>
          <p:nvPr/>
        </p:nvSpPr>
        <p:spPr>
          <a:xfrm>
            <a:off x="1105230" y="913803"/>
            <a:ext cx="9767661" cy="351994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+mn-lt"/>
                <a:cs typeface="Arial"/>
              </a:rPr>
              <a:t>с льготным периодом до 180 дней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40066" y="2414938"/>
            <a:ext cx="1482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/>
              <a:t>СТОИМОСТЬ</a:t>
            </a:r>
          </a:p>
          <a:p>
            <a:r>
              <a:rPr lang="ru-RU" sz="900" dirty="0"/>
              <a:t>ОБСЛУЖИВАНИЯ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0066" y="1772202"/>
            <a:ext cx="1482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262626"/>
                </a:solidFill>
              </a:rPr>
              <a:t>ЛЬГОТНЫЙ ПЕРИОД</a:t>
            </a:r>
          </a:p>
          <a:p>
            <a:r>
              <a:rPr lang="ru-RU" sz="900" dirty="0">
                <a:solidFill>
                  <a:srgbClr val="262626"/>
                </a:solidFill>
              </a:rPr>
              <a:t>НА ПОКУПКИ</a:t>
            </a:r>
            <a:endParaRPr lang="ru-RU" sz="9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40066" y="3811045"/>
            <a:ext cx="1482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/>
              <a:t>СТАВКА</a:t>
            </a:r>
          </a:p>
          <a:p>
            <a:r>
              <a:rPr lang="ru-RU" sz="900" dirty="0"/>
              <a:t>ПО КРЕДИТУ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40066" y="4699891"/>
            <a:ext cx="148269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262626"/>
                </a:solidFill>
              </a:rPr>
              <a:t>КОМИССИЯ</a:t>
            </a:r>
          </a:p>
          <a:p>
            <a:r>
              <a:rPr lang="ru-RU" sz="900" dirty="0">
                <a:solidFill>
                  <a:srgbClr val="262626"/>
                </a:solidFill>
              </a:rPr>
              <a:t>ЗА СНЯТИЕ</a:t>
            </a:r>
          </a:p>
          <a:p>
            <a:r>
              <a:rPr lang="ru-RU" sz="900" dirty="0">
                <a:solidFill>
                  <a:srgbClr val="262626"/>
                </a:solidFill>
              </a:rPr>
              <a:t>НАЛИЧНЫХ</a:t>
            </a:r>
            <a:endParaRPr lang="ru-RU" sz="9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40066" y="5355039"/>
            <a:ext cx="148269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262626"/>
                </a:solidFill>
              </a:rPr>
              <a:t>КОМИССИЯ</a:t>
            </a:r>
          </a:p>
          <a:p>
            <a:r>
              <a:rPr lang="ru-RU" sz="900" dirty="0">
                <a:solidFill>
                  <a:srgbClr val="262626"/>
                </a:solidFill>
              </a:rPr>
              <a:t>ЗА ПЕРЕВОД</a:t>
            </a:r>
          </a:p>
          <a:p>
            <a:r>
              <a:rPr lang="ru-RU" sz="900" dirty="0">
                <a:solidFill>
                  <a:srgbClr val="262626"/>
                </a:solidFill>
              </a:rPr>
              <a:t>ДЕНЕЖНЫХ СРЕДСТВ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40066" y="2950800"/>
            <a:ext cx="1482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/>
              <a:t>КРЕДИТНЫЙ</a:t>
            </a:r>
          </a:p>
          <a:p>
            <a:r>
              <a:rPr lang="ru-RU" sz="900" dirty="0"/>
              <a:t>ЛИМИТ</a:t>
            </a:r>
            <a:r>
              <a:rPr lang="en-US" sz="900" dirty="0"/>
              <a:t> </a:t>
            </a:r>
            <a:endParaRPr lang="ru-RU" sz="9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05230" y="6367661"/>
            <a:ext cx="6940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baseline="30000" dirty="0">
                <a:solidFill>
                  <a:srgbClr val="5A5A5A"/>
                </a:solidFill>
              </a:rPr>
              <a:t>1 </a:t>
            </a:r>
            <a:r>
              <a:rPr lang="ru-RU" sz="600" dirty="0">
                <a:solidFill>
                  <a:srgbClr val="5A5A5A"/>
                </a:solidFill>
              </a:rPr>
              <a:t>Плата взимается в случае, если в расчетном периоде (календарном месяце) клиенту были предоставлены кредитные средства.</a:t>
            </a:r>
          </a:p>
          <a:p>
            <a:r>
              <a:rPr lang="ru-RU" sz="600" baseline="30000" dirty="0">
                <a:solidFill>
                  <a:srgbClr val="5A5A5A"/>
                </a:solidFill>
              </a:rPr>
              <a:t>2</a:t>
            </a:r>
            <a:r>
              <a:rPr lang="ru-RU" sz="600" dirty="0">
                <a:solidFill>
                  <a:srgbClr val="5A5A5A"/>
                </a:solidFill>
              </a:rPr>
              <a:t> Первые 2 расчетных периода с даты заключения договора.</a:t>
            </a:r>
          </a:p>
          <a:p>
            <a:r>
              <a:rPr lang="ru-RU" sz="600" baseline="30000" dirty="0">
                <a:solidFill>
                  <a:srgbClr val="5A5A5A"/>
                </a:solidFill>
              </a:rPr>
              <a:t>3</a:t>
            </a:r>
            <a:r>
              <a:rPr lang="ru-RU" sz="600" dirty="0">
                <a:solidFill>
                  <a:srgbClr val="5A5A5A"/>
                </a:solidFill>
              </a:rPr>
              <a:t> По дополнительной карте комиссия за снятие наличных — 3,9% + 390 ₽.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13242" y="1696743"/>
            <a:ext cx="776446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accent2"/>
                </a:solidFill>
              </a:rPr>
              <a:t>до 6 месяцев </a:t>
            </a:r>
            <a:r>
              <a:rPr lang="ru-RU" sz="1050" dirty="0">
                <a:solidFill>
                  <a:srgbClr val="262626"/>
                </a:solidFill>
              </a:rPr>
              <a:t>при тратах по карте от 60 000 ₽ за 2 месяца</a:t>
            </a:r>
            <a:endParaRPr lang="ru-RU" sz="105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613242" y="1984991"/>
            <a:ext cx="776446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accent2"/>
                </a:solidFill>
              </a:rPr>
              <a:t>до 3 месяцев </a:t>
            </a:r>
            <a:r>
              <a:rPr lang="ru-RU" sz="1050" dirty="0">
                <a:solidFill>
                  <a:srgbClr val="262626"/>
                </a:solidFill>
              </a:rPr>
              <a:t>при тратах по карте менее 60 000 ₽ за 2 месяца</a:t>
            </a:r>
            <a:endParaRPr lang="ru-RU" sz="105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13242" y="2379353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>
                <a:solidFill>
                  <a:schemeClr val="accent2"/>
                </a:solidFill>
              </a:rPr>
              <a:t>БЕСПЛАТНО</a:t>
            </a:r>
            <a:r>
              <a:rPr lang="ru-RU" sz="1050" dirty="0">
                <a:solidFill>
                  <a:srgbClr val="5800B6"/>
                </a:solidFill>
              </a:rPr>
              <a:t> </a:t>
            </a:r>
            <a:r>
              <a:rPr lang="ru-RU" sz="1050" dirty="0">
                <a:solidFill>
                  <a:srgbClr val="262626"/>
                </a:solidFill>
              </a:rPr>
              <a:t>при покупках от 5 000 ₽ в месяц</a:t>
            </a:r>
          </a:p>
          <a:p>
            <a:r>
              <a:rPr lang="ru-RU" sz="1050" dirty="0">
                <a:solidFill>
                  <a:srgbClr val="262626"/>
                </a:solidFill>
              </a:rPr>
              <a:t>(иначе — 199 ₽ в месяц</a:t>
            </a:r>
            <a:r>
              <a:rPr lang="ru-RU" sz="1050" baseline="30000" dirty="0">
                <a:solidFill>
                  <a:srgbClr val="262626"/>
                </a:solidFill>
              </a:rPr>
              <a:t>1</a:t>
            </a:r>
            <a:r>
              <a:rPr lang="ru-RU" sz="1050" dirty="0">
                <a:solidFill>
                  <a:srgbClr val="262626"/>
                </a:solidFill>
              </a:rPr>
              <a:t>)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613242" y="3014621"/>
            <a:ext cx="10775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>
                <a:solidFill>
                  <a:schemeClr val="accent2"/>
                </a:solidFill>
              </a:rPr>
              <a:t>До 600 000 ₽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613242" y="4663768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>
                <a:solidFill>
                  <a:schemeClr val="accent2"/>
                </a:solidFill>
              </a:rPr>
              <a:t>БЕСПЛАТНО</a:t>
            </a:r>
          </a:p>
          <a:p>
            <a:r>
              <a:rPr lang="ru-RU" sz="1050" dirty="0">
                <a:solidFill>
                  <a:srgbClr val="262626"/>
                </a:solidFill>
              </a:rPr>
              <a:t>при снятии до 100 000 ₽ в месяц</a:t>
            </a:r>
          </a:p>
          <a:p>
            <a:r>
              <a:rPr lang="ru-RU" sz="1050" dirty="0">
                <a:solidFill>
                  <a:srgbClr val="262626"/>
                </a:solidFill>
              </a:rPr>
              <a:t>по основной карте</a:t>
            </a:r>
            <a:r>
              <a:rPr lang="ru-RU" sz="1050" baseline="30000" dirty="0">
                <a:solidFill>
                  <a:srgbClr val="262626"/>
                </a:solidFill>
              </a:rPr>
              <a:t>3</a:t>
            </a:r>
            <a:r>
              <a:rPr lang="ru-RU" sz="300" dirty="0">
                <a:solidFill>
                  <a:srgbClr val="262626"/>
                </a:solidFill>
              </a:rPr>
              <a:t> </a:t>
            </a:r>
            <a:r>
              <a:rPr lang="ru-RU" sz="1050" dirty="0">
                <a:solidFill>
                  <a:srgbClr val="262626"/>
                </a:solidFill>
              </a:rPr>
              <a:t>(свыше — 3,9% + 390 ₽)</a:t>
            </a:r>
            <a:endParaRPr lang="ru-RU" sz="105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613242" y="5449996"/>
            <a:ext cx="122501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>
                <a:solidFill>
                  <a:srgbClr val="262626"/>
                </a:solidFill>
              </a:rPr>
              <a:t>3,9% + 390 руб.</a:t>
            </a:r>
            <a:endParaRPr lang="ru-RU" sz="105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613242" y="3490751"/>
            <a:ext cx="20233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>
                <a:solidFill>
                  <a:schemeClr val="accent2"/>
                </a:solidFill>
              </a:rPr>
              <a:t>В рамках льготного периода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613242" y="3759801"/>
            <a:ext cx="6096000" cy="777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Покупки вне льготного периода</a:t>
            </a:r>
          </a:p>
          <a:p>
            <a:r>
              <a:rPr lang="ru-RU" sz="1050" dirty="0"/>
              <a:t>• в первые 2 месяца</a:t>
            </a:r>
            <a:r>
              <a:rPr lang="ru-RU" sz="1050" baseline="30000" dirty="0"/>
              <a:t>2</a:t>
            </a:r>
          </a:p>
          <a:p>
            <a:r>
              <a:rPr lang="ru-RU" sz="1050" dirty="0"/>
              <a:t>• с 3 месяца</a:t>
            </a:r>
          </a:p>
          <a:p>
            <a:pPr>
              <a:spcBef>
                <a:spcPts val="300"/>
              </a:spcBef>
            </a:pPr>
            <a:r>
              <a:rPr lang="ru-RU" sz="1050" dirty="0"/>
              <a:t>Снятие наличных и переводы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92964" y="3502046"/>
            <a:ext cx="3898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>
                <a:solidFill>
                  <a:schemeClr val="accent2"/>
                </a:solidFill>
              </a:rPr>
              <a:t>0%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292964" y="3769790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>
                <a:solidFill>
                  <a:srgbClr val="262626"/>
                </a:solidFill>
              </a:rPr>
              <a:t>11,9%</a:t>
            </a:r>
          </a:p>
          <a:p>
            <a:r>
              <a:rPr lang="ru-RU" sz="1050" dirty="0">
                <a:solidFill>
                  <a:srgbClr val="262626"/>
                </a:solidFill>
              </a:rPr>
              <a:t>25,9%</a:t>
            </a:r>
            <a:endParaRPr lang="ru-RU" sz="105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292964" y="4274489"/>
            <a:ext cx="57579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>
                <a:solidFill>
                  <a:srgbClr val="262626"/>
                </a:solidFill>
              </a:rPr>
              <a:t>29,9%</a:t>
            </a:r>
            <a:endParaRPr lang="ru-RU" sz="1050" dirty="0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DD5E1C5-5475-4791-9E7C-662B84790BFB}"/>
              </a:ext>
            </a:extLst>
          </p:cNvPr>
          <p:cNvCxnSpPr/>
          <p:nvPr/>
        </p:nvCxnSpPr>
        <p:spPr>
          <a:xfrm>
            <a:off x="1227909" y="2316270"/>
            <a:ext cx="508580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1D87EF99-A695-4B65-BCBC-4765E801B366}"/>
              </a:ext>
            </a:extLst>
          </p:cNvPr>
          <p:cNvCxnSpPr>
            <a:cxnSpLocks/>
          </p:cNvCxnSpPr>
          <p:nvPr/>
        </p:nvCxnSpPr>
        <p:spPr>
          <a:xfrm>
            <a:off x="1227909" y="2863543"/>
            <a:ext cx="414736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FDBCEBD6-6BE3-4FC7-8C90-132B509FDAB4}"/>
              </a:ext>
            </a:extLst>
          </p:cNvPr>
          <p:cNvCxnSpPr>
            <a:cxnSpLocks/>
          </p:cNvCxnSpPr>
          <p:nvPr/>
        </p:nvCxnSpPr>
        <p:spPr>
          <a:xfrm>
            <a:off x="1227909" y="3404881"/>
            <a:ext cx="414736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777706E-5A30-4E8A-965B-CDDB8B04E81A}"/>
              </a:ext>
            </a:extLst>
          </p:cNvPr>
          <p:cNvCxnSpPr/>
          <p:nvPr/>
        </p:nvCxnSpPr>
        <p:spPr>
          <a:xfrm>
            <a:off x="1227909" y="4563791"/>
            <a:ext cx="508580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8312567-65BE-4C33-A796-B444396927E0}"/>
              </a:ext>
            </a:extLst>
          </p:cNvPr>
          <p:cNvCxnSpPr/>
          <p:nvPr/>
        </p:nvCxnSpPr>
        <p:spPr>
          <a:xfrm>
            <a:off x="1227909" y="5285365"/>
            <a:ext cx="508580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569531F-55E6-441E-9314-14E9AF3354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159" y="2818779"/>
            <a:ext cx="4334511" cy="216123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959" y="5044949"/>
            <a:ext cx="2461470" cy="155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97530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bject 13">
            <a:extLst>
              <a:ext uri="{FF2B5EF4-FFF2-40B4-BE49-F238E27FC236}">
                <a16:creationId xmlns:a16="http://schemas.microsoft.com/office/drawing/2014/main" id="{1F7476A6-0A4D-49A5-8394-40DE88B176D6}"/>
              </a:ext>
            </a:extLst>
          </p:cNvPr>
          <p:cNvSpPr/>
          <p:nvPr/>
        </p:nvSpPr>
        <p:spPr>
          <a:xfrm>
            <a:off x="1125749" y="4792316"/>
            <a:ext cx="338275" cy="33827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13">
            <a:extLst>
              <a:ext uri="{FF2B5EF4-FFF2-40B4-BE49-F238E27FC236}">
                <a16:creationId xmlns:a16="http://schemas.microsoft.com/office/drawing/2014/main" id="{3C5B138C-37B2-4A2E-B2DA-8137C53317C1}"/>
              </a:ext>
            </a:extLst>
          </p:cNvPr>
          <p:cNvSpPr/>
          <p:nvPr/>
        </p:nvSpPr>
        <p:spPr>
          <a:xfrm>
            <a:off x="1987814" y="4792316"/>
            <a:ext cx="338275" cy="33827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13">
            <a:extLst>
              <a:ext uri="{FF2B5EF4-FFF2-40B4-BE49-F238E27FC236}">
                <a16:creationId xmlns:a16="http://schemas.microsoft.com/office/drawing/2014/main" id="{B27CA320-055E-4E73-A7F1-2AEC30E673C5}"/>
              </a:ext>
            </a:extLst>
          </p:cNvPr>
          <p:cNvSpPr/>
          <p:nvPr/>
        </p:nvSpPr>
        <p:spPr>
          <a:xfrm>
            <a:off x="2997521" y="4792316"/>
            <a:ext cx="338275" cy="33827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43BE99-8046-4449-A36E-384611743357}"/>
              </a:ext>
            </a:extLst>
          </p:cNvPr>
          <p:cNvSpPr txBox="1"/>
          <p:nvPr/>
        </p:nvSpPr>
        <p:spPr>
          <a:xfrm>
            <a:off x="548637" y="377639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0545" algn="just">
              <a:lnSpc>
                <a:spcPct val="100000"/>
              </a:lnSpc>
            </a:pPr>
            <a:r>
              <a:rPr lang="ru-RU" sz="1200" spc="5" dirty="0">
                <a:solidFill>
                  <a:srgbClr val="005AAA"/>
                </a:solidFill>
                <a:cs typeface="Tahoma"/>
              </a:rPr>
              <a:t>Как воспользоваться льготным периодом в 6 месяцев? (пример)</a:t>
            </a:r>
          </a:p>
        </p:txBody>
      </p:sp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name="Слайд think-cell" r:id="rId7" imgW="366" imgH="367" progId="TCLayout.ActiveDocument.1">
                  <p:embed/>
                </p:oleObj>
              </mc:Choice>
              <mc:Fallback>
                <p:oleObj name="Слайд think-cell" r:id="rId7" imgW="366" imgH="367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B10F8A-5000-9E43-A0E1-E91ABBAFCD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5230" y="608731"/>
            <a:ext cx="10283495" cy="374068"/>
          </a:xfrm>
        </p:spPr>
        <p:txBody>
          <a:bodyPr/>
          <a:lstStyle/>
          <a:p>
            <a:r>
              <a:rPr lang="ru-RU" dirty="0"/>
              <a:t>Кредитная «Удобная карта» 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62E0F020-84BC-644B-946E-20DD7B7C86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Кредитная «Удобная карта»</a:t>
            </a:r>
          </a:p>
        </p:txBody>
      </p:sp>
      <p:sp>
        <p:nvSpPr>
          <p:cNvPr id="42" name="Номер слайда 3">
            <a:extLst>
              <a:ext uri="{FF2B5EF4-FFF2-40B4-BE49-F238E27FC236}">
                <a16:creationId xmlns:a16="http://schemas.microsoft.com/office/drawing/2014/main" id="{9EB1E1EB-E4EC-544E-9587-8B0012706345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37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7292782B-F9CE-E443-BDAB-1F0B486CEA39}"/>
              </a:ext>
            </a:extLst>
          </p:cNvPr>
          <p:cNvSpPr txBox="1">
            <a:spLocks/>
          </p:cNvSpPr>
          <p:nvPr/>
        </p:nvSpPr>
        <p:spPr>
          <a:xfrm>
            <a:off x="1105230" y="913803"/>
            <a:ext cx="9767661" cy="351994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+mn-lt"/>
                <a:cs typeface="Arial"/>
              </a:rPr>
              <a:t>с льготным периодом до 180 дней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B42BBA-DE25-4264-8992-0248B04A17AC}"/>
              </a:ext>
            </a:extLst>
          </p:cNvPr>
          <p:cNvSpPr txBox="1"/>
          <p:nvPr/>
        </p:nvSpPr>
        <p:spPr>
          <a:xfrm>
            <a:off x="557346" y="1412875"/>
            <a:ext cx="9676608" cy="1472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2450" algn="just">
              <a:lnSpc>
                <a:spcPct val="100000"/>
              </a:lnSpc>
              <a:spcBef>
                <a:spcPts val="1220"/>
              </a:spcBef>
            </a:pPr>
            <a:r>
              <a:rPr lang="ru-RU" sz="1000" spc="-30" dirty="0">
                <a:solidFill>
                  <a:srgbClr val="4C4D4F"/>
                </a:solidFill>
                <a:cs typeface="Tahoma"/>
              </a:rPr>
              <a:t>Льготный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период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10" dirty="0">
                <a:solidFill>
                  <a:srgbClr val="4C4D4F"/>
                </a:solidFill>
                <a:cs typeface="Tahoma"/>
              </a:rPr>
              <a:t>действует</a:t>
            </a:r>
            <a:r>
              <a:rPr lang="ru-RU" sz="1000" spc="-7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20" dirty="0">
                <a:solidFill>
                  <a:srgbClr val="4C4D4F"/>
                </a:solidFill>
                <a:cs typeface="Tahoma"/>
              </a:rPr>
              <a:t>на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20" dirty="0">
                <a:solidFill>
                  <a:srgbClr val="4C4D4F"/>
                </a:solidFill>
                <a:cs typeface="Tahoma"/>
              </a:rPr>
              <a:t>безналичные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dirty="0">
                <a:solidFill>
                  <a:srgbClr val="4C4D4F"/>
                </a:solidFill>
                <a:cs typeface="Tahoma"/>
              </a:rPr>
              <a:t>операции</a:t>
            </a:r>
            <a:r>
              <a:rPr lang="ru-RU" sz="1000" spc="-7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10" dirty="0">
                <a:solidFill>
                  <a:srgbClr val="4C4D4F"/>
                </a:solidFill>
                <a:cs typeface="Tahoma"/>
              </a:rPr>
              <a:t>по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10" dirty="0">
                <a:solidFill>
                  <a:srgbClr val="4C4D4F"/>
                </a:solidFill>
                <a:cs typeface="Tahoma"/>
              </a:rPr>
              <a:t>карте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dirty="0">
                <a:solidFill>
                  <a:srgbClr val="4C4D4F"/>
                </a:solidFill>
                <a:cs typeface="Tahoma"/>
              </a:rPr>
              <a:t>и</a:t>
            </a:r>
            <a:r>
              <a:rPr lang="ru-RU" sz="1000" spc="-7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15" dirty="0">
                <a:solidFill>
                  <a:srgbClr val="4C4D4F"/>
                </a:solidFill>
                <a:cs typeface="Tahoma"/>
              </a:rPr>
              <a:t>зависит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5" dirty="0">
                <a:solidFill>
                  <a:srgbClr val="4C4D4F"/>
                </a:solidFill>
                <a:cs typeface="Tahoma"/>
              </a:rPr>
              <a:t>от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15" dirty="0">
                <a:solidFill>
                  <a:srgbClr val="4C4D4F"/>
                </a:solidFill>
                <a:cs typeface="Tahoma"/>
              </a:rPr>
              <a:t>суммы</a:t>
            </a:r>
            <a:r>
              <a:rPr lang="ru-RU" sz="1000" spc="-7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15" dirty="0">
                <a:solidFill>
                  <a:srgbClr val="4C4D4F"/>
                </a:solidFill>
                <a:cs typeface="Tahoma"/>
              </a:rPr>
              <a:t>ваших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20" dirty="0">
                <a:solidFill>
                  <a:srgbClr val="4C4D4F"/>
                </a:solidFill>
                <a:cs typeface="Tahoma"/>
              </a:rPr>
              <a:t>трат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по карте (покупки и снятие наличных) </a:t>
            </a:r>
            <a:r>
              <a:rPr lang="ru-RU" sz="1000" spc="-10" dirty="0">
                <a:solidFill>
                  <a:srgbClr val="4C4D4F"/>
                </a:solidFill>
                <a:cs typeface="Tahoma"/>
              </a:rPr>
              <a:t>за</a:t>
            </a:r>
            <a:r>
              <a:rPr lang="ru-RU" sz="1000" spc="-7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2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10" dirty="0">
                <a:solidFill>
                  <a:srgbClr val="4C4D4F"/>
                </a:solidFill>
                <a:cs typeface="Tahoma"/>
              </a:rPr>
              <a:t>расчетных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периода</a:t>
            </a:r>
            <a:r>
              <a:rPr lang="ru-RU" sz="1000" spc="-7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25" dirty="0">
                <a:solidFill>
                  <a:srgbClr val="4C4D4F"/>
                </a:solidFill>
                <a:cs typeface="Tahoma"/>
              </a:rPr>
              <a:t>(календарных</a:t>
            </a:r>
            <a:r>
              <a:rPr lang="ru-RU" sz="1000" spc="-7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30" dirty="0">
                <a:solidFill>
                  <a:srgbClr val="4C4D4F"/>
                </a:solidFill>
                <a:cs typeface="Tahoma"/>
              </a:rPr>
              <a:t>месяца):</a:t>
            </a:r>
            <a:endParaRPr lang="ru-RU" sz="1000" dirty="0"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ru-RU" sz="900" dirty="0">
              <a:cs typeface="Tahoma"/>
            </a:endParaRPr>
          </a:p>
          <a:p>
            <a:pPr marL="744855" indent="-193040">
              <a:lnSpc>
                <a:spcPct val="100000"/>
              </a:lnSpc>
              <a:buChar char="•"/>
              <a:tabLst>
                <a:tab pos="744855" algn="l"/>
                <a:tab pos="745490" algn="l"/>
              </a:tabLst>
            </a:pPr>
            <a:r>
              <a:rPr lang="ru-RU" sz="1000" spc="5" dirty="0">
                <a:solidFill>
                  <a:srgbClr val="72226D"/>
                </a:solidFill>
                <a:cs typeface="Tahoma"/>
              </a:rPr>
              <a:t>6</a:t>
            </a:r>
            <a:r>
              <a:rPr lang="ru-RU" sz="1000" spc="-40" dirty="0">
                <a:solidFill>
                  <a:srgbClr val="72226D"/>
                </a:solidFill>
                <a:cs typeface="Tahoma"/>
              </a:rPr>
              <a:t> </a:t>
            </a:r>
            <a:r>
              <a:rPr lang="ru-RU" sz="1000" spc="15" dirty="0">
                <a:solidFill>
                  <a:srgbClr val="72226D"/>
                </a:solidFill>
                <a:cs typeface="Tahoma"/>
              </a:rPr>
              <a:t>расчетных</a:t>
            </a:r>
            <a:r>
              <a:rPr lang="ru-RU" sz="1000" spc="-35" dirty="0">
                <a:solidFill>
                  <a:srgbClr val="72226D"/>
                </a:solidFill>
                <a:cs typeface="Tahoma"/>
              </a:rPr>
              <a:t> </a:t>
            </a:r>
            <a:r>
              <a:rPr lang="ru-RU" sz="1000" spc="30" dirty="0">
                <a:solidFill>
                  <a:srgbClr val="72226D"/>
                </a:solidFill>
                <a:cs typeface="Tahoma"/>
              </a:rPr>
              <a:t>периодов</a:t>
            </a:r>
            <a:r>
              <a:rPr lang="ru-RU" sz="1000" spc="-40" dirty="0">
                <a:solidFill>
                  <a:srgbClr val="72226D"/>
                </a:solidFill>
                <a:cs typeface="Tahoma"/>
              </a:rPr>
              <a:t> </a:t>
            </a:r>
            <a:r>
              <a:rPr lang="ru-RU" sz="1000" spc="95" dirty="0">
                <a:solidFill>
                  <a:srgbClr val="4C4D4F"/>
                </a:solidFill>
                <a:cs typeface="Tahoma"/>
              </a:rPr>
              <a:t>—</a:t>
            </a:r>
            <a:r>
              <a:rPr lang="ru-RU" sz="10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5" dirty="0">
                <a:solidFill>
                  <a:srgbClr val="4C4D4F"/>
                </a:solidFill>
                <a:cs typeface="Tahoma"/>
              </a:rPr>
              <a:t>если</a:t>
            </a:r>
            <a:r>
              <a:rPr lang="ru-RU" sz="10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dirty="0">
                <a:solidFill>
                  <a:srgbClr val="4C4D4F"/>
                </a:solidFill>
                <a:cs typeface="Tahoma"/>
              </a:rPr>
              <a:t>траты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0" dirty="0">
                <a:solidFill>
                  <a:srgbClr val="4C4D4F"/>
                </a:solidFill>
                <a:cs typeface="Tahoma"/>
              </a:rPr>
              <a:t>по</a:t>
            </a:r>
            <a:r>
              <a:rPr lang="ru-RU" sz="10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15" dirty="0">
                <a:solidFill>
                  <a:srgbClr val="4C4D4F"/>
                </a:solidFill>
                <a:cs typeface="Tahoma"/>
              </a:rPr>
              <a:t>карте</a:t>
            </a:r>
            <a:r>
              <a:rPr lang="ru-RU" sz="10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0" dirty="0">
                <a:solidFill>
                  <a:srgbClr val="4C4D4F"/>
                </a:solidFill>
                <a:cs typeface="Tahoma"/>
              </a:rPr>
              <a:t>свыше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0" dirty="0">
                <a:solidFill>
                  <a:srgbClr val="4C4D4F"/>
                </a:solidFill>
                <a:cs typeface="Tahoma"/>
              </a:rPr>
              <a:t>60</a:t>
            </a:r>
            <a:r>
              <a:rPr lang="ru-RU" sz="1000" spc="-18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75" dirty="0">
                <a:solidFill>
                  <a:srgbClr val="4C4D4F"/>
                </a:solidFill>
                <a:cs typeface="Tahoma"/>
              </a:rPr>
              <a:t>000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0" dirty="0">
                <a:solidFill>
                  <a:srgbClr val="4C4D4F"/>
                </a:solidFill>
                <a:cs typeface="Tahoma"/>
              </a:rPr>
              <a:t>₽</a:t>
            </a:r>
            <a:endParaRPr lang="ru-RU" sz="1000" dirty="0">
              <a:cs typeface="Tahoma"/>
            </a:endParaRPr>
          </a:p>
          <a:p>
            <a:pPr marL="744855" indent="-193040">
              <a:lnSpc>
                <a:spcPct val="100000"/>
              </a:lnSpc>
              <a:buChar char="•"/>
              <a:tabLst>
                <a:tab pos="744855" algn="l"/>
                <a:tab pos="745490" algn="l"/>
              </a:tabLst>
            </a:pPr>
            <a:r>
              <a:rPr lang="ru-RU" sz="1000" spc="-10" dirty="0">
                <a:solidFill>
                  <a:srgbClr val="72226D"/>
                </a:solidFill>
                <a:cs typeface="Tahoma"/>
              </a:rPr>
              <a:t>3</a:t>
            </a:r>
            <a:r>
              <a:rPr lang="ru-RU" sz="1000" spc="-40" dirty="0">
                <a:solidFill>
                  <a:srgbClr val="72226D"/>
                </a:solidFill>
                <a:cs typeface="Tahoma"/>
              </a:rPr>
              <a:t> </a:t>
            </a:r>
            <a:r>
              <a:rPr lang="ru-RU" sz="1000" spc="80" dirty="0">
                <a:solidFill>
                  <a:srgbClr val="72226D"/>
                </a:solidFill>
                <a:cs typeface="Tahoma"/>
              </a:rPr>
              <a:t>р</a:t>
            </a:r>
            <a:r>
              <a:rPr lang="ru-RU" sz="1000" spc="-5" dirty="0">
                <a:solidFill>
                  <a:srgbClr val="72226D"/>
                </a:solidFill>
                <a:cs typeface="Tahoma"/>
              </a:rPr>
              <a:t>а</a:t>
            </a:r>
            <a:r>
              <a:rPr lang="ru-RU" sz="1000" spc="95" dirty="0">
                <a:solidFill>
                  <a:srgbClr val="72226D"/>
                </a:solidFill>
                <a:cs typeface="Tahoma"/>
              </a:rPr>
              <a:t>с</a:t>
            </a:r>
            <a:r>
              <a:rPr lang="ru-RU" sz="1000" spc="-25" dirty="0">
                <a:solidFill>
                  <a:srgbClr val="72226D"/>
                </a:solidFill>
                <a:cs typeface="Tahoma"/>
              </a:rPr>
              <a:t>ч</a:t>
            </a:r>
            <a:r>
              <a:rPr lang="ru-RU" sz="1000" spc="40" dirty="0">
                <a:solidFill>
                  <a:srgbClr val="72226D"/>
                </a:solidFill>
                <a:cs typeface="Tahoma"/>
              </a:rPr>
              <a:t>е</a:t>
            </a:r>
            <a:r>
              <a:rPr lang="ru-RU" sz="1000" spc="-30" dirty="0">
                <a:solidFill>
                  <a:srgbClr val="72226D"/>
                </a:solidFill>
                <a:cs typeface="Tahoma"/>
              </a:rPr>
              <a:t>т</a:t>
            </a:r>
            <a:r>
              <a:rPr lang="ru-RU" sz="1000" spc="-10" dirty="0">
                <a:solidFill>
                  <a:srgbClr val="72226D"/>
                </a:solidFill>
                <a:cs typeface="Tahoma"/>
              </a:rPr>
              <a:t>н</a:t>
            </a:r>
            <a:r>
              <a:rPr lang="ru-RU" sz="1000" dirty="0">
                <a:solidFill>
                  <a:srgbClr val="72226D"/>
                </a:solidFill>
                <a:cs typeface="Tahoma"/>
              </a:rPr>
              <a:t>ых</a:t>
            </a:r>
            <a:r>
              <a:rPr lang="ru-RU" sz="1000" spc="-40" dirty="0">
                <a:solidFill>
                  <a:srgbClr val="72226D"/>
                </a:solidFill>
                <a:cs typeface="Tahoma"/>
              </a:rPr>
              <a:t> </a:t>
            </a:r>
            <a:r>
              <a:rPr lang="ru-RU" sz="1000" spc="-15" dirty="0">
                <a:solidFill>
                  <a:srgbClr val="72226D"/>
                </a:solidFill>
                <a:cs typeface="Tahoma"/>
              </a:rPr>
              <a:t>п</a:t>
            </a:r>
            <a:r>
              <a:rPr lang="ru-RU" sz="1000" spc="40" dirty="0">
                <a:solidFill>
                  <a:srgbClr val="72226D"/>
                </a:solidFill>
                <a:cs typeface="Tahoma"/>
              </a:rPr>
              <a:t>е</a:t>
            </a:r>
            <a:r>
              <a:rPr lang="ru-RU" sz="1000" spc="80" dirty="0">
                <a:solidFill>
                  <a:srgbClr val="72226D"/>
                </a:solidFill>
                <a:cs typeface="Tahoma"/>
              </a:rPr>
              <a:t>р</a:t>
            </a:r>
            <a:r>
              <a:rPr lang="ru-RU" sz="1000" dirty="0">
                <a:solidFill>
                  <a:srgbClr val="72226D"/>
                </a:solidFill>
                <a:cs typeface="Tahoma"/>
              </a:rPr>
              <a:t>и</a:t>
            </a:r>
            <a:r>
              <a:rPr lang="ru-RU" sz="1000" spc="60" dirty="0">
                <a:solidFill>
                  <a:srgbClr val="72226D"/>
                </a:solidFill>
                <a:cs typeface="Tahoma"/>
              </a:rPr>
              <a:t>о</a:t>
            </a:r>
            <a:r>
              <a:rPr lang="ru-RU" sz="1000" spc="25" dirty="0">
                <a:solidFill>
                  <a:srgbClr val="72226D"/>
                </a:solidFill>
                <a:cs typeface="Tahoma"/>
              </a:rPr>
              <a:t>д</a:t>
            </a:r>
            <a:r>
              <a:rPr lang="ru-RU" sz="1000" dirty="0">
                <a:solidFill>
                  <a:srgbClr val="72226D"/>
                </a:solidFill>
                <a:cs typeface="Tahoma"/>
              </a:rPr>
              <a:t>а</a:t>
            </a:r>
            <a:r>
              <a:rPr lang="ru-RU" sz="1000" spc="-40" dirty="0">
                <a:solidFill>
                  <a:srgbClr val="72226D"/>
                </a:solidFill>
                <a:cs typeface="Tahoma"/>
              </a:rPr>
              <a:t> </a:t>
            </a:r>
            <a:r>
              <a:rPr lang="ru-RU" sz="1000" spc="95" dirty="0">
                <a:solidFill>
                  <a:srgbClr val="4C4D4F"/>
                </a:solidFill>
                <a:cs typeface="Tahoma"/>
              </a:rPr>
              <a:t>—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45" dirty="0">
                <a:solidFill>
                  <a:srgbClr val="4C4D4F"/>
                </a:solidFill>
                <a:cs typeface="Tahoma"/>
              </a:rPr>
              <a:t>е</a:t>
            </a:r>
            <a:r>
              <a:rPr lang="ru-RU" sz="1000" spc="110" dirty="0">
                <a:solidFill>
                  <a:srgbClr val="4C4D4F"/>
                </a:solidFill>
                <a:cs typeface="Tahoma"/>
              </a:rPr>
              <a:t>с</a:t>
            </a:r>
            <a:r>
              <a:rPr lang="ru-RU" sz="1000" spc="-30" dirty="0">
                <a:solidFill>
                  <a:srgbClr val="4C4D4F"/>
                </a:solidFill>
                <a:cs typeface="Tahoma"/>
              </a:rPr>
              <a:t>л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и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30" dirty="0">
                <a:solidFill>
                  <a:srgbClr val="4C4D4F"/>
                </a:solidFill>
                <a:cs typeface="Tahoma"/>
              </a:rPr>
              <a:t>т</a:t>
            </a:r>
            <a:r>
              <a:rPr lang="ru-RU" sz="1000" spc="80" dirty="0">
                <a:solidFill>
                  <a:srgbClr val="4C4D4F"/>
                </a:solidFill>
                <a:cs typeface="Tahoma"/>
              </a:rPr>
              <a:t>р</a:t>
            </a:r>
            <a:r>
              <a:rPr lang="ru-RU" sz="1000" spc="-15" dirty="0">
                <a:solidFill>
                  <a:srgbClr val="4C4D4F"/>
                </a:solidFill>
                <a:cs typeface="Tahoma"/>
              </a:rPr>
              <a:t>а</a:t>
            </a:r>
            <a:r>
              <a:rPr lang="ru-RU" sz="1000" spc="-30" dirty="0">
                <a:solidFill>
                  <a:srgbClr val="4C4D4F"/>
                </a:solidFill>
                <a:cs typeface="Tahoma"/>
              </a:rPr>
              <a:t>т</a:t>
            </a:r>
            <a:r>
              <a:rPr lang="ru-RU" sz="1000" spc="-5" dirty="0">
                <a:solidFill>
                  <a:srgbClr val="4C4D4F"/>
                </a:solidFill>
                <a:cs typeface="Tahoma"/>
              </a:rPr>
              <a:t>ы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15" dirty="0">
                <a:solidFill>
                  <a:srgbClr val="4C4D4F"/>
                </a:solidFill>
                <a:cs typeface="Tahoma"/>
              </a:rPr>
              <a:t>п</a:t>
            </a:r>
            <a:r>
              <a:rPr lang="ru-RU" sz="1000" spc="70" dirty="0">
                <a:solidFill>
                  <a:srgbClr val="4C4D4F"/>
                </a:solidFill>
                <a:cs typeface="Tahoma"/>
              </a:rPr>
              <a:t>о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к</a:t>
            </a:r>
            <a:r>
              <a:rPr lang="ru-RU" sz="1000" spc="-5" dirty="0">
                <a:solidFill>
                  <a:srgbClr val="4C4D4F"/>
                </a:solidFill>
                <a:cs typeface="Tahoma"/>
              </a:rPr>
              <a:t>а</a:t>
            </a:r>
            <a:r>
              <a:rPr lang="ru-RU" sz="1000" spc="70" dirty="0">
                <a:solidFill>
                  <a:srgbClr val="4C4D4F"/>
                </a:solidFill>
                <a:cs typeface="Tahoma"/>
              </a:rPr>
              <a:t>р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т</a:t>
            </a:r>
            <a:r>
              <a:rPr lang="ru-RU" sz="1000" spc="45" dirty="0">
                <a:solidFill>
                  <a:srgbClr val="4C4D4F"/>
                </a:solidFill>
                <a:cs typeface="Tahoma"/>
              </a:rPr>
              <a:t>е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45" dirty="0">
                <a:solidFill>
                  <a:srgbClr val="4C4D4F"/>
                </a:solidFill>
                <a:cs typeface="Tahoma"/>
              </a:rPr>
              <a:t>м</a:t>
            </a:r>
            <a:r>
              <a:rPr lang="ru-RU" sz="1000" spc="40" dirty="0">
                <a:solidFill>
                  <a:srgbClr val="4C4D4F"/>
                </a:solidFill>
                <a:cs typeface="Tahoma"/>
              </a:rPr>
              <a:t>е</a:t>
            </a:r>
            <a:r>
              <a:rPr lang="ru-RU" sz="1000" spc="-10" dirty="0">
                <a:solidFill>
                  <a:srgbClr val="4C4D4F"/>
                </a:solidFill>
                <a:cs typeface="Tahoma"/>
              </a:rPr>
              <a:t>н</a:t>
            </a:r>
            <a:r>
              <a:rPr lang="ru-RU" sz="1000" spc="45" dirty="0">
                <a:solidFill>
                  <a:srgbClr val="4C4D4F"/>
                </a:solidFill>
                <a:cs typeface="Tahoma"/>
              </a:rPr>
              <a:t>ее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10" dirty="0">
                <a:solidFill>
                  <a:srgbClr val="4C4D4F"/>
                </a:solidFill>
                <a:cs typeface="Tahoma"/>
              </a:rPr>
              <a:t>6</a:t>
            </a:r>
            <a:r>
              <a:rPr lang="ru-RU" sz="1000" spc="75" dirty="0">
                <a:solidFill>
                  <a:srgbClr val="4C4D4F"/>
                </a:solidFill>
                <a:cs typeface="Tahoma"/>
              </a:rPr>
              <a:t>0</a:t>
            </a:r>
            <a:r>
              <a:rPr lang="ru-RU" sz="1000" spc="-1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75" dirty="0">
                <a:solidFill>
                  <a:srgbClr val="4C4D4F"/>
                </a:solidFill>
                <a:cs typeface="Tahoma"/>
              </a:rPr>
              <a:t>000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0" dirty="0">
                <a:solidFill>
                  <a:srgbClr val="4C4D4F"/>
                </a:solidFill>
                <a:cs typeface="Tahoma"/>
              </a:rPr>
              <a:t>₽</a:t>
            </a:r>
            <a:endParaRPr lang="ru-RU" sz="1000" dirty="0"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ru-RU" sz="900" dirty="0">
              <a:cs typeface="Tahoma"/>
            </a:endParaRPr>
          </a:p>
          <a:p>
            <a:pPr marL="552450" marR="55880" algn="just">
              <a:lnSpc>
                <a:spcPct val="100000"/>
              </a:lnSpc>
            </a:pPr>
            <a:r>
              <a:rPr lang="ru-RU" sz="1000" b="1" spc="-50" dirty="0">
                <a:solidFill>
                  <a:srgbClr val="4C4D4F"/>
                </a:solidFill>
                <a:cs typeface="Tahoma"/>
              </a:rPr>
              <a:t>Как </a:t>
            </a:r>
            <a:r>
              <a:rPr lang="ru-RU" sz="1000" b="1" spc="-20" dirty="0">
                <a:solidFill>
                  <a:srgbClr val="4C4D4F"/>
                </a:solidFill>
                <a:cs typeface="Tahoma"/>
              </a:rPr>
              <a:t>это </a:t>
            </a:r>
            <a:r>
              <a:rPr lang="ru-RU" sz="1000" b="1" spc="-45" dirty="0">
                <a:solidFill>
                  <a:srgbClr val="4C4D4F"/>
                </a:solidFill>
                <a:cs typeface="Tahoma"/>
              </a:rPr>
              <a:t>работает: </a:t>
            </a:r>
            <a:r>
              <a:rPr lang="ru-RU" sz="1000" spc="15" dirty="0">
                <a:solidFill>
                  <a:srgbClr val="4C4D4F"/>
                </a:solidFill>
                <a:cs typeface="Tahoma"/>
              </a:rPr>
              <a:t>проценты </a:t>
            </a:r>
            <a:r>
              <a:rPr lang="ru-RU" sz="1000" spc="30" dirty="0">
                <a:solidFill>
                  <a:srgbClr val="4C4D4F"/>
                </a:solidFill>
                <a:cs typeface="Tahoma"/>
              </a:rPr>
              <a:t>по кредиту </a:t>
            </a:r>
            <a:r>
              <a:rPr lang="ru-RU" sz="1000" spc="20" dirty="0">
                <a:solidFill>
                  <a:srgbClr val="4C4D4F"/>
                </a:solidFill>
                <a:cs typeface="Tahoma"/>
              </a:rPr>
              <a:t>не </a:t>
            </a:r>
            <a:r>
              <a:rPr lang="ru-RU" sz="1000" dirty="0">
                <a:solidFill>
                  <a:srgbClr val="4C4D4F"/>
                </a:solidFill>
                <a:cs typeface="Tahoma"/>
              </a:rPr>
              <a:t>начисляются, </a:t>
            </a:r>
            <a:r>
              <a:rPr lang="ru-RU" sz="1000" spc="35" dirty="0">
                <a:solidFill>
                  <a:srgbClr val="4C4D4F"/>
                </a:solidFill>
                <a:cs typeface="Tahoma"/>
              </a:rPr>
              <a:t>если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вы оплачиваете </a:t>
            </a:r>
            <a:r>
              <a:rPr lang="ru-RU" sz="1000" spc="20" dirty="0">
                <a:solidFill>
                  <a:srgbClr val="4C4D4F"/>
                </a:solidFill>
                <a:cs typeface="Tahoma"/>
              </a:rPr>
              <a:t>покупки </a:t>
            </a:r>
            <a:r>
              <a:rPr lang="ru-RU" sz="1000" spc="15" dirty="0">
                <a:solidFill>
                  <a:srgbClr val="4C4D4F"/>
                </a:solidFill>
                <a:cs typeface="Tahoma"/>
              </a:rPr>
              <a:t>картой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и </a:t>
            </a:r>
            <a:r>
              <a:rPr lang="ru-RU" sz="1000" spc="25" dirty="0">
                <a:solidFill>
                  <a:srgbClr val="4C4D4F"/>
                </a:solidFill>
                <a:cs typeface="Tahoma"/>
              </a:rPr>
              <a:t>вносите </a:t>
            </a:r>
            <a:r>
              <a:rPr lang="ru-RU" sz="1000" spc="15" dirty="0">
                <a:solidFill>
                  <a:srgbClr val="4C4D4F"/>
                </a:solidFill>
                <a:cs typeface="Tahoma"/>
              </a:rPr>
              <a:t>потраченную </a:t>
            </a:r>
            <a:r>
              <a:rPr lang="ru-RU" sz="1000" spc="50" dirty="0">
                <a:solidFill>
                  <a:srgbClr val="4C4D4F"/>
                </a:solidFill>
                <a:cs typeface="Tahoma"/>
              </a:rPr>
              <a:t>сумму </a:t>
            </a:r>
            <a:r>
              <a:rPr lang="ru-RU" sz="1000" spc="35" dirty="0">
                <a:solidFill>
                  <a:srgbClr val="4C4D4F"/>
                </a:solidFill>
                <a:cs typeface="Tahoma"/>
              </a:rPr>
              <a:t>до </a:t>
            </a:r>
            <a:r>
              <a:rPr lang="ru-RU" sz="1000" spc="-5" dirty="0">
                <a:solidFill>
                  <a:srgbClr val="4C4D4F"/>
                </a:solidFill>
                <a:cs typeface="Tahoma"/>
              </a:rPr>
              <a:t>даты </a:t>
            </a:r>
            <a:r>
              <a:rPr lang="ru-RU" sz="100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окончания</a:t>
            </a:r>
            <a:r>
              <a:rPr lang="ru-RU" sz="1000" spc="-9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25" dirty="0">
                <a:solidFill>
                  <a:srgbClr val="4C4D4F"/>
                </a:solidFill>
                <a:cs typeface="Tahoma"/>
              </a:rPr>
              <a:t>вашего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10" dirty="0">
                <a:solidFill>
                  <a:srgbClr val="4C4D4F"/>
                </a:solidFill>
                <a:cs typeface="Tahoma"/>
              </a:rPr>
              <a:t>льготного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20" dirty="0">
                <a:solidFill>
                  <a:srgbClr val="4C4D4F"/>
                </a:solidFill>
                <a:cs typeface="Tahoma"/>
              </a:rPr>
              <a:t>периода,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dirty="0">
                <a:solidFill>
                  <a:srgbClr val="4C4D4F"/>
                </a:solidFill>
                <a:cs typeface="Tahoma"/>
              </a:rPr>
              <a:t>а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15" dirty="0">
                <a:solidFill>
                  <a:srgbClr val="4C4D4F"/>
                </a:solidFill>
                <a:cs typeface="Tahoma"/>
              </a:rPr>
              <a:t>также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5" dirty="0">
                <a:solidFill>
                  <a:srgbClr val="4C4D4F"/>
                </a:solidFill>
                <a:cs typeface="Tahoma"/>
              </a:rPr>
              <a:t>комиссию</a:t>
            </a:r>
            <a:r>
              <a:rPr lang="ru-RU" sz="1000" spc="-9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за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0" dirty="0">
                <a:solidFill>
                  <a:srgbClr val="4C4D4F"/>
                </a:solidFill>
                <a:cs typeface="Tahoma"/>
              </a:rPr>
              <a:t>ежемесячное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0" dirty="0">
                <a:solidFill>
                  <a:srgbClr val="4C4D4F"/>
                </a:solidFill>
                <a:cs typeface="Tahoma"/>
              </a:rPr>
              <a:t>обслуживание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(если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dirty="0">
                <a:solidFill>
                  <a:srgbClr val="4C4D4F"/>
                </a:solidFill>
                <a:cs typeface="Tahoma"/>
              </a:rPr>
              <a:t>траты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5" dirty="0">
                <a:solidFill>
                  <a:srgbClr val="4C4D4F"/>
                </a:solidFill>
                <a:cs typeface="Tahoma"/>
              </a:rPr>
              <a:t>менее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10" dirty="0">
                <a:solidFill>
                  <a:srgbClr val="4C4D4F"/>
                </a:solidFill>
                <a:cs typeface="Tahoma"/>
              </a:rPr>
              <a:t>5</a:t>
            </a:r>
            <a:r>
              <a:rPr lang="ru-RU" sz="1000" spc="-9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тыс.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30" dirty="0">
                <a:solidFill>
                  <a:srgbClr val="4C4D4F"/>
                </a:solidFill>
                <a:cs typeface="Tahoma"/>
              </a:rPr>
              <a:t>₽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20" dirty="0">
                <a:solidFill>
                  <a:srgbClr val="4C4D4F"/>
                </a:solidFill>
                <a:cs typeface="Tahoma"/>
              </a:rPr>
              <a:t>в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20" dirty="0">
                <a:solidFill>
                  <a:srgbClr val="4C4D4F"/>
                </a:solidFill>
                <a:cs typeface="Tahoma"/>
              </a:rPr>
              <a:t>месяц)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и</a:t>
            </a:r>
            <a:r>
              <a:rPr lang="ru-RU" sz="1000" spc="-9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25" dirty="0">
                <a:solidFill>
                  <a:srgbClr val="4C4D4F"/>
                </a:solidFill>
                <a:cs typeface="Tahoma"/>
              </a:rPr>
              <a:t>регулярные </a:t>
            </a:r>
            <a:r>
              <a:rPr lang="ru-RU" sz="1000" spc="-335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5" dirty="0">
                <a:solidFill>
                  <a:srgbClr val="4C4D4F"/>
                </a:solidFill>
                <a:cs typeface="Tahoma"/>
              </a:rPr>
              <a:t>минимальные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20" dirty="0">
                <a:solidFill>
                  <a:srgbClr val="4C4D4F"/>
                </a:solidFill>
                <a:cs typeface="Tahoma"/>
              </a:rPr>
              <a:t>ежемесячные</a:t>
            </a:r>
            <a:r>
              <a:rPr lang="ru-RU" sz="1000" spc="-40" dirty="0">
                <a:solidFill>
                  <a:srgbClr val="4C4D4F"/>
                </a:solidFill>
                <a:cs typeface="Tahoma"/>
              </a:rPr>
              <a:t> </a:t>
            </a:r>
            <a:r>
              <a:rPr lang="ru-RU" sz="1000" spc="-10" dirty="0">
                <a:solidFill>
                  <a:srgbClr val="4C4D4F"/>
                </a:solidFill>
                <a:cs typeface="Tahoma"/>
              </a:rPr>
              <a:t>платежи.</a:t>
            </a:r>
            <a:endParaRPr lang="ru-RU" sz="1000" dirty="0">
              <a:cs typeface="Tahoma"/>
            </a:endParaRPr>
          </a:p>
        </p:txBody>
      </p:sp>
      <p:grpSp>
        <p:nvGrpSpPr>
          <p:cNvPr id="12" name="object 11">
            <a:extLst>
              <a:ext uri="{FF2B5EF4-FFF2-40B4-BE49-F238E27FC236}">
                <a16:creationId xmlns:a16="http://schemas.microsoft.com/office/drawing/2014/main" id="{ED7E2053-FC22-4117-B75E-BA92356D8E09}"/>
              </a:ext>
            </a:extLst>
          </p:cNvPr>
          <p:cNvGrpSpPr/>
          <p:nvPr/>
        </p:nvGrpSpPr>
        <p:grpSpPr>
          <a:xfrm>
            <a:off x="730568" y="2892327"/>
            <a:ext cx="252095" cy="332105"/>
            <a:chOff x="770699" y="3326199"/>
            <a:chExt cx="252095" cy="332105"/>
          </a:xfrm>
        </p:grpSpPr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407E8D8F-24BD-4874-A439-1E865C06D79F}"/>
                </a:ext>
              </a:extLst>
            </p:cNvPr>
            <p:cNvSpPr/>
            <p:nvPr/>
          </p:nvSpPr>
          <p:spPr>
            <a:xfrm>
              <a:off x="770699" y="3326205"/>
              <a:ext cx="252095" cy="332105"/>
            </a:xfrm>
            <a:custGeom>
              <a:avLst/>
              <a:gdLst/>
              <a:ahLst/>
              <a:cxnLst/>
              <a:rect l="l" t="t" r="r" b="b"/>
              <a:pathLst>
                <a:path w="252094" h="332104">
                  <a:moveTo>
                    <a:pt x="57912" y="95415"/>
                  </a:moveTo>
                  <a:lnTo>
                    <a:pt x="53416" y="90893"/>
                  </a:lnTo>
                  <a:lnTo>
                    <a:pt x="49745" y="90881"/>
                  </a:lnTo>
                  <a:lnTo>
                    <a:pt x="33515" y="106921"/>
                  </a:lnTo>
                  <a:lnTo>
                    <a:pt x="19265" y="123786"/>
                  </a:lnTo>
                  <a:lnTo>
                    <a:pt x="8763" y="142951"/>
                  </a:lnTo>
                  <a:lnTo>
                    <a:pt x="2247" y="163804"/>
                  </a:lnTo>
                  <a:lnTo>
                    <a:pt x="0" y="185762"/>
                  </a:lnTo>
                  <a:lnTo>
                    <a:pt x="0" y="329031"/>
                  </a:lnTo>
                  <a:lnTo>
                    <a:pt x="2590" y="331622"/>
                  </a:lnTo>
                  <a:lnTo>
                    <a:pt x="5854" y="331622"/>
                  </a:lnTo>
                  <a:lnTo>
                    <a:pt x="9055" y="331622"/>
                  </a:lnTo>
                  <a:lnTo>
                    <a:pt x="11645" y="329031"/>
                  </a:lnTo>
                  <a:lnTo>
                    <a:pt x="11645" y="185762"/>
                  </a:lnTo>
                  <a:lnTo>
                    <a:pt x="13665" y="166116"/>
                  </a:lnTo>
                  <a:lnTo>
                    <a:pt x="19507" y="147434"/>
                  </a:lnTo>
                  <a:lnTo>
                    <a:pt x="28905" y="130289"/>
                  </a:lnTo>
                  <a:lnTo>
                    <a:pt x="41668" y="115201"/>
                  </a:lnTo>
                  <a:lnTo>
                    <a:pt x="57899" y="99085"/>
                  </a:lnTo>
                  <a:lnTo>
                    <a:pt x="57912" y="95415"/>
                  </a:lnTo>
                  <a:close/>
                </a:path>
                <a:path w="252094" h="332104">
                  <a:moveTo>
                    <a:pt x="205955" y="48310"/>
                  </a:moveTo>
                  <a:lnTo>
                    <a:pt x="203365" y="45720"/>
                  </a:lnTo>
                  <a:lnTo>
                    <a:pt x="71234" y="45720"/>
                  </a:lnTo>
                  <a:lnTo>
                    <a:pt x="68643" y="48310"/>
                  </a:lnTo>
                  <a:lnTo>
                    <a:pt x="68643" y="231914"/>
                  </a:lnTo>
                  <a:lnTo>
                    <a:pt x="67970" y="234264"/>
                  </a:lnTo>
                  <a:lnTo>
                    <a:pt x="68859" y="236791"/>
                  </a:lnTo>
                  <a:lnTo>
                    <a:pt x="70866" y="238201"/>
                  </a:lnTo>
                  <a:lnTo>
                    <a:pt x="92036" y="253136"/>
                  </a:lnTo>
                  <a:lnTo>
                    <a:pt x="94526" y="253199"/>
                  </a:lnTo>
                  <a:lnTo>
                    <a:pt x="154584" y="215696"/>
                  </a:lnTo>
                  <a:lnTo>
                    <a:pt x="160070" y="212572"/>
                  </a:lnTo>
                  <a:lnTo>
                    <a:pt x="167043" y="214477"/>
                  </a:lnTo>
                  <a:lnTo>
                    <a:pt x="172669" y="224332"/>
                  </a:lnTo>
                  <a:lnTo>
                    <a:pt x="172008" y="229819"/>
                  </a:lnTo>
                  <a:lnTo>
                    <a:pt x="111328" y="289953"/>
                  </a:lnTo>
                  <a:lnTo>
                    <a:pt x="78752" y="312153"/>
                  </a:lnTo>
                  <a:lnTo>
                    <a:pt x="40144" y="320040"/>
                  </a:lnTo>
                  <a:lnTo>
                    <a:pt x="36944" y="320040"/>
                  </a:lnTo>
                  <a:lnTo>
                    <a:pt x="34353" y="322630"/>
                  </a:lnTo>
                  <a:lnTo>
                    <a:pt x="34340" y="329018"/>
                  </a:lnTo>
                  <a:lnTo>
                    <a:pt x="36931" y="331622"/>
                  </a:lnTo>
                  <a:lnTo>
                    <a:pt x="40132" y="331622"/>
                  </a:lnTo>
                  <a:lnTo>
                    <a:pt x="83261" y="322846"/>
                  </a:lnTo>
                  <a:lnTo>
                    <a:pt x="119634" y="298069"/>
                  </a:lnTo>
                  <a:lnTo>
                    <a:pt x="176784" y="241681"/>
                  </a:lnTo>
                  <a:lnTo>
                    <a:pt x="183629" y="225513"/>
                  </a:lnTo>
                  <a:lnTo>
                    <a:pt x="182016" y="216865"/>
                  </a:lnTo>
                  <a:lnTo>
                    <a:pt x="177038" y="209232"/>
                  </a:lnTo>
                  <a:lnTo>
                    <a:pt x="170662" y="204673"/>
                  </a:lnTo>
                  <a:lnTo>
                    <a:pt x="163347" y="202539"/>
                  </a:lnTo>
                  <a:lnTo>
                    <a:pt x="155740" y="202907"/>
                  </a:lnTo>
                  <a:lnTo>
                    <a:pt x="148501" y="205879"/>
                  </a:lnTo>
                  <a:lnTo>
                    <a:pt x="93675" y="240169"/>
                  </a:lnTo>
                  <a:lnTo>
                    <a:pt x="80225" y="230682"/>
                  </a:lnTo>
                  <a:lnTo>
                    <a:pt x="80225" y="57302"/>
                  </a:lnTo>
                  <a:lnTo>
                    <a:pt x="194373" y="57302"/>
                  </a:lnTo>
                  <a:lnTo>
                    <a:pt x="194373" y="308610"/>
                  </a:lnTo>
                  <a:lnTo>
                    <a:pt x="116954" y="308610"/>
                  </a:lnTo>
                  <a:lnTo>
                    <a:pt x="114363" y="311213"/>
                  </a:lnTo>
                  <a:lnTo>
                    <a:pt x="114376" y="317601"/>
                  </a:lnTo>
                  <a:lnTo>
                    <a:pt x="116967" y="320192"/>
                  </a:lnTo>
                  <a:lnTo>
                    <a:pt x="203365" y="320192"/>
                  </a:lnTo>
                  <a:lnTo>
                    <a:pt x="205955" y="317601"/>
                  </a:lnTo>
                  <a:lnTo>
                    <a:pt x="205955" y="48310"/>
                  </a:lnTo>
                  <a:close/>
                </a:path>
                <a:path w="252094" h="332104">
                  <a:moveTo>
                    <a:pt x="228815" y="25450"/>
                  </a:moveTo>
                  <a:lnTo>
                    <a:pt x="226225" y="22860"/>
                  </a:lnTo>
                  <a:lnTo>
                    <a:pt x="94094" y="22860"/>
                  </a:lnTo>
                  <a:lnTo>
                    <a:pt x="91503" y="25450"/>
                  </a:lnTo>
                  <a:lnTo>
                    <a:pt x="91503" y="31851"/>
                  </a:lnTo>
                  <a:lnTo>
                    <a:pt x="94094" y="34442"/>
                  </a:lnTo>
                  <a:lnTo>
                    <a:pt x="97294" y="34442"/>
                  </a:lnTo>
                  <a:lnTo>
                    <a:pt x="217233" y="34442"/>
                  </a:lnTo>
                  <a:lnTo>
                    <a:pt x="217233" y="294741"/>
                  </a:lnTo>
                  <a:lnTo>
                    <a:pt x="219837" y="297332"/>
                  </a:lnTo>
                  <a:lnTo>
                    <a:pt x="226225" y="297319"/>
                  </a:lnTo>
                  <a:lnTo>
                    <a:pt x="228815" y="294728"/>
                  </a:lnTo>
                  <a:lnTo>
                    <a:pt x="228815" y="25450"/>
                  </a:lnTo>
                  <a:close/>
                </a:path>
                <a:path w="252094" h="332104">
                  <a:moveTo>
                    <a:pt x="251675" y="2590"/>
                  </a:moveTo>
                  <a:lnTo>
                    <a:pt x="249085" y="0"/>
                  </a:lnTo>
                  <a:lnTo>
                    <a:pt x="116954" y="0"/>
                  </a:lnTo>
                  <a:lnTo>
                    <a:pt x="114363" y="2590"/>
                  </a:lnTo>
                  <a:lnTo>
                    <a:pt x="114363" y="8991"/>
                  </a:lnTo>
                  <a:lnTo>
                    <a:pt x="116954" y="11582"/>
                  </a:lnTo>
                  <a:lnTo>
                    <a:pt x="120154" y="11582"/>
                  </a:lnTo>
                  <a:lnTo>
                    <a:pt x="240093" y="11582"/>
                  </a:lnTo>
                  <a:lnTo>
                    <a:pt x="240093" y="270611"/>
                  </a:lnTo>
                  <a:lnTo>
                    <a:pt x="242697" y="273202"/>
                  </a:lnTo>
                  <a:lnTo>
                    <a:pt x="249085" y="273189"/>
                  </a:lnTo>
                  <a:lnTo>
                    <a:pt x="251675" y="270611"/>
                  </a:lnTo>
                  <a:lnTo>
                    <a:pt x="251675" y="2590"/>
                  </a:lnTo>
                  <a:close/>
                </a:path>
              </a:pathLst>
            </a:custGeom>
            <a:solidFill>
              <a:srgbClr val="005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3">
              <a:extLst>
                <a:ext uri="{FF2B5EF4-FFF2-40B4-BE49-F238E27FC236}">
                  <a16:creationId xmlns:a16="http://schemas.microsoft.com/office/drawing/2014/main" id="{04147621-F860-4CC8-B986-C4B0698D25CA}"/>
                </a:ext>
              </a:extLst>
            </p:cNvPr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1618" y="3408787"/>
              <a:ext cx="92671" cy="10779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F0EB40F-F656-4F07-BB93-90A94701ED7F}"/>
              </a:ext>
            </a:extLst>
          </p:cNvPr>
          <p:cNvSpPr txBox="1"/>
          <p:nvPr/>
        </p:nvSpPr>
        <p:spPr>
          <a:xfrm>
            <a:off x="566055" y="2919885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0545" algn="just">
              <a:lnSpc>
                <a:spcPct val="100000"/>
              </a:lnSpc>
            </a:pPr>
            <a:r>
              <a:rPr lang="ru-RU" sz="1200" spc="5" dirty="0">
                <a:solidFill>
                  <a:srgbClr val="005AAA"/>
                </a:solidFill>
                <a:cs typeface="Tahoma"/>
              </a:rPr>
              <a:t>Минимальный</a:t>
            </a:r>
            <a:r>
              <a:rPr lang="ru-RU" sz="1200" spc="-55" dirty="0">
                <a:solidFill>
                  <a:srgbClr val="005AAA"/>
                </a:solidFill>
                <a:cs typeface="Tahoma"/>
              </a:rPr>
              <a:t> </a:t>
            </a:r>
            <a:r>
              <a:rPr lang="ru-RU" sz="1200" spc="30" dirty="0">
                <a:solidFill>
                  <a:srgbClr val="005AAA"/>
                </a:solidFill>
                <a:cs typeface="Tahoma"/>
              </a:rPr>
              <a:t>ежемесячный</a:t>
            </a:r>
            <a:r>
              <a:rPr lang="ru-RU" sz="1200" spc="-55" dirty="0">
                <a:solidFill>
                  <a:srgbClr val="005AAA"/>
                </a:solidFill>
                <a:cs typeface="Tahoma"/>
              </a:rPr>
              <a:t> </a:t>
            </a:r>
            <a:r>
              <a:rPr lang="ru-RU" sz="1200" dirty="0">
                <a:solidFill>
                  <a:srgbClr val="005AAA"/>
                </a:solidFill>
                <a:cs typeface="Tahoma"/>
              </a:rPr>
              <a:t>платеж</a:t>
            </a:r>
            <a:endParaRPr lang="ru-RU" sz="1200" dirty="0">
              <a:cs typeface="Tahom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B46E04-995F-458B-BFD6-4F28B421A2FA}"/>
              </a:ext>
            </a:extLst>
          </p:cNvPr>
          <p:cNvSpPr txBox="1"/>
          <p:nvPr/>
        </p:nvSpPr>
        <p:spPr>
          <a:xfrm>
            <a:off x="559433" y="3192234"/>
            <a:ext cx="97006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2450" marR="55880" algn="just">
              <a:lnSpc>
                <a:spcPct val="100000"/>
              </a:lnSpc>
              <a:spcBef>
                <a:spcPts val="1340"/>
              </a:spcBef>
            </a:pPr>
            <a:r>
              <a:rPr lang="ru-RU" sz="1000" spc="20" dirty="0">
                <a:solidFill>
                  <a:srgbClr val="4C4D4F"/>
                </a:solidFill>
                <a:cs typeface="Tahoma"/>
              </a:rPr>
              <a:t>При наличии задолженности ежемесячно не позднее последнего дня* расчетного периода необходимо вносить минимальный платеж,  который составляет 5% от остатка задолженности на конец предыдущего расчетного периода (минимум 500 ₽).</a:t>
            </a:r>
          </a:p>
        </p:txBody>
      </p:sp>
      <p:grpSp>
        <p:nvGrpSpPr>
          <p:cNvPr id="20" name="object 14">
            <a:extLst>
              <a:ext uri="{FF2B5EF4-FFF2-40B4-BE49-F238E27FC236}">
                <a16:creationId xmlns:a16="http://schemas.microsoft.com/office/drawing/2014/main" id="{E998B634-A537-4621-A736-2DC5A26A1DE5}"/>
              </a:ext>
            </a:extLst>
          </p:cNvPr>
          <p:cNvGrpSpPr/>
          <p:nvPr/>
        </p:nvGrpSpPr>
        <p:grpSpPr>
          <a:xfrm>
            <a:off x="1194348" y="4589402"/>
            <a:ext cx="8860155" cy="154940"/>
            <a:chOff x="1285501" y="5274847"/>
            <a:chExt cx="8860155" cy="154940"/>
          </a:xfrm>
        </p:grpSpPr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8C2DF6F9-2F5B-4876-A7D8-661C22C1F718}"/>
                </a:ext>
              </a:extLst>
            </p:cNvPr>
            <p:cNvSpPr/>
            <p:nvPr/>
          </p:nvSpPr>
          <p:spPr>
            <a:xfrm>
              <a:off x="1362768" y="5352110"/>
              <a:ext cx="8705850" cy="0"/>
            </a:xfrm>
            <a:custGeom>
              <a:avLst/>
              <a:gdLst/>
              <a:ahLst/>
              <a:cxnLst/>
              <a:rect l="l" t="t" r="r" b="b"/>
              <a:pathLst>
                <a:path w="8705850">
                  <a:moveTo>
                    <a:pt x="0" y="0"/>
                  </a:moveTo>
                  <a:lnTo>
                    <a:pt x="8705583" y="0"/>
                  </a:lnTo>
                </a:path>
              </a:pathLst>
            </a:custGeom>
            <a:ln w="27254">
              <a:solidFill>
                <a:srgbClr val="005AAA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pic>
          <p:nvPicPr>
            <p:cNvPr id="22" name="object 16">
              <a:extLst>
                <a:ext uri="{FF2B5EF4-FFF2-40B4-BE49-F238E27FC236}">
                  <a16:creationId xmlns:a16="http://schemas.microsoft.com/office/drawing/2014/main" id="{63D8F9B8-47D4-498D-ADF1-CB96C1B1A789}"/>
                </a:ext>
              </a:extLst>
            </p:cNvPr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5501" y="5274847"/>
              <a:ext cx="154533" cy="154533"/>
            </a:xfrm>
            <a:prstGeom prst="rect">
              <a:avLst/>
            </a:prstGeom>
          </p:spPr>
        </p:pic>
        <p:pic>
          <p:nvPicPr>
            <p:cNvPr id="23" name="object 17">
              <a:extLst>
                <a:ext uri="{FF2B5EF4-FFF2-40B4-BE49-F238E27FC236}">
                  <a16:creationId xmlns:a16="http://schemas.microsoft.com/office/drawing/2014/main" id="{DF72783A-E1D0-4475-8534-DFF3EB0C3A8D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8420" y="5274847"/>
              <a:ext cx="154533" cy="154533"/>
            </a:xfrm>
            <a:prstGeom prst="rect">
              <a:avLst/>
            </a:prstGeom>
          </p:spPr>
        </p:pic>
        <p:pic>
          <p:nvPicPr>
            <p:cNvPr id="24" name="object 18">
              <a:extLst>
                <a:ext uri="{FF2B5EF4-FFF2-40B4-BE49-F238E27FC236}">
                  <a16:creationId xmlns:a16="http://schemas.microsoft.com/office/drawing/2014/main" id="{1A755B2C-E4D8-40AE-9B22-DB314D9ED62A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54871" y="5274847"/>
              <a:ext cx="154533" cy="154533"/>
            </a:xfrm>
            <a:prstGeom prst="rect">
              <a:avLst/>
            </a:prstGeom>
          </p:spPr>
        </p:pic>
        <p:pic>
          <p:nvPicPr>
            <p:cNvPr id="25" name="object 19">
              <a:extLst>
                <a:ext uri="{FF2B5EF4-FFF2-40B4-BE49-F238E27FC236}">
                  <a16:creationId xmlns:a16="http://schemas.microsoft.com/office/drawing/2014/main" id="{F86E51CE-BF7A-42DC-9DEB-793C28872914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63557" y="5274847"/>
              <a:ext cx="154533" cy="154533"/>
            </a:xfrm>
            <a:prstGeom prst="rect">
              <a:avLst/>
            </a:prstGeom>
          </p:spPr>
        </p:pic>
        <p:pic>
          <p:nvPicPr>
            <p:cNvPr id="26" name="object 20">
              <a:extLst>
                <a:ext uri="{FF2B5EF4-FFF2-40B4-BE49-F238E27FC236}">
                  <a16:creationId xmlns:a16="http://schemas.microsoft.com/office/drawing/2014/main" id="{35945172-8AA4-4F67-8F28-84DE55814C4A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3759" y="5274847"/>
              <a:ext cx="154533" cy="154533"/>
            </a:xfrm>
            <a:prstGeom prst="rect">
              <a:avLst/>
            </a:prstGeom>
          </p:spPr>
        </p:pic>
        <p:pic>
          <p:nvPicPr>
            <p:cNvPr id="27" name="object 21">
              <a:extLst>
                <a:ext uri="{FF2B5EF4-FFF2-40B4-BE49-F238E27FC236}">
                  <a16:creationId xmlns:a16="http://schemas.microsoft.com/office/drawing/2014/main" id="{F378DC96-7AFA-4E00-AB58-7CD73AAF9493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3177" y="5274847"/>
              <a:ext cx="154533" cy="154533"/>
            </a:xfrm>
            <a:prstGeom prst="rect">
              <a:avLst/>
            </a:prstGeom>
          </p:spPr>
        </p:pic>
        <p:pic>
          <p:nvPicPr>
            <p:cNvPr id="28" name="object 22">
              <a:extLst>
                <a:ext uri="{FF2B5EF4-FFF2-40B4-BE49-F238E27FC236}">
                  <a16:creationId xmlns:a16="http://schemas.microsoft.com/office/drawing/2014/main" id="{3D70507F-1EAF-4718-91AA-6DC5188F583A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82596" y="5274847"/>
              <a:ext cx="154533" cy="154533"/>
            </a:xfrm>
            <a:prstGeom prst="rect">
              <a:avLst/>
            </a:prstGeom>
          </p:spPr>
        </p:pic>
        <p:pic>
          <p:nvPicPr>
            <p:cNvPr id="29" name="object 23">
              <a:extLst>
                <a:ext uri="{FF2B5EF4-FFF2-40B4-BE49-F238E27FC236}">
                  <a16:creationId xmlns:a16="http://schemas.microsoft.com/office/drawing/2014/main" id="{464A716D-F299-4D9A-98A1-E17ED4B1992F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91091" y="5274847"/>
              <a:ext cx="154533" cy="154533"/>
            </a:xfrm>
            <a:prstGeom prst="rect">
              <a:avLst/>
            </a:prstGeom>
          </p:spPr>
        </p:pic>
        <p:pic>
          <p:nvPicPr>
            <p:cNvPr id="30" name="object 24">
              <a:extLst>
                <a:ext uri="{FF2B5EF4-FFF2-40B4-BE49-F238E27FC236}">
                  <a16:creationId xmlns:a16="http://schemas.microsoft.com/office/drawing/2014/main" id="{A390E65C-34AB-4865-92D1-AA4A557D253E}"/>
                </a:ext>
              </a:extLst>
            </p:cNvPr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84340" y="5274847"/>
              <a:ext cx="154533" cy="154533"/>
            </a:xfrm>
            <a:prstGeom prst="rect">
              <a:avLst/>
            </a:prstGeom>
          </p:spPr>
        </p:pic>
      </p:grpSp>
      <p:graphicFrame>
        <p:nvGraphicFramePr>
          <p:cNvPr id="31" name="object 25">
            <a:extLst>
              <a:ext uri="{FF2B5EF4-FFF2-40B4-BE49-F238E27FC236}">
                <a16:creationId xmlns:a16="http://schemas.microsoft.com/office/drawing/2014/main" id="{02C949C5-9EFA-4E5E-B373-0DC125F4EEE5}"/>
              </a:ext>
            </a:extLst>
          </p:cNvPr>
          <p:cNvGraphicFramePr>
            <a:graphicFrameLocks noGrp="1"/>
          </p:cNvGraphicFramePr>
          <p:nvPr/>
        </p:nvGraphicFramePr>
        <p:xfrm>
          <a:off x="1162597" y="4189839"/>
          <a:ext cx="9263376" cy="375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2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1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81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22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99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808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000" b="1" spc="-90" dirty="0">
                          <a:solidFill>
                            <a:srgbClr val="72226D"/>
                          </a:solidFill>
                          <a:latin typeface="+mn-lt"/>
                          <a:cs typeface="Tahoma"/>
                        </a:rPr>
                        <a:t>ИЮЛЬ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768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72226D"/>
                          </a:solidFill>
                          <a:latin typeface="+mn-lt"/>
                          <a:cs typeface="Tahoma"/>
                        </a:rPr>
                        <a:t>АВГУСТ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7040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72226D"/>
                          </a:solidFill>
                          <a:latin typeface="+mn-lt"/>
                          <a:cs typeface="Tahoma"/>
                        </a:rPr>
                        <a:t>СЕНТЯБРЬ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72226D"/>
                          </a:solidFill>
                          <a:latin typeface="+mn-lt"/>
                          <a:cs typeface="Tahoma"/>
                        </a:rPr>
                        <a:t>ОКТЯБРЬ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</a:pPr>
                      <a:r>
                        <a:rPr sz="1000" b="1" spc="-60" dirty="0">
                          <a:solidFill>
                            <a:srgbClr val="72226D"/>
                          </a:solidFill>
                          <a:latin typeface="+mn-lt"/>
                          <a:cs typeface="Tahoma"/>
                        </a:rPr>
                        <a:t>НОЯБРЬ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6385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72226D"/>
                          </a:solidFill>
                          <a:latin typeface="+mn-lt"/>
                          <a:cs typeface="Tahoma"/>
                        </a:rPr>
                        <a:t>ДЕКАБРЬ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706">
                <a:tc>
                  <a:txBody>
                    <a:bodyPr/>
                    <a:lstStyle/>
                    <a:p>
                      <a:pPr marL="31750">
                        <a:lnSpc>
                          <a:spcPts val="1140"/>
                        </a:lnSpc>
                        <a:spcBef>
                          <a:spcPts val="235"/>
                        </a:spcBef>
                      </a:pP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1</a:t>
                      </a:r>
                      <a:r>
                        <a:rPr sz="1000" spc="-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июля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487680">
                        <a:lnSpc>
                          <a:spcPts val="1140"/>
                        </a:lnSpc>
                        <a:spcBef>
                          <a:spcPts val="235"/>
                        </a:spcBef>
                      </a:pP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1</a:t>
                      </a:r>
                      <a:r>
                        <a:rPr sz="1000" spc="-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авг</a:t>
                      </a:r>
                      <a:r>
                        <a:rPr sz="1000" spc="-2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у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ста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447040">
                        <a:lnSpc>
                          <a:spcPts val="1140"/>
                        </a:lnSpc>
                        <a:spcBef>
                          <a:spcPts val="235"/>
                        </a:spcBef>
                      </a:pPr>
                      <a:r>
                        <a:rPr sz="1000" spc="-1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д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о</a:t>
                      </a:r>
                      <a:r>
                        <a:rPr sz="1000" spc="-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31</a:t>
                      </a:r>
                      <a:r>
                        <a:rPr sz="1000" spc="-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авг</a:t>
                      </a:r>
                      <a:r>
                        <a:rPr sz="1000" spc="-2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у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ста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ts val="1140"/>
                        </a:lnSpc>
                        <a:spcBef>
                          <a:spcPts val="235"/>
                        </a:spcBef>
                      </a:pPr>
                      <a:r>
                        <a:rPr sz="1000" spc="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до</a:t>
                      </a:r>
                      <a:r>
                        <a:rPr sz="1000" spc="-6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spc="3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30</a:t>
                      </a:r>
                      <a:r>
                        <a:rPr sz="1000" spc="-6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spc="2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сентября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140"/>
                        </a:lnSpc>
                        <a:spcBef>
                          <a:spcPts val="235"/>
                        </a:spcBef>
                      </a:pPr>
                      <a:r>
                        <a:rPr sz="1000" spc="-1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д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о</a:t>
                      </a:r>
                      <a:r>
                        <a:rPr sz="1000" spc="-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31</a:t>
                      </a:r>
                      <a:r>
                        <a:rPr sz="1000" spc="-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ок</a:t>
                      </a:r>
                      <a:r>
                        <a:rPr sz="1000" spc="-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т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яб</a:t>
                      </a:r>
                      <a:r>
                        <a:rPr sz="1000" spc="-2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р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я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286385">
                        <a:lnSpc>
                          <a:spcPts val="1145"/>
                        </a:lnSpc>
                        <a:spcBef>
                          <a:spcPts val="235"/>
                        </a:spcBef>
                      </a:pPr>
                      <a:r>
                        <a:rPr sz="1000" spc="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до</a:t>
                      </a:r>
                      <a:r>
                        <a:rPr sz="1000" spc="-6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spc="3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30</a:t>
                      </a:r>
                      <a:r>
                        <a:rPr sz="1000" spc="-5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spc="2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ноября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281305">
                        <a:lnSpc>
                          <a:spcPts val="1140"/>
                        </a:lnSpc>
                        <a:spcBef>
                          <a:spcPts val="235"/>
                        </a:spcBef>
                      </a:pPr>
                      <a:r>
                        <a:rPr sz="1000" spc="-1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д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о</a:t>
                      </a:r>
                      <a:r>
                        <a:rPr sz="1000" spc="-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31</a:t>
                      </a:r>
                      <a:r>
                        <a:rPr sz="1000" spc="-3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spc="-1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д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е</a:t>
                      </a:r>
                      <a:r>
                        <a:rPr sz="1000" spc="-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к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аб</a:t>
                      </a:r>
                      <a:r>
                        <a:rPr sz="1000" spc="-1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р</a:t>
                      </a: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я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2984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2" name="object 26">
            <a:extLst>
              <a:ext uri="{FF2B5EF4-FFF2-40B4-BE49-F238E27FC236}">
                <a16:creationId xmlns:a16="http://schemas.microsoft.com/office/drawing/2014/main" id="{CDA6F34A-0CF8-460B-9949-5CFD93D2A3A0}"/>
              </a:ext>
            </a:extLst>
          </p:cNvPr>
          <p:cNvGraphicFramePr>
            <a:graphicFrameLocks noGrp="1"/>
          </p:cNvGraphicFramePr>
          <p:nvPr/>
        </p:nvGraphicFramePr>
        <p:xfrm>
          <a:off x="1162597" y="5140557"/>
          <a:ext cx="7892413" cy="3107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89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8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87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5138">
                <a:tc>
                  <a:txBody>
                    <a:bodyPr/>
                    <a:lstStyle/>
                    <a:p>
                      <a:pPr marL="31750">
                        <a:lnSpc>
                          <a:spcPts val="1120"/>
                        </a:lnSpc>
                      </a:pPr>
                      <a:r>
                        <a:rPr sz="1000" spc="2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Покупка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ts val="1120"/>
                        </a:lnSpc>
                      </a:pPr>
                      <a:r>
                        <a:rPr sz="1000" spc="2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Покупка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ts val="1120"/>
                        </a:lnSpc>
                      </a:pPr>
                      <a:r>
                        <a:rPr sz="1000" spc="2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Покупка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1120"/>
                        </a:lnSpc>
                      </a:pPr>
                      <a:r>
                        <a:rPr sz="1000" spc="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Минимальный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120"/>
                        </a:lnSpc>
                      </a:pPr>
                      <a:r>
                        <a:rPr sz="1000" spc="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Минимальный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120"/>
                        </a:lnSpc>
                      </a:pPr>
                      <a:r>
                        <a:rPr sz="1000" spc="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Минимальный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120"/>
                        </a:lnSpc>
                      </a:pPr>
                      <a:r>
                        <a:rPr sz="1000" spc="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Минимальный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646">
                <a:tc>
                  <a:txBody>
                    <a:bodyPr/>
                    <a:lstStyle/>
                    <a:p>
                      <a:pPr marL="31750">
                        <a:lnSpc>
                          <a:spcPts val="1125"/>
                        </a:lnSpc>
                      </a:pPr>
                      <a:r>
                        <a:rPr sz="1000" b="1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5</a:t>
                      </a:r>
                      <a:r>
                        <a:rPr sz="1000" b="1" spc="-15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b="1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000</a:t>
                      </a:r>
                      <a:r>
                        <a:rPr sz="1000" b="1" spc="-1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b="1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₽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ts val="1125"/>
                        </a:lnSpc>
                      </a:pPr>
                      <a:r>
                        <a:rPr sz="1000" b="1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25</a:t>
                      </a:r>
                      <a:r>
                        <a:rPr sz="1000" b="1" spc="-15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b="1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000</a:t>
                      </a:r>
                      <a:r>
                        <a:rPr sz="1000" b="1" spc="-1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b="1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₽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ts val="1125"/>
                        </a:lnSpc>
                      </a:pPr>
                      <a:r>
                        <a:rPr sz="1000" b="1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35</a:t>
                      </a:r>
                      <a:r>
                        <a:rPr sz="1000" b="1" spc="-15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b="1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000</a:t>
                      </a:r>
                      <a:r>
                        <a:rPr sz="1000" b="1" spc="-15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 </a:t>
                      </a:r>
                      <a:r>
                        <a:rPr sz="1000" b="1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₽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1125"/>
                        </a:lnSpc>
                      </a:pP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платеж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125"/>
                        </a:lnSpc>
                      </a:pP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платеж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125"/>
                        </a:lnSpc>
                      </a:pP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платеж</a:t>
                      </a:r>
                      <a:endParaRPr sz="100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125"/>
                        </a:lnSpc>
                      </a:pPr>
                      <a:r>
                        <a:rPr sz="1000" dirty="0">
                          <a:solidFill>
                            <a:srgbClr val="4C4D4F"/>
                          </a:solidFill>
                          <a:latin typeface="+mn-lt"/>
                          <a:cs typeface="Tahoma"/>
                        </a:rPr>
                        <a:t>платеж</a:t>
                      </a:r>
                      <a:endParaRPr sz="1000" dirty="0">
                        <a:latin typeface="+mn-lt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" name="object 27">
            <a:extLst>
              <a:ext uri="{FF2B5EF4-FFF2-40B4-BE49-F238E27FC236}">
                <a16:creationId xmlns:a16="http://schemas.microsoft.com/office/drawing/2014/main" id="{748D6166-08A7-4407-B94B-5A6355D9AF2B}"/>
              </a:ext>
            </a:extLst>
          </p:cNvPr>
          <p:cNvSpPr txBox="1"/>
          <p:nvPr/>
        </p:nvSpPr>
        <p:spPr>
          <a:xfrm>
            <a:off x="6859309" y="5627111"/>
            <a:ext cx="3515995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5125" marR="5080" indent="-353060" algn="r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C4D4F"/>
                </a:solidFill>
                <a:cs typeface="Tahoma"/>
              </a:rPr>
              <a:t>Д</a:t>
            </a:r>
            <a:r>
              <a:rPr lang="ru-RU" sz="900" dirty="0">
                <a:solidFill>
                  <a:srgbClr val="4C4D4F"/>
                </a:solidFill>
                <a:cs typeface="Tahoma"/>
              </a:rPr>
              <a:t>о </a:t>
            </a:r>
            <a:r>
              <a:rPr sz="900" dirty="0" err="1">
                <a:solidFill>
                  <a:srgbClr val="4C4D4F"/>
                </a:solidFill>
                <a:cs typeface="Tahoma"/>
              </a:rPr>
              <a:t>последнего</a:t>
            </a:r>
            <a:r>
              <a:rPr sz="900" dirty="0">
                <a:solidFill>
                  <a:srgbClr val="4C4D4F"/>
                </a:solidFill>
                <a:cs typeface="Tahoma"/>
              </a:rPr>
              <a:t> дня льготного периода необходимо внести  остаток задолженности (за вычетом всех внесенных  минимальных платежей), чтобы не платить проценты</a:t>
            </a:r>
            <a:endParaRPr sz="900" dirty="0">
              <a:cs typeface="Tahoma"/>
            </a:endParaRPr>
          </a:p>
        </p:txBody>
      </p:sp>
      <p:sp>
        <p:nvSpPr>
          <p:cNvPr id="34" name="object 28">
            <a:extLst>
              <a:ext uri="{FF2B5EF4-FFF2-40B4-BE49-F238E27FC236}">
                <a16:creationId xmlns:a16="http://schemas.microsoft.com/office/drawing/2014/main" id="{FB11879E-EED9-4FCD-B8D9-0A35146DCD13}"/>
              </a:ext>
            </a:extLst>
          </p:cNvPr>
          <p:cNvSpPr txBox="1"/>
          <p:nvPr/>
        </p:nvSpPr>
        <p:spPr>
          <a:xfrm>
            <a:off x="1181520" y="5645653"/>
            <a:ext cx="3188335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75" dirty="0">
                <a:solidFill>
                  <a:srgbClr val="4C4D4F"/>
                </a:solidFill>
                <a:cs typeface="Tahoma"/>
              </a:rPr>
              <a:t>65</a:t>
            </a:r>
            <a:r>
              <a:rPr sz="1000" b="1" spc="-155" dirty="0">
                <a:solidFill>
                  <a:srgbClr val="4C4D4F"/>
                </a:solidFill>
                <a:cs typeface="Tahoma"/>
              </a:rPr>
              <a:t> </a:t>
            </a:r>
            <a:r>
              <a:rPr sz="1000" b="1" spc="-5" dirty="0">
                <a:solidFill>
                  <a:srgbClr val="4C4D4F"/>
                </a:solidFill>
                <a:cs typeface="Tahoma"/>
              </a:rPr>
              <a:t>000</a:t>
            </a:r>
            <a:r>
              <a:rPr sz="1000" b="1" spc="-15" dirty="0">
                <a:solidFill>
                  <a:srgbClr val="4C4D4F"/>
                </a:solidFill>
                <a:cs typeface="Tahoma"/>
              </a:rPr>
              <a:t> </a:t>
            </a:r>
            <a:r>
              <a:rPr sz="1000" b="1" spc="-40" dirty="0">
                <a:solidFill>
                  <a:srgbClr val="4C4D4F"/>
                </a:solidFill>
                <a:cs typeface="Tahoma"/>
              </a:rPr>
              <a:t>₽</a:t>
            </a:r>
            <a:r>
              <a:rPr sz="1000" b="1" spc="-15" dirty="0">
                <a:solidFill>
                  <a:srgbClr val="4C4D4F"/>
                </a:solidFill>
                <a:cs typeface="Tahoma"/>
              </a:rPr>
              <a:t> </a:t>
            </a:r>
            <a:r>
              <a:rPr sz="900" spc="90" dirty="0">
                <a:solidFill>
                  <a:srgbClr val="4C4D4F"/>
                </a:solidFill>
                <a:cs typeface="Tahoma"/>
              </a:rPr>
              <a:t>—</a:t>
            </a:r>
            <a:r>
              <a:rPr sz="9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sz="900" spc="-10" dirty="0">
                <a:solidFill>
                  <a:srgbClr val="4C4D4F"/>
                </a:solidFill>
                <a:cs typeface="Tahoma"/>
              </a:rPr>
              <a:t>и</a:t>
            </a:r>
            <a:r>
              <a:rPr sz="900" spc="-15" dirty="0">
                <a:solidFill>
                  <a:srgbClr val="4C4D4F"/>
                </a:solidFill>
                <a:cs typeface="Tahoma"/>
              </a:rPr>
              <a:t>т</a:t>
            </a:r>
            <a:r>
              <a:rPr sz="900" spc="45" dirty="0">
                <a:solidFill>
                  <a:srgbClr val="4C4D4F"/>
                </a:solidFill>
                <a:cs typeface="Tahoma"/>
              </a:rPr>
              <a:t>о</a:t>
            </a:r>
            <a:r>
              <a:rPr sz="900" spc="10" dirty="0">
                <a:solidFill>
                  <a:srgbClr val="4C4D4F"/>
                </a:solidFill>
                <a:cs typeface="Tahoma"/>
              </a:rPr>
              <a:t>г</a:t>
            </a:r>
            <a:r>
              <a:rPr sz="900" spc="65" dirty="0">
                <a:solidFill>
                  <a:srgbClr val="4C4D4F"/>
                </a:solidFill>
                <a:cs typeface="Tahoma"/>
              </a:rPr>
              <a:t>о</a:t>
            </a:r>
            <a:r>
              <a:rPr sz="9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sz="900" spc="20" dirty="0">
                <a:solidFill>
                  <a:srgbClr val="4C4D4F"/>
                </a:solidFill>
                <a:cs typeface="Tahoma"/>
              </a:rPr>
              <a:t>тр</a:t>
            </a:r>
            <a:r>
              <a:rPr sz="900" spc="5" dirty="0">
                <a:solidFill>
                  <a:srgbClr val="4C4D4F"/>
                </a:solidFill>
                <a:cs typeface="Tahoma"/>
              </a:rPr>
              <a:t>а</a:t>
            </a:r>
            <a:r>
              <a:rPr sz="900" spc="-15" dirty="0">
                <a:solidFill>
                  <a:srgbClr val="4C4D4F"/>
                </a:solidFill>
                <a:cs typeface="Tahoma"/>
              </a:rPr>
              <a:t>ты</a:t>
            </a:r>
            <a:r>
              <a:rPr sz="9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sz="900" spc="5" dirty="0">
                <a:solidFill>
                  <a:srgbClr val="4C4D4F"/>
                </a:solidFill>
                <a:cs typeface="Tahoma"/>
              </a:rPr>
              <a:t>за</a:t>
            </a:r>
            <a:r>
              <a:rPr sz="9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sz="900" spc="10" dirty="0">
                <a:solidFill>
                  <a:srgbClr val="4C4D4F"/>
                </a:solidFill>
                <a:cs typeface="Tahoma"/>
              </a:rPr>
              <a:t>2</a:t>
            </a:r>
            <a:r>
              <a:rPr sz="9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sz="900" spc="65" dirty="0">
                <a:solidFill>
                  <a:srgbClr val="4C4D4F"/>
                </a:solidFill>
                <a:cs typeface="Tahoma"/>
              </a:rPr>
              <a:t>ме</a:t>
            </a:r>
            <a:r>
              <a:rPr sz="900" spc="40" dirty="0">
                <a:solidFill>
                  <a:srgbClr val="4C4D4F"/>
                </a:solidFill>
                <a:cs typeface="Tahoma"/>
              </a:rPr>
              <a:t>с</a:t>
            </a:r>
            <a:r>
              <a:rPr sz="900" spc="5" dirty="0">
                <a:solidFill>
                  <a:srgbClr val="4C4D4F"/>
                </a:solidFill>
                <a:cs typeface="Tahoma"/>
              </a:rPr>
              <a:t>яца</a:t>
            </a:r>
            <a:r>
              <a:rPr sz="9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sz="900" spc="-5" dirty="0">
                <a:solidFill>
                  <a:srgbClr val="4C4D4F"/>
                </a:solidFill>
                <a:cs typeface="Tahoma"/>
              </a:rPr>
              <a:t>(июль</a:t>
            </a:r>
            <a:r>
              <a:rPr sz="9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sz="900" spc="5" dirty="0">
                <a:solidFill>
                  <a:srgbClr val="4C4D4F"/>
                </a:solidFill>
                <a:cs typeface="Tahoma"/>
              </a:rPr>
              <a:t>и</a:t>
            </a:r>
            <a:r>
              <a:rPr sz="900" spc="-35" dirty="0">
                <a:solidFill>
                  <a:srgbClr val="4C4D4F"/>
                </a:solidFill>
                <a:cs typeface="Tahoma"/>
              </a:rPr>
              <a:t> </a:t>
            </a:r>
            <a:r>
              <a:rPr sz="900" spc="20" dirty="0">
                <a:solidFill>
                  <a:srgbClr val="4C4D4F"/>
                </a:solidFill>
                <a:cs typeface="Tahoma"/>
              </a:rPr>
              <a:t>авг</a:t>
            </a:r>
            <a:r>
              <a:rPr sz="900" spc="-5" dirty="0">
                <a:solidFill>
                  <a:srgbClr val="4C4D4F"/>
                </a:solidFill>
                <a:cs typeface="Tahoma"/>
              </a:rPr>
              <a:t>уст).</a:t>
            </a:r>
            <a:endParaRPr sz="900" dirty="0">
              <a:cs typeface="Tahoma"/>
            </a:endParaRPr>
          </a:p>
          <a:p>
            <a:pPr marL="12700" marR="544195">
              <a:lnSpc>
                <a:spcPct val="100000"/>
              </a:lnSpc>
            </a:pPr>
            <a:r>
              <a:rPr sz="800" dirty="0">
                <a:solidFill>
                  <a:schemeClr val="accent2"/>
                </a:solidFill>
                <a:cs typeface="Tahoma"/>
              </a:rPr>
              <a:t>Льготный</a:t>
            </a:r>
            <a:r>
              <a:rPr sz="800" spc="-30" dirty="0">
                <a:solidFill>
                  <a:schemeClr val="accent2"/>
                </a:solidFill>
                <a:cs typeface="Tahoma"/>
              </a:rPr>
              <a:t> </a:t>
            </a:r>
            <a:r>
              <a:rPr sz="800" spc="30" dirty="0">
                <a:solidFill>
                  <a:schemeClr val="accent2"/>
                </a:solidFill>
                <a:cs typeface="Tahoma"/>
              </a:rPr>
              <a:t>период</a:t>
            </a:r>
            <a:r>
              <a:rPr sz="800" spc="-30" dirty="0">
                <a:solidFill>
                  <a:schemeClr val="accent2"/>
                </a:solidFill>
                <a:cs typeface="Tahoma"/>
              </a:rPr>
              <a:t> </a:t>
            </a:r>
            <a:r>
              <a:rPr sz="800" dirty="0">
                <a:solidFill>
                  <a:schemeClr val="accent2"/>
                </a:solidFill>
                <a:cs typeface="Tahoma"/>
              </a:rPr>
              <a:t>на</a:t>
            </a:r>
            <a:r>
              <a:rPr sz="800" spc="-30" dirty="0">
                <a:solidFill>
                  <a:schemeClr val="accent2"/>
                </a:solidFill>
                <a:cs typeface="Tahoma"/>
              </a:rPr>
              <a:t> </a:t>
            </a:r>
            <a:r>
              <a:rPr sz="800" spc="15" dirty="0" err="1">
                <a:solidFill>
                  <a:schemeClr val="accent2"/>
                </a:solidFill>
                <a:cs typeface="Tahoma"/>
              </a:rPr>
              <a:t>эти</a:t>
            </a:r>
            <a:r>
              <a:rPr sz="800" spc="-30" dirty="0">
                <a:solidFill>
                  <a:schemeClr val="accent2"/>
                </a:solidFill>
                <a:cs typeface="Tahoma"/>
              </a:rPr>
              <a:t> </a:t>
            </a:r>
            <a:r>
              <a:rPr lang="ru-RU" sz="800" spc="15" dirty="0">
                <a:solidFill>
                  <a:schemeClr val="accent2"/>
                </a:solidFill>
                <a:cs typeface="Tahoma"/>
              </a:rPr>
              <a:t>покупки</a:t>
            </a:r>
            <a:r>
              <a:rPr sz="800" spc="-30" dirty="0">
                <a:solidFill>
                  <a:schemeClr val="accent2"/>
                </a:solidFill>
                <a:cs typeface="Tahoma"/>
              </a:rPr>
              <a:t> </a:t>
            </a:r>
            <a:r>
              <a:rPr lang="ru-RU" sz="800" spc="15" dirty="0">
                <a:solidFill>
                  <a:schemeClr val="accent2"/>
                </a:solidFill>
                <a:cs typeface="Tahoma"/>
              </a:rPr>
              <a:t>действует</a:t>
            </a:r>
            <a:r>
              <a:rPr sz="800" spc="15" dirty="0">
                <a:solidFill>
                  <a:schemeClr val="accent2"/>
                </a:solidFill>
                <a:cs typeface="Tahoma"/>
              </a:rPr>
              <a:t> </a:t>
            </a:r>
            <a:r>
              <a:rPr sz="800" spc="-295" dirty="0">
                <a:solidFill>
                  <a:schemeClr val="accent2"/>
                </a:solidFill>
                <a:cs typeface="Tahoma"/>
              </a:rPr>
              <a:t> </a:t>
            </a:r>
            <a:r>
              <a:rPr lang="ru-RU" sz="800" spc="-295" dirty="0">
                <a:solidFill>
                  <a:schemeClr val="accent2"/>
                </a:solidFill>
                <a:cs typeface="Tahoma"/>
              </a:rPr>
              <a:t/>
            </a:r>
            <a:br>
              <a:rPr lang="ru-RU" sz="800" spc="-295" dirty="0">
                <a:solidFill>
                  <a:schemeClr val="accent2"/>
                </a:solidFill>
                <a:cs typeface="Tahoma"/>
              </a:rPr>
            </a:br>
            <a:r>
              <a:rPr sz="800" spc="35" dirty="0" err="1">
                <a:solidFill>
                  <a:schemeClr val="accent2"/>
                </a:solidFill>
                <a:cs typeface="Tahoma"/>
              </a:rPr>
              <a:t>до</a:t>
            </a:r>
            <a:r>
              <a:rPr sz="800" spc="-40" dirty="0">
                <a:solidFill>
                  <a:schemeClr val="accent2"/>
                </a:solidFill>
                <a:cs typeface="Tahoma"/>
              </a:rPr>
              <a:t> </a:t>
            </a:r>
            <a:r>
              <a:rPr sz="800" spc="15" dirty="0">
                <a:solidFill>
                  <a:schemeClr val="accent2"/>
                </a:solidFill>
                <a:cs typeface="Tahoma"/>
              </a:rPr>
              <a:t>конца</a:t>
            </a:r>
            <a:r>
              <a:rPr sz="800" spc="-35" dirty="0">
                <a:solidFill>
                  <a:schemeClr val="accent2"/>
                </a:solidFill>
                <a:cs typeface="Tahoma"/>
              </a:rPr>
              <a:t> </a:t>
            </a:r>
            <a:r>
              <a:rPr sz="800" spc="25" dirty="0">
                <a:solidFill>
                  <a:schemeClr val="accent2"/>
                </a:solidFill>
                <a:cs typeface="Tahoma"/>
              </a:rPr>
              <a:t>декабря</a:t>
            </a:r>
            <a:r>
              <a:rPr sz="800" spc="-35" dirty="0">
                <a:solidFill>
                  <a:schemeClr val="accent2"/>
                </a:solidFill>
                <a:cs typeface="Tahoma"/>
              </a:rPr>
              <a:t> </a:t>
            </a:r>
            <a:r>
              <a:rPr sz="800" spc="90" dirty="0">
                <a:solidFill>
                  <a:schemeClr val="accent2"/>
                </a:solidFill>
                <a:cs typeface="Tahoma"/>
              </a:rPr>
              <a:t>—</a:t>
            </a:r>
            <a:r>
              <a:rPr sz="800" spc="-40" dirty="0">
                <a:solidFill>
                  <a:schemeClr val="accent2"/>
                </a:solidFill>
                <a:cs typeface="Tahoma"/>
              </a:rPr>
              <a:t> </a:t>
            </a:r>
            <a:r>
              <a:rPr sz="800" spc="5" dirty="0">
                <a:solidFill>
                  <a:schemeClr val="accent2"/>
                </a:solidFill>
                <a:cs typeface="Tahoma"/>
              </a:rPr>
              <a:t>6</a:t>
            </a:r>
            <a:r>
              <a:rPr sz="800" spc="-35" dirty="0">
                <a:solidFill>
                  <a:schemeClr val="accent2"/>
                </a:solidFill>
                <a:cs typeface="Tahoma"/>
              </a:rPr>
              <a:t> </a:t>
            </a:r>
            <a:r>
              <a:rPr sz="800" spc="30" dirty="0">
                <a:solidFill>
                  <a:schemeClr val="accent2"/>
                </a:solidFill>
                <a:cs typeface="Tahoma"/>
              </a:rPr>
              <a:t>месяцев</a:t>
            </a:r>
            <a:endParaRPr sz="800" dirty="0">
              <a:solidFill>
                <a:schemeClr val="accent2"/>
              </a:solidFill>
              <a:cs typeface="Tahoma"/>
            </a:endParaRPr>
          </a:p>
        </p:txBody>
      </p:sp>
      <p:pic>
        <p:nvPicPr>
          <p:cNvPr id="38" name="object 32">
            <a:extLst>
              <a:ext uri="{FF2B5EF4-FFF2-40B4-BE49-F238E27FC236}">
                <a16:creationId xmlns:a16="http://schemas.microsoft.com/office/drawing/2014/main" id="{812154EE-55C9-4328-A2A5-E0650816ADB9}"/>
              </a:ext>
            </a:extLst>
          </p:cNvPr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3182" y="4807467"/>
            <a:ext cx="216076" cy="284709"/>
          </a:xfrm>
          <a:prstGeom prst="rect">
            <a:avLst/>
          </a:prstGeom>
        </p:spPr>
      </p:pic>
      <p:pic>
        <p:nvPicPr>
          <p:cNvPr id="39" name="object 33">
            <a:extLst>
              <a:ext uri="{FF2B5EF4-FFF2-40B4-BE49-F238E27FC236}">
                <a16:creationId xmlns:a16="http://schemas.microsoft.com/office/drawing/2014/main" id="{6B8D5C8C-9464-449C-AB53-EA0F5717E22C}"/>
              </a:ext>
            </a:extLst>
          </p:cNvPr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2601" y="4807467"/>
            <a:ext cx="216076" cy="284709"/>
          </a:xfrm>
          <a:prstGeom prst="rect">
            <a:avLst/>
          </a:prstGeom>
        </p:spPr>
      </p:pic>
      <p:pic>
        <p:nvPicPr>
          <p:cNvPr id="40" name="object 34">
            <a:extLst>
              <a:ext uri="{FF2B5EF4-FFF2-40B4-BE49-F238E27FC236}">
                <a16:creationId xmlns:a16="http://schemas.microsoft.com/office/drawing/2014/main" id="{011FDC77-99BE-442B-9BE8-15222F8D2013}"/>
              </a:ext>
            </a:extLst>
          </p:cNvPr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20" y="4807467"/>
            <a:ext cx="216075" cy="284709"/>
          </a:xfrm>
          <a:prstGeom prst="rect">
            <a:avLst/>
          </a:prstGeom>
        </p:spPr>
      </p:pic>
      <p:pic>
        <p:nvPicPr>
          <p:cNvPr id="41" name="object 35">
            <a:extLst>
              <a:ext uri="{FF2B5EF4-FFF2-40B4-BE49-F238E27FC236}">
                <a16:creationId xmlns:a16="http://schemas.microsoft.com/office/drawing/2014/main" id="{010A4728-ED52-47EF-8E1B-25759F222477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439" y="4807467"/>
            <a:ext cx="216076" cy="284709"/>
          </a:xfrm>
          <a:prstGeom prst="rect">
            <a:avLst/>
          </a:prstGeom>
        </p:spPr>
      </p:pic>
      <p:pic>
        <p:nvPicPr>
          <p:cNvPr id="43" name="object 36">
            <a:extLst>
              <a:ext uri="{FF2B5EF4-FFF2-40B4-BE49-F238E27FC236}">
                <a16:creationId xmlns:a16="http://schemas.microsoft.com/office/drawing/2014/main" id="{D5B2ED31-8CAC-4679-860F-0249B265D0B4}"/>
              </a:ext>
            </a:extLst>
          </p:cNvPr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9164" y="4807467"/>
            <a:ext cx="216075" cy="284709"/>
          </a:xfrm>
          <a:prstGeom prst="rect">
            <a:avLst/>
          </a:prstGeom>
        </p:spPr>
      </p:pic>
      <p:sp>
        <p:nvSpPr>
          <p:cNvPr id="44" name="object 37">
            <a:extLst>
              <a:ext uri="{FF2B5EF4-FFF2-40B4-BE49-F238E27FC236}">
                <a16:creationId xmlns:a16="http://schemas.microsoft.com/office/drawing/2014/main" id="{F4D467F3-2FEF-4461-8302-DF194A1FAF7F}"/>
              </a:ext>
            </a:extLst>
          </p:cNvPr>
          <p:cNvSpPr/>
          <p:nvPr/>
        </p:nvSpPr>
        <p:spPr>
          <a:xfrm>
            <a:off x="1203473" y="5551770"/>
            <a:ext cx="2426970" cy="55244"/>
          </a:xfrm>
          <a:custGeom>
            <a:avLst/>
            <a:gdLst/>
            <a:ahLst/>
            <a:cxnLst/>
            <a:rect l="l" t="t" r="r" b="b"/>
            <a:pathLst>
              <a:path w="2426970" h="55245">
                <a:moveTo>
                  <a:pt x="203" y="0"/>
                </a:moveTo>
                <a:lnTo>
                  <a:pt x="0" y="54940"/>
                </a:lnTo>
                <a:lnTo>
                  <a:pt x="2426436" y="54940"/>
                </a:lnTo>
                <a:lnTo>
                  <a:pt x="2426220" y="0"/>
                </a:lnTo>
              </a:path>
            </a:pathLst>
          </a:custGeom>
          <a:ln w="12700">
            <a:solidFill>
              <a:srgbClr val="4C4D4F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6" name="object 38">
            <a:extLst>
              <a:ext uri="{FF2B5EF4-FFF2-40B4-BE49-F238E27FC236}">
                <a16:creationId xmlns:a16="http://schemas.microsoft.com/office/drawing/2014/main" id="{C90AB6CE-7422-4BB1-9209-4D45D60A5295}"/>
              </a:ext>
            </a:extLst>
          </p:cNvPr>
          <p:cNvSpPr/>
          <p:nvPr/>
        </p:nvSpPr>
        <p:spPr>
          <a:xfrm>
            <a:off x="9977205" y="5165083"/>
            <a:ext cx="0" cy="448309"/>
          </a:xfrm>
          <a:custGeom>
            <a:avLst/>
            <a:gdLst/>
            <a:ahLst/>
            <a:cxnLst/>
            <a:rect l="l" t="t" r="r" b="b"/>
            <a:pathLst>
              <a:path h="448310">
                <a:moveTo>
                  <a:pt x="0" y="0"/>
                </a:moveTo>
                <a:lnTo>
                  <a:pt x="0" y="447979"/>
                </a:lnTo>
              </a:path>
            </a:pathLst>
          </a:custGeom>
          <a:ln w="12700">
            <a:solidFill>
              <a:srgbClr val="4C4D4F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3551C349-4204-46F1-B528-6964958015C7}"/>
              </a:ext>
            </a:extLst>
          </p:cNvPr>
          <p:cNvSpPr txBox="1"/>
          <p:nvPr/>
        </p:nvSpPr>
        <p:spPr>
          <a:xfrm>
            <a:off x="776859" y="6483257"/>
            <a:ext cx="859755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600" spc="7" baseline="34722" dirty="0">
                <a:solidFill>
                  <a:srgbClr val="77787B"/>
                </a:solidFill>
                <a:cs typeface="Tahoma"/>
              </a:rPr>
              <a:t>*</a:t>
            </a:r>
            <a:r>
              <a:rPr sz="600" spc="165" baseline="34722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0" dirty="0">
                <a:solidFill>
                  <a:srgbClr val="77787B"/>
                </a:solidFill>
                <a:cs typeface="Tahoma"/>
              </a:rPr>
              <a:t>Если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0" dirty="0">
                <a:solidFill>
                  <a:srgbClr val="77787B"/>
                </a:solidFill>
                <a:cs typeface="Tahoma"/>
              </a:rPr>
              <a:t>последний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0" dirty="0">
                <a:solidFill>
                  <a:srgbClr val="77787B"/>
                </a:solidFill>
                <a:cs typeface="Tahoma"/>
              </a:rPr>
              <a:t>день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20" dirty="0">
                <a:solidFill>
                  <a:srgbClr val="77787B"/>
                </a:solidFill>
                <a:cs typeface="Tahoma"/>
              </a:rPr>
              <a:t>расчетного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5" dirty="0">
                <a:solidFill>
                  <a:srgbClr val="77787B"/>
                </a:solidFill>
                <a:cs typeface="Tahoma"/>
              </a:rPr>
              <a:t>периода</a:t>
            </a:r>
            <a:r>
              <a:rPr sz="700" spc="-20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0" dirty="0">
                <a:solidFill>
                  <a:srgbClr val="77787B"/>
                </a:solidFill>
                <a:cs typeface="Tahoma"/>
              </a:rPr>
              <a:t>приходится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dirty="0">
                <a:solidFill>
                  <a:srgbClr val="77787B"/>
                </a:solidFill>
                <a:cs typeface="Tahoma"/>
              </a:rPr>
              <a:t>на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0" dirty="0">
                <a:solidFill>
                  <a:srgbClr val="77787B"/>
                </a:solidFill>
                <a:cs typeface="Tahoma"/>
              </a:rPr>
              <a:t>выходной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5" dirty="0">
                <a:solidFill>
                  <a:srgbClr val="77787B"/>
                </a:solidFill>
                <a:cs typeface="Tahoma"/>
              </a:rPr>
              <a:t>день,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0" dirty="0">
                <a:solidFill>
                  <a:srgbClr val="77787B"/>
                </a:solidFill>
                <a:cs typeface="Tahoma"/>
              </a:rPr>
              <a:t>то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5" dirty="0">
                <a:solidFill>
                  <a:srgbClr val="77787B"/>
                </a:solidFill>
                <a:cs typeface="Tahoma"/>
              </a:rPr>
              <a:t>длительность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20" dirty="0">
                <a:solidFill>
                  <a:srgbClr val="77787B"/>
                </a:solidFill>
                <a:cs typeface="Tahoma"/>
              </a:rPr>
              <a:t>расчетного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5" dirty="0">
                <a:solidFill>
                  <a:srgbClr val="77787B"/>
                </a:solidFill>
                <a:cs typeface="Tahoma"/>
              </a:rPr>
              <a:t>периода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5" dirty="0">
                <a:solidFill>
                  <a:srgbClr val="77787B"/>
                </a:solidFill>
                <a:cs typeface="Tahoma"/>
              </a:rPr>
              <a:t>продлевается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25" dirty="0">
                <a:solidFill>
                  <a:srgbClr val="77787B"/>
                </a:solidFill>
                <a:cs typeface="Tahoma"/>
              </a:rPr>
              <a:t>до</a:t>
            </a:r>
            <a:r>
              <a:rPr sz="700" spc="-20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25" dirty="0">
                <a:solidFill>
                  <a:srgbClr val="77787B"/>
                </a:solidFill>
                <a:cs typeface="Tahoma"/>
              </a:rPr>
              <a:t>первого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25" dirty="0">
                <a:solidFill>
                  <a:srgbClr val="77787B"/>
                </a:solidFill>
                <a:cs typeface="Tahoma"/>
              </a:rPr>
              <a:t>рабочего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dirty="0">
                <a:solidFill>
                  <a:srgbClr val="77787B"/>
                </a:solidFill>
                <a:cs typeface="Tahoma"/>
              </a:rPr>
              <a:t>дня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20" dirty="0">
                <a:solidFill>
                  <a:srgbClr val="77787B"/>
                </a:solidFill>
                <a:cs typeface="Tahoma"/>
              </a:rPr>
              <a:t>следующего</a:t>
            </a:r>
            <a:r>
              <a:rPr sz="700" spc="-15" dirty="0">
                <a:solidFill>
                  <a:srgbClr val="77787B"/>
                </a:solidFill>
                <a:cs typeface="Tahoma"/>
              </a:rPr>
              <a:t> </a:t>
            </a:r>
            <a:r>
              <a:rPr sz="700" spc="15" dirty="0" err="1">
                <a:solidFill>
                  <a:srgbClr val="77787B"/>
                </a:solidFill>
                <a:cs typeface="Tahoma"/>
              </a:rPr>
              <a:t>месяца</a:t>
            </a:r>
            <a:r>
              <a:rPr sz="700" spc="15" dirty="0">
                <a:solidFill>
                  <a:srgbClr val="77787B"/>
                </a:solidFill>
                <a:cs typeface="Tahoma"/>
              </a:rPr>
              <a:t>.</a:t>
            </a:r>
            <a:endParaRPr sz="700" dirty="0">
              <a:cs typeface="Tahoma"/>
            </a:endParaRPr>
          </a:p>
        </p:txBody>
      </p:sp>
      <p:sp>
        <p:nvSpPr>
          <p:cNvPr id="48" name="object 4">
            <a:extLst>
              <a:ext uri="{FF2B5EF4-FFF2-40B4-BE49-F238E27FC236}">
                <a16:creationId xmlns:a16="http://schemas.microsoft.com/office/drawing/2014/main" id="{F279D23E-B370-41FF-AC3E-6FC2280DE2AD}"/>
              </a:ext>
            </a:extLst>
          </p:cNvPr>
          <p:cNvSpPr/>
          <p:nvPr/>
        </p:nvSpPr>
        <p:spPr>
          <a:xfrm>
            <a:off x="675987" y="3740244"/>
            <a:ext cx="361256" cy="361251"/>
          </a:xfrm>
          <a:prstGeom prst="rect">
            <a:avLst/>
          </a:prstGeom>
          <a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762746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E999010A-86CD-4444-9C02-2662C22B3D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6487" y="2709121"/>
            <a:ext cx="8035925" cy="2856410"/>
          </a:xfrm>
        </p:spPr>
        <p:txBody>
          <a:bodyPr>
            <a:normAutofit/>
          </a:bodyPr>
          <a:lstStyle/>
          <a:p>
            <a:r>
              <a:rPr lang="ru-RU" sz="4000" dirty="0">
                <a:cs typeface="Arial" panose="020B0604020202020204" pitchFamily="34" charset="0"/>
              </a:rPr>
              <a:t>Программа лояльности с кешбэком от партнеров</a:t>
            </a:r>
          </a:p>
          <a:p>
            <a:endParaRPr lang="ru-RU" sz="4000" dirty="0">
              <a:cs typeface="Arial" panose="020B060402020202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B1BDC9-7DCA-FE46-9897-899201CF5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6486" y="5848689"/>
            <a:ext cx="5519333" cy="754062"/>
          </a:xfrm>
        </p:spPr>
        <p:txBody>
          <a:bodyPr/>
          <a:lstStyle/>
          <a:p>
            <a:r>
              <a:rPr lang="en-US" sz="1400" dirty="0" err="1">
                <a:cs typeface="Arial" panose="020B0604020202020204" pitchFamily="34" charset="0"/>
              </a:rPr>
              <a:t>gazprombank.ru</a:t>
            </a:r>
            <a:endParaRPr lang="en-US" sz="1400" dirty="0"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93611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name="Слайд think-cell" r:id="rId4" imgW="353" imgH="318" progId="TCLayout.ActiveDocument.1">
                  <p:embed/>
                </p:oleObj>
              </mc:Choice>
              <mc:Fallback>
                <p:oleObj name="Слайд think-cell" r:id="rId4" imgW="353" imgH="318" progId="TCLayout.ActiveDocument.1">
                  <p:embed/>
                  <p:pic>
                    <p:nvPicPr>
                      <p:cNvPr id="18" name="Объект 1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158707" y="612997"/>
            <a:ext cx="8914683" cy="4126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Программа лояльности от партнеров</a:t>
            </a:r>
          </a:p>
        </p:txBody>
      </p:sp>
      <p:sp>
        <p:nvSpPr>
          <p:cNvPr id="5" name="Shape 2739">
            <a:extLst>
              <a:ext uri="{FF2B5EF4-FFF2-40B4-BE49-F238E27FC236}">
                <a16:creationId xmlns:a16="http://schemas.microsoft.com/office/drawing/2014/main" id="{FE56F655-0416-3F42-AB8F-BC023779DD3B}"/>
              </a:ext>
            </a:extLst>
          </p:cNvPr>
          <p:cNvSpPr/>
          <p:nvPr/>
        </p:nvSpPr>
        <p:spPr>
          <a:xfrm>
            <a:off x="525519" y="1248505"/>
            <a:ext cx="9580180" cy="940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r">
              <a:defRPr sz="1600">
                <a:solidFill>
                  <a:srgbClr val="686B73"/>
                </a:solidFill>
              </a:defRPr>
            </a:lvl1pPr>
          </a:lstStyle>
          <a:p>
            <a:pPr algn="l">
              <a:lnSpc>
                <a:spcPct val="107000"/>
              </a:lnSpc>
            </a:pPr>
            <a:r>
              <a:rPr lang="ru-RU" sz="1800" b="1" dirty="0">
                <a:solidFill>
                  <a:srgbClr val="800769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Воспользуйтесь индивидуальным предложением </a:t>
            </a:r>
            <a:r>
              <a:rPr lang="en-US" sz="1800" b="1" dirty="0">
                <a:solidFill>
                  <a:srgbClr val="800769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/>
            </a:r>
            <a:br>
              <a:rPr lang="en-US" sz="1800" b="1" dirty="0">
                <a:solidFill>
                  <a:srgbClr val="800769"/>
                </a:solidFill>
                <a:latin typeface="Cera CY" panose="00000500000000000000" pitchFamily="2" charset="-52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800769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и получите у партнеров Банка</a:t>
            </a:r>
            <a:r>
              <a:rPr lang="en-US" sz="1800" b="1" dirty="0">
                <a:solidFill>
                  <a:srgbClr val="800769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/>
            </a:r>
            <a:br>
              <a:rPr lang="en-US" sz="1800" b="1" dirty="0">
                <a:solidFill>
                  <a:srgbClr val="800769"/>
                </a:solidFill>
                <a:latin typeface="Cera CY" panose="00000500000000000000" pitchFamily="2" charset="-52"/>
                <a:cs typeface="Arial" panose="020B0604020202020204" pitchFamily="34" charset="0"/>
              </a:rPr>
            </a:br>
            <a:endParaRPr lang="ru-RU" sz="1800" b="1" dirty="0">
              <a:solidFill>
                <a:srgbClr val="800769"/>
              </a:solidFill>
              <a:latin typeface="Cera CY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728297-3E9E-7943-9134-3B3538A1F064}"/>
              </a:ext>
            </a:extLst>
          </p:cNvPr>
          <p:cNvSpPr/>
          <p:nvPr/>
        </p:nvSpPr>
        <p:spPr>
          <a:xfrm>
            <a:off x="464084" y="6216529"/>
            <a:ext cx="105668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600" dirty="0">
                <a:solidFill>
                  <a:schemeClr val="bg1">
                    <a:lumMod val="50000"/>
                  </a:schemeClr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*Для начисления кешбэка покупка должна быть оплачена картой Банка ГПБ (АО) и совершена в период проведения акции. Выплата кешбэка осуществляется в течение 90 дней с даты окончания проведения акции посредством зачисления денежных средств на счет участника акции.</a:t>
            </a:r>
          </a:p>
          <a:p>
            <a:pPr>
              <a:spcBef>
                <a:spcPct val="0"/>
              </a:spcBef>
            </a:pPr>
            <a:r>
              <a:rPr lang="ru-RU" sz="600" dirty="0">
                <a:solidFill>
                  <a:schemeClr val="bg1">
                    <a:lumMod val="50000"/>
                  </a:schemeClr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**В акции не принимают участия расчетные корпоративные карты, расчетные карты Федерального казначейства и предоплаченные виртуальные карты.</a:t>
            </a:r>
          </a:p>
          <a:p>
            <a:pPr>
              <a:spcBef>
                <a:spcPct val="0"/>
              </a:spcBef>
            </a:pPr>
            <a:r>
              <a:rPr lang="ru-RU" sz="600" dirty="0">
                <a:solidFill>
                  <a:schemeClr val="bg1">
                    <a:lumMod val="50000"/>
                  </a:schemeClr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Порядок, сроки, условия проведения стимулирующих мероприятий и критерии участия в них определяются партнерами Банка самостоятельно без участия Банка. Банк доводит информацию до сведения держателей карт посредством </a:t>
            </a:r>
            <a:r>
              <a:rPr lang="ru-RU" sz="600" dirty="0" err="1">
                <a:solidFill>
                  <a:schemeClr val="bg1">
                    <a:lumMod val="50000"/>
                  </a:schemeClr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пуш</a:t>
            </a:r>
            <a:r>
              <a:rPr lang="ru-RU" sz="600" dirty="0">
                <a:solidFill>
                  <a:schemeClr val="bg1">
                    <a:lumMod val="50000"/>
                  </a:schemeClr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, смс, </a:t>
            </a:r>
            <a:r>
              <a:rPr lang="ru-RU" sz="600" dirty="0" err="1">
                <a:solidFill>
                  <a:schemeClr val="bg1">
                    <a:lumMod val="50000"/>
                  </a:schemeClr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email</a:t>
            </a:r>
            <a:r>
              <a:rPr lang="ru-RU" sz="600" dirty="0">
                <a:solidFill>
                  <a:schemeClr val="bg1">
                    <a:lumMod val="50000"/>
                  </a:schemeClr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-рассылок и размещения баннера в мобильном приложении Банка.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0B9174-D574-2A46-890E-5D6719CF834E}"/>
              </a:ext>
            </a:extLst>
          </p:cNvPr>
          <p:cNvSpPr/>
          <p:nvPr/>
        </p:nvSpPr>
        <p:spPr>
          <a:xfrm>
            <a:off x="440839" y="4384016"/>
            <a:ext cx="675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/>
            <a:r>
              <a:rPr lang="ru-RU" b="1" dirty="0">
                <a:solidFill>
                  <a:srgbClr val="800769"/>
                </a:solidFill>
                <a:latin typeface="Cera CY" panose="00000500000000000000" pitchFamily="2" charset="-52"/>
              </a:rPr>
              <a:t>В каких категориях можно получить спецпредложение</a:t>
            </a:r>
            <a:endParaRPr lang="en-US" b="1" dirty="0">
              <a:solidFill>
                <a:srgbClr val="800769"/>
              </a:solidFill>
              <a:latin typeface="Cera CY" panose="00000500000000000000" pitchFamily="2" charset="-52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57BD6F-2375-B94A-AE65-6F9EF547A9BC}"/>
              </a:ext>
            </a:extLst>
          </p:cNvPr>
          <p:cNvSpPr/>
          <p:nvPr/>
        </p:nvSpPr>
        <p:spPr>
          <a:xfrm>
            <a:off x="6847095" y="1248505"/>
            <a:ext cx="4589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/>
            <a:r>
              <a:rPr lang="ru-RU" b="1" dirty="0">
                <a:solidFill>
                  <a:srgbClr val="800769"/>
                </a:solidFill>
                <a:latin typeface="Cera CY" panose="00000500000000000000" pitchFamily="2" charset="-52"/>
              </a:rPr>
              <a:t>По каким картам можно получить </a:t>
            </a:r>
            <a:r>
              <a:rPr lang="en-US" b="1" dirty="0">
                <a:solidFill>
                  <a:srgbClr val="800769"/>
                </a:solidFill>
                <a:latin typeface="Cera CY" panose="00000500000000000000" pitchFamily="2" charset="-52"/>
              </a:rPr>
              <a:t/>
            </a:r>
            <a:br>
              <a:rPr lang="en-US" b="1" dirty="0">
                <a:solidFill>
                  <a:srgbClr val="800769"/>
                </a:solidFill>
                <a:latin typeface="Cera CY" panose="00000500000000000000" pitchFamily="2" charset="-52"/>
              </a:rPr>
            </a:br>
            <a:r>
              <a:rPr lang="ru-RU" b="1" dirty="0">
                <a:solidFill>
                  <a:srgbClr val="800769"/>
                </a:solidFill>
                <a:latin typeface="Cera CY" panose="00000500000000000000" pitchFamily="2" charset="-52"/>
              </a:rPr>
              <a:t>спецпредложение**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C4D142-4E3B-EC41-AEF7-AC3327B80397}"/>
              </a:ext>
            </a:extLst>
          </p:cNvPr>
          <p:cNvSpPr txBox="1"/>
          <p:nvPr/>
        </p:nvSpPr>
        <p:spPr>
          <a:xfrm>
            <a:off x="863765" y="5474194"/>
            <a:ext cx="12868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Кафе </a:t>
            </a:r>
            <a:endParaRPr lang="en-US" sz="1100" dirty="0">
              <a:latin typeface="Cera CY" panose="00000500000000000000" pitchFamily="2" charset="-52"/>
              <a:cs typeface="Arial" panose="020B0604020202020204" pitchFamily="34" charset="0"/>
            </a:endParaRPr>
          </a:p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и</a:t>
            </a:r>
            <a:r>
              <a:rPr lang="en-US" sz="1100" dirty="0">
                <a:latin typeface="Cera CY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рестораны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C97D7-20E8-3A45-8E55-C364971F7FDE}"/>
              </a:ext>
            </a:extLst>
          </p:cNvPr>
          <p:cNvSpPr txBox="1"/>
          <p:nvPr/>
        </p:nvSpPr>
        <p:spPr>
          <a:xfrm>
            <a:off x="8329783" y="4965551"/>
            <a:ext cx="13284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Аптеки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AD9697-FA0C-8E41-96A0-7ED475998CAF}"/>
              </a:ext>
            </a:extLst>
          </p:cNvPr>
          <p:cNvSpPr txBox="1"/>
          <p:nvPr/>
        </p:nvSpPr>
        <p:spPr>
          <a:xfrm>
            <a:off x="9753236" y="5557173"/>
            <a:ext cx="15017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Интернет-магазины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B26B1-164F-FC41-B32A-E38ED3625B7F}"/>
              </a:ext>
            </a:extLst>
          </p:cNvPr>
          <p:cNvSpPr txBox="1"/>
          <p:nvPr/>
        </p:nvSpPr>
        <p:spPr>
          <a:xfrm>
            <a:off x="5388514" y="5557173"/>
            <a:ext cx="10926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Электроника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7327E-9226-7845-810F-D9857FCF0EE2}"/>
              </a:ext>
            </a:extLst>
          </p:cNvPr>
          <p:cNvSpPr txBox="1"/>
          <p:nvPr/>
        </p:nvSpPr>
        <p:spPr>
          <a:xfrm>
            <a:off x="6983788" y="4878842"/>
            <a:ext cx="9400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Детские товары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B5771B-8068-CC42-94AE-6775AA3CC23C}"/>
              </a:ext>
            </a:extLst>
          </p:cNvPr>
          <p:cNvSpPr txBox="1"/>
          <p:nvPr/>
        </p:nvSpPr>
        <p:spPr>
          <a:xfrm>
            <a:off x="8320901" y="5557173"/>
            <a:ext cx="9191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Медицина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866415" y="4878842"/>
            <a:ext cx="11846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Еда, супермаркеты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B6C3EF-3E6A-ED45-BECB-C3A2F3DA9CB4}"/>
              </a:ext>
            </a:extLst>
          </p:cNvPr>
          <p:cNvSpPr txBox="1"/>
          <p:nvPr/>
        </p:nvSpPr>
        <p:spPr>
          <a:xfrm>
            <a:off x="2582629" y="5474194"/>
            <a:ext cx="1026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Развлечения и хобби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072B55-9F7D-C24F-B96C-4ECB7FE23269}"/>
              </a:ext>
            </a:extLst>
          </p:cNvPr>
          <p:cNvSpPr txBox="1"/>
          <p:nvPr/>
        </p:nvSpPr>
        <p:spPr>
          <a:xfrm>
            <a:off x="6979305" y="5474194"/>
            <a:ext cx="11684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Одежда </a:t>
            </a:r>
            <a:b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</a:br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и обувь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47327E-9226-7845-810F-D9857FCF0EE2}"/>
              </a:ext>
            </a:extLst>
          </p:cNvPr>
          <p:cNvSpPr txBox="1"/>
          <p:nvPr/>
        </p:nvSpPr>
        <p:spPr>
          <a:xfrm>
            <a:off x="5394331" y="4878842"/>
            <a:ext cx="1210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Красота и парфюмерия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985565" y="3260244"/>
            <a:ext cx="2694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Зайдите в личный кабинет</a:t>
            </a:r>
          </a:p>
        </p:txBody>
      </p:sp>
      <p:sp>
        <p:nvSpPr>
          <p:cNvPr id="38" name="object 13">
            <a:extLst>
              <a:ext uri="{FF2B5EF4-FFF2-40B4-BE49-F238E27FC236}">
                <a16:creationId xmlns:a16="http://schemas.microsoft.com/office/drawing/2014/main" id="{54348442-8A7F-974C-B4D3-8CF2BF51C3E5}"/>
              </a:ext>
            </a:extLst>
          </p:cNvPr>
          <p:cNvSpPr txBox="1"/>
          <p:nvPr/>
        </p:nvSpPr>
        <p:spPr>
          <a:xfrm>
            <a:off x="525939" y="3951984"/>
            <a:ext cx="755688" cy="479654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 marR="5590">
              <a:lnSpc>
                <a:spcPts val="1651"/>
              </a:lnSpc>
              <a:spcBef>
                <a:spcPts val="121"/>
              </a:spcBef>
            </a:pPr>
            <a:r>
              <a:rPr lang="ru-RU" sz="9600" b="1" spc="-17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1</a:t>
            </a:r>
            <a:endParaRPr lang="ru-RU" sz="9600" spc="-6" dirty="0">
              <a:solidFill>
                <a:srgbClr val="0057B6"/>
              </a:solidFill>
              <a:latin typeface="Cera CY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39" name="object 13">
            <a:extLst>
              <a:ext uri="{FF2B5EF4-FFF2-40B4-BE49-F238E27FC236}">
                <a16:creationId xmlns:a16="http://schemas.microsoft.com/office/drawing/2014/main" id="{027EA29D-AF26-2445-9009-0774A6564B76}"/>
              </a:ext>
            </a:extLst>
          </p:cNvPr>
          <p:cNvSpPr txBox="1"/>
          <p:nvPr/>
        </p:nvSpPr>
        <p:spPr>
          <a:xfrm>
            <a:off x="4148421" y="3982235"/>
            <a:ext cx="755688" cy="479654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 marR="5590">
              <a:lnSpc>
                <a:spcPts val="1651"/>
              </a:lnSpc>
              <a:spcBef>
                <a:spcPts val="121"/>
              </a:spcBef>
            </a:pPr>
            <a:r>
              <a:rPr lang="ru-RU" sz="9600" b="1" spc="-17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2</a:t>
            </a:r>
            <a:endParaRPr lang="ru-RU" sz="9600" spc="-6" dirty="0">
              <a:solidFill>
                <a:srgbClr val="0057B6"/>
              </a:solidFill>
              <a:latin typeface="Cera CY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40" name="object 13">
            <a:extLst>
              <a:ext uri="{FF2B5EF4-FFF2-40B4-BE49-F238E27FC236}">
                <a16:creationId xmlns:a16="http://schemas.microsoft.com/office/drawing/2014/main" id="{881F8A26-3CFC-294E-816A-94D51EAE9555}"/>
              </a:ext>
            </a:extLst>
          </p:cNvPr>
          <p:cNvSpPr txBox="1"/>
          <p:nvPr/>
        </p:nvSpPr>
        <p:spPr>
          <a:xfrm>
            <a:off x="7824029" y="3971951"/>
            <a:ext cx="755688" cy="479654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 marR="5590">
              <a:lnSpc>
                <a:spcPts val="1651"/>
              </a:lnSpc>
              <a:spcBef>
                <a:spcPts val="121"/>
              </a:spcBef>
            </a:pPr>
            <a:r>
              <a:rPr lang="ru-RU" sz="9600" b="1" spc="-17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3</a:t>
            </a:r>
            <a:endParaRPr lang="ru-RU" sz="9600" spc="-6" dirty="0">
              <a:solidFill>
                <a:srgbClr val="0057B6"/>
              </a:solidFill>
              <a:latin typeface="Cera CY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4858457" y="3258646"/>
            <a:ext cx="3623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Выберите карточку </a:t>
            </a:r>
            <a:r>
              <a:rPr lang="en-US" sz="1400" b="1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/>
            </a:r>
            <a:br>
              <a:rPr lang="en-US" sz="1400" b="1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с предложением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8579717" y="3229501"/>
            <a:ext cx="2768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Расплатитесь картой Газпромбанка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7453385" y="2066607"/>
            <a:ext cx="2138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ra CY" panose="00000500000000000000" pitchFamily="2" charset="-52"/>
                <a:cs typeface="Arial" panose="020B0604020202020204" pitchFamily="34" charset="0"/>
              </a:rPr>
              <a:t>Дебетовые карты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9915583" y="2071744"/>
            <a:ext cx="2138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ra CY" panose="00000500000000000000" pitchFamily="2" charset="-52"/>
                <a:cs typeface="Arial" panose="020B0604020202020204" pitchFamily="34" charset="0"/>
              </a:rPr>
              <a:t>Кредитные карты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7257BD6F-2375-B94A-AE65-6F9EF547A9BC}"/>
              </a:ext>
            </a:extLst>
          </p:cNvPr>
          <p:cNvSpPr/>
          <p:nvPr/>
        </p:nvSpPr>
        <p:spPr>
          <a:xfrm>
            <a:off x="449197" y="2752130"/>
            <a:ext cx="7046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/>
            <a:r>
              <a:rPr lang="ru-RU" b="1" dirty="0">
                <a:solidFill>
                  <a:srgbClr val="800769"/>
                </a:solidFill>
                <a:latin typeface="Cera CY" panose="00000500000000000000" pitchFamily="2" charset="-52"/>
              </a:rPr>
              <a:t>Как воспользоваться спецпредложением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2582629" y="4878842"/>
            <a:ext cx="11846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Цветы </a:t>
            </a:r>
            <a:b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</a:br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и подарки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4046774" y="4878842"/>
            <a:ext cx="11846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Услуги </a:t>
            </a:r>
            <a:b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</a:br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и сервис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9768441" y="4878842"/>
            <a:ext cx="11846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Дом </a:t>
            </a:r>
            <a:b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</a:br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и ремонт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4028814" y="5557173"/>
            <a:ext cx="11846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Обучение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09460AE-FE00-2247-8B1E-9B26401B9E83}"/>
              </a:ext>
            </a:extLst>
          </p:cNvPr>
          <p:cNvSpPr txBox="1"/>
          <p:nvPr/>
        </p:nvSpPr>
        <p:spPr>
          <a:xfrm>
            <a:off x="11202938" y="4965551"/>
            <a:ext cx="11846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Авто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85565" y="3593699"/>
            <a:ext cx="251086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по баннеру из мобильного приложения «</a:t>
            </a:r>
            <a:r>
              <a:rPr lang="ru-RU" sz="1100" dirty="0" err="1">
                <a:latin typeface="Cera CY" panose="00000500000000000000" pitchFamily="2" charset="-52"/>
                <a:cs typeface="Arial" panose="020B0604020202020204" pitchFamily="34" charset="0"/>
              </a:rPr>
              <a:t>Телекард</a:t>
            </a:r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 2.0» </a:t>
            </a:r>
            <a:r>
              <a:rPr lang="en-US" sz="1100" dirty="0">
                <a:latin typeface="Cera CY" panose="00000500000000000000" pitchFamily="2" charset="-52"/>
                <a:cs typeface="Arial" panose="020B0604020202020204" pitchFamily="34" charset="0"/>
              </a:rPr>
              <a:t/>
            </a:r>
            <a:br>
              <a:rPr lang="en-US" sz="1100" dirty="0">
                <a:latin typeface="Cera CY" panose="00000500000000000000" pitchFamily="2" charset="-52"/>
                <a:cs typeface="Arial" panose="020B0604020202020204" pitchFamily="34" charset="0"/>
              </a:rPr>
            </a:br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или из рассылки от банка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4858457" y="3762976"/>
            <a:ext cx="25108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и описанием условий получения бонуса от партнера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8579717" y="3762976"/>
            <a:ext cx="25108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на сайте или в магазине партнера </a:t>
            </a:r>
            <a:b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</a:br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и получите скидку или </a:t>
            </a:r>
            <a:r>
              <a:rPr lang="ru-RU" sz="1100" dirty="0" err="1">
                <a:latin typeface="Cera CY" panose="00000500000000000000" pitchFamily="2" charset="-52"/>
                <a:cs typeface="Arial" panose="020B0604020202020204" pitchFamily="34" charset="0"/>
              </a:rPr>
              <a:t>кешбэк</a:t>
            </a:r>
            <a:r>
              <a:rPr lang="ru-RU" sz="1100" dirty="0">
                <a:latin typeface="Cera CY" panose="00000500000000000000" pitchFamily="2" charset="-52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4B877FB-7EA2-44D4-862C-8FB5BB055A97}"/>
              </a:ext>
            </a:extLst>
          </p:cNvPr>
          <p:cNvSpPr txBox="1"/>
          <p:nvPr/>
        </p:nvSpPr>
        <p:spPr>
          <a:xfrm>
            <a:off x="991122" y="2071744"/>
            <a:ext cx="9847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Скидки</a:t>
            </a:r>
            <a:endParaRPr lang="ru-RU" sz="14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52D1F8E-6654-4C9E-AF2C-A562F3C836ED}"/>
              </a:ext>
            </a:extLst>
          </p:cNvPr>
          <p:cNvSpPr txBox="1"/>
          <p:nvPr/>
        </p:nvSpPr>
        <p:spPr>
          <a:xfrm>
            <a:off x="2674973" y="2071744"/>
            <a:ext cx="9847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Бонусы</a:t>
            </a:r>
            <a:endParaRPr lang="ru-RU" sz="14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3B62797-C3A2-4340-90EB-4516E570FF46}"/>
              </a:ext>
            </a:extLst>
          </p:cNvPr>
          <p:cNvSpPr txBox="1"/>
          <p:nvPr/>
        </p:nvSpPr>
        <p:spPr>
          <a:xfrm>
            <a:off x="4354190" y="2066607"/>
            <a:ext cx="19964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Кешбэк</a:t>
            </a:r>
            <a:r>
              <a:rPr lang="ru-RU" sz="1400" dirty="0">
                <a:solidFill>
                  <a:srgbClr val="0057B6"/>
                </a:solidFill>
                <a:latin typeface="Cera CY" panose="00000500000000000000" pitchFamily="2" charset="-52"/>
                <a:cs typeface="Arial" panose="020B0604020202020204" pitchFamily="34" charset="0"/>
              </a:rPr>
              <a:t> до 30%* </a:t>
            </a:r>
            <a:endParaRPr lang="ru-RU" sz="1400" dirty="0"/>
          </a:p>
        </p:txBody>
      </p:sp>
      <p:sp>
        <p:nvSpPr>
          <p:cNvPr id="76" name="object 18">
            <a:extLst>
              <a:ext uri="{FF2B5EF4-FFF2-40B4-BE49-F238E27FC236}">
                <a16:creationId xmlns:a16="http://schemas.microsoft.com/office/drawing/2014/main" id="{1C02B4B9-582D-4C02-91AF-098915E4914F}"/>
              </a:ext>
            </a:extLst>
          </p:cNvPr>
          <p:cNvSpPr/>
          <p:nvPr/>
        </p:nvSpPr>
        <p:spPr>
          <a:xfrm>
            <a:off x="537433" y="1995981"/>
            <a:ext cx="446416" cy="446417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22">
            <a:extLst>
              <a:ext uri="{FF2B5EF4-FFF2-40B4-BE49-F238E27FC236}">
                <a16:creationId xmlns:a16="http://schemas.microsoft.com/office/drawing/2014/main" id="{E9AD3C51-1A66-4F5C-963E-CFCC3AFFB464}"/>
              </a:ext>
            </a:extLst>
          </p:cNvPr>
          <p:cNvSpPr/>
          <p:nvPr/>
        </p:nvSpPr>
        <p:spPr>
          <a:xfrm>
            <a:off x="2187973" y="1993502"/>
            <a:ext cx="446416" cy="446413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19">
            <a:extLst>
              <a:ext uri="{FF2B5EF4-FFF2-40B4-BE49-F238E27FC236}">
                <a16:creationId xmlns:a16="http://schemas.microsoft.com/office/drawing/2014/main" id="{C10C6BBA-3082-4DF0-A71E-1D7F2D97D106}"/>
              </a:ext>
            </a:extLst>
          </p:cNvPr>
          <p:cNvSpPr/>
          <p:nvPr/>
        </p:nvSpPr>
        <p:spPr>
          <a:xfrm>
            <a:off x="3889203" y="1993502"/>
            <a:ext cx="446415" cy="446417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5">
            <a:extLst>
              <a:ext uri="{FF2B5EF4-FFF2-40B4-BE49-F238E27FC236}">
                <a16:creationId xmlns:a16="http://schemas.microsoft.com/office/drawing/2014/main" id="{FF05F298-A028-4238-9F6E-9D4ED08C9210}"/>
              </a:ext>
            </a:extLst>
          </p:cNvPr>
          <p:cNvSpPr/>
          <p:nvPr/>
        </p:nvSpPr>
        <p:spPr>
          <a:xfrm>
            <a:off x="10788483" y="4903062"/>
            <a:ext cx="392872" cy="392866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2" name="object 13">
            <a:extLst>
              <a:ext uri="{FF2B5EF4-FFF2-40B4-BE49-F238E27FC236}">
                <a16:creationId xmlns:a16="http://schemas.microsoft.com/office/drawing/2014/main" id="{EF9C9494-C59D-485D-97E1-F4ABD069C20D}"/>
              </a:ext>
            </a:extLst>
          </p:cNvPr>
          <p:cNvSpPr/>
          <p:nvPr/>
        </p:nvSpPr>
        <p:spPr>
          <a:xfrm>
            <a:off x="512444" y="4899924"/>
            <a:ext cx="392873" cy="392866"/>
          </a:xfrm>
          <a:prstGeom prst="rect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5">
            <a:extLst>
              <a:ext uri="{FF2B5EF4-FFF2-40B4-BE49-F238E27FC236}">
                <a16:creationId xmlns:a16="http://schemas.microsoft.com/office/drawing/2014/main" id="{3D7CFFBC-910D-4E88-98E3-1B5838189CC1}"/>
              </a:ext>
            </a:extLst>
          </p:cNvPr>
          <p:cNvSpPr/>
          <p:nvPr/>
        </p:nvSpPr>
        <p:spPr>
          <a:xfrm>
            <a:off x="9329961" y="4907029"/>
            <a:ext cx="392872" cy="392866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9" name="object 20">
            <a:extLst>
              <a:ext uri="{FF2B5EF4-FFF2-40B4-BE49-F238E27FC236}">
                <a16:creationId xmlns:a16="http://schemas.microsoft.com/office/drawing/2014/main" id="{BD863733-28EA-4C15-A21D-C759705EE24A}"/>
              </a:ext>
            </a:extLst>
          </p:cNvPr>
          <p:cNvSpPr/>
          <p:nvPr/>
        </p:nvSpPr>
        <p:spPr>
          <a:xfrm>
            <a:off x="2165373" y="5510274"/>
            <a:ext cx="392872" cy="392869"/>
          </a:xfrm>
          <a:prstGeom prst="rect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8">
            <a:extLst>
              <a:ext uri="{FF2B5EF4-FFF2-40B4-BE49-F238E27FC236}">
                <a16:creationId xmlns:a16="http://schemas.microsoft.com/office/drawing/2014/main" id="{52DF0D37-9E79-43E7-8611-54D032E15646}"/>
              </a:ext>
            </a:extLst>
          </p:cNvPr>
          <p:cNvSpPr/>
          <p:nvPr/>
        </p:nvSpPr>
        <p:spPr>
          <a:xfrm>
            <a:off x="6587315" y="4885625"/>
            <a:ext cx="392873" cy="392869"/>
          </a:xfrm>
          <a:prstGeom prst="rect">
            <a:avLst/>
          </a:pr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8">
            <a:extLst>
              <a:ext uri="{FF2B5EF4-FFF2-40B4-BE49-F238E27FC236}">
                <a16:creationId xmlns:a16="http://schemas.microsoft.com/office/drawing/2014/main" id="{F1E0ADDA-2CCC-4A88-9EA0-4DF5981DB379}"/>
              </a:ext>
            </a:extLst>
          </p:cNvPr>
          <p:cNvSpPr/>
          <p:nvPr/>
        </p:nvSpPr>
        <p:spPr>
          <a:xfrm>
            <a:off x="512445" y="5501719"/>
            <a:ext cx="392872" cy="392238"/>
          </a:xfrm>
          <a:prstGeom prst="rect">
            <a:avLst/>
          </a:pr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">
            <a:extLst>
              <a:ext uri="{FF2B5EF4-FFF2-40B4-BE49-F238E27FC236}">
                <a16:creationId xmlns:a16="http://schemas.microsoft.com/office/drawing/2014/main" id="{85C9EA18-1E2B-4A43-9DD3-828E84FE7371}"/>
              </a:ext>
            </a:extLst>
          </p:cNvPr>
          <p:cNvSpPr/>
          <p:nvPr/>
        </p:nvSpPr>
        <p:spPr>
          <a:xfrm>
            <a:off x="2166049" y="4894208"/>
            <a:ext cx="392874" cy="392869"/>
          </a:xfrm>
          <a:prstGeom prst="rect">
            <a:avLst/>
          </a:prstGeom>
          <a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">
            <a:extLst>
              <a:ext uri="{FF2B5EF4-FFF2-40B4-BE49-F238E27FC236}">
                <a16:creationId xmlns:a16="http://schemas.microsoft.com/office/drawing/2014/main" id="{0740D3D9-519A-4FA0-9419-3B70E182EA6C}"/>
              </a:ext>
            </a:extLst>
          </p:cNvPr>
          <p:cNvSpPr/>
          <p:nvPr/>
        </p:nvSpPr>
        <p:spPr>
          <a:xfrm>
            <a:off x="6586431" y="5497362"/>
            <a:ext cx="392874" cy="392869"/>
          </a:xfrm>
          <a:prstGeom prst="rect">
            <a:avLst/>
          </a:prstGeom>
          <a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">
            <a:extLst>
              <a:ext uri="{FF2B5EF4-FFF2-40B4-BE49-F238E27FC236}">
                <a16:creationId xmlns:a16="http://schemas.microsoft.com/office/drawing/2014/main" id="{E0934F20-EDBC-4645-AF33-6DD24A15A78B}"/>
              </a:ext>
            </a:extLst>
          </p:cNvPr>
          <p:cNvSpPr/>
          <p:nvPr/>
        </p:nvSpPr>
        <p:spPr>
          <a:xfrm>
            <a:off x="3640418" y="4900740"/>
            <a:ext cx="392874" cy="392869"/>
          </a:xfrm>
          <a:prstGeom prst="rect">
            <a:avLst/>
          </a:prstGeom>
          <a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5">
            <a:extLst>
              <a:ext uri="{FF2B5EF4-FFF2-40B4-BE49-F238E27FC236}">
                <a16:creationId xmlns:a16="http://schemas.microsoft.com/office/drawing/2014/main" id="{A18876D3-F3A9-4BC6-BE54-B0C3F233BA4D}"/>
              </a:ext>
            </a:extLst>
          </p:cNvPr>
          <p:cNvSpPr/>
          <p:nvPr/>
        </p:nvSpPr>
        <p:spPr>
          <a:xfrm>
            <a:off x="3654530" y="5501091"/>
            <a:ext cx="392872" cy="392866"/>
          </a:xfrm>
          <a:prstGeom prst="rect">
            <a:avLst/>
          </a:prstGeom>
          <a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26">
            <a:extLst>
              <a:ext uri="{FF2B5EF4-FFF2-40B4-BE49-F238E27FC236}">
                <a16:creationId xmlns:a16="http://schemas.microsoft.com/office/drawing/2014/main" id="{55991ACA-8E08-426D-925B-B08D63929A10}"/>
              </a:ext>
            </a:extLst>
          </p:cNvPr>
          <p:cNvSpPr/>
          <p:nvPr/>
        </p:nvSpPr>
        <p:spPr>
          <a:xfrm>
            <a:off x="9332533" y="5510274"/>
            <a:ext cx="392868" cy="392238"/>
          </a:xfrm>
          <a:prstGeom prst="rect">
            <a:avLst/>
          </a:prstGeom>
          <a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5A6BD3B-108D-4011-BC88-20A45B2B9FE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010239" y="4921441"/>
            <a:ext cx="334203" cy="334203"/>
          </a:xfrm>
          <a:prstGeom prst="rect">
            <a:avLst/>
          </a:prstGeom>
        </p:spPr>
      </p:pic>
      <p:sp>
        <p:nvSpPr>
          <p:cNvPr id="99" name="object 13">
            <a:extLst>
              <a:ext uri="{FF2B5EF4-FFF2-40B4-BE49-F238E27FC236}">
                <a16:creationId xmlns:a16="http://schemas.microsoft.com/office/drawing/2014/main" id="{544F6FA8-1FD3-4630-9E93-6C50470075F9}"/>
              </a:ext>
            </a:extLst>
          </p:cNvPr>
          <p:cNvSpPr/>
          <p:nvPr/>
        </p:nvSpPr>
        <p:spPr>
          <a:xfrm>
            <a:off x="4980903" y="5520535"/>
            <a:ext cx="392873" cy="392866"/>
          </a:xfrm>
          <a:prstGeom prst="rect">
            <a:avLst/>
          </a:prstGeom>
          <a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C15A35A-D642-4D7E-880F-AC7067907947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919338" y="5526346"/>
            <a:ext cx="339341" cy="33934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6DEF7FA-09F7-4580-94F8-0FA49DF4DB83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923822" y="4923355"/>
            <a:ext cx="330374" cy="330374"/>
          </a:xfrm>
          <a:prstGeom prst="rect">
            <a:avLst/>
          </a:prstGeom>
        </p:spPr>
      </p:pic>
      <p:sp>
        <p:nvSpPr>
          <p:cNvPr id="106" name="object 25">
            <a:extLst>
              <a:ext uri="{FF2B5EF4-FFF2-40B4-BE49-F238E27FC236}">
                <a16:creationId xmlns:a16="http://schemas.microsoft.com/office/drawing/2014/main" id="{F67FE0A3-8A3C-4985-ABCB-F152342089B8}"/>
              </a:ext>
            </a:extLst>
          </p:cNvPr>
          <p:cNvSpPr/>
          <p:nvPr/>
        </p:nvSpPr>
        <p:spPr>
          <a:xfrm>
            <a:off x="6970897" y="1995121"/>
            <a:ext cx="446418" cy="446418"/>
          </a:xfrm>
          <a:prstGeom prst="rect">
            <a:avLst/>
          </a:prstGeom>
          <a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25">
            <a:extLst>
              <a:ext uri="{FF2B5EF4-FFF2-40B4-BE49-F238E27FC236}">
                <a16:creationId xmlns:a16="http://schemas.microsoft.com/office/drawing/2014/main" id="{6BFB6FE8-0754-44B9-AD1C-32E5670FBCF7}"/>
              </a:ext>
            </a:extLst>
          </p:cNvPr>
          <p:cNvSpPr/>
          <p:nvPr/>
        </p:nvSpPr>
        <p:spPr>
          <a:xfrm>
            <a:off x="9441780" y="1995121"/>
            <a:ext cx="446418" cy="446418"/>
          </a:xfrm>
          <a:prstGeom prst="rect">
            <a:avLst/>
          </a:prstGeom>
          <a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Программа лояльности от партнеров</a:t>
            </a:r>
          </a:p>
        </p:txBody>
      </p:sp>
      <p:sp>
        <p:nvSpPr>
          <p:cNvPr id="63" name="Номер слайда 3">
            <a:extLst>
              <a:ext uri="{FF2B5EF4-FFF2-40B4-BE49-F238E27FC236}">
                <a16:creationId xmlns:a16="http://schemas.microsoft.com/office/drawing/2014/main" id="{E1B05F57-089D-B944-90BB-AB6CEA91AEDB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39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67392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2391FF9-AE14-4842-B7F9-64F7AABDBF2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87716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Слайд think-cell" r:id="rId6" imgW="235" imgH="212" progId="TCLayout.ActiveDocument.1">
                  <p:embed/>
                </p:oleObj>
              </mc:Choice>
              <mc:Fallback>
                <p:oleObj name="Слайд think-cell" r:id="rId6" imgW="235" imgH="21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Текст 2">
            <a:extLst>
              <a:ext uri="{FF2B5EF4-FFF2-40B4-BE49-F238E27FC236}">
                <a16:creationId xmlns:a16="http://schemas.microsoft.com/office/drawing/2014/main" id="{7D5A2DFB-5326-0441-842C-453F2B61A3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tabLst>
                <a:tab pos="747713" algn="l"/>
              </a:tabLst>
            </a:pPr>
            <a:r>
              <a:rPr lang="ru-RU" dirty="0"/>
              <a:t>Вклады. Инвестировать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8516385-0B4C-CC45-9921-12C21DA2EC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F5370D-DB3A-284F-80E4-E485284CDEC0}"/>
              </a:ext>
            </a:extLst>
          </p:cNvPr>
          <p:cNvSpPr txBox="1"/>
          <p:nvPr/>
        </p:nvSpPr>
        <p:spPr>
          <a:xfrm>
            <a:off x="1013076" y="162731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Пополнение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404CC6-1BC4-E943-B404-C6D1F766C6DA}"/>
              </a:ext>
            </a:extLst>
          </p:cNvPr>
          <p:cNvSpPr txBox="1"/>
          <p:nvPr/>
        </p:nvSpPr>
        <p:spPr>
          <a:xfrm>
            <a:off x="3257860" y="1627314"/>
            <a:ext cx="1662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Снятие вклада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5992569-8237-F74F-9E78-B245ECBF20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9875" y="1557336"/>
            <a:ext cx="473201" cy="4732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01F19D8-4354-2747-A645-74E612B6C3C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13175" y="1557336"/>
            <a:ext cx="473201" cy="473201"/>
          </a:xfrm>
          <a:prstGeom prst="rect">
            <a:avLst/>
          </a:prstGeom>
        </p:spPr>
      </p:pic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823070"/>
              </p:ext>
            </p:extLst>
          </p:nvPr>
        </p:nvGraphicFramePr>
        <p:xfrm>
          <a:off x="478999" y="2054162"/>
          <a:ext cx="6440558" cy="4531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0641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5279917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3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3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</a:t>
                      </a: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7,4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sz="14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50 000 </a:t>
                      </a:r>
                      <a:r>
                        <a:rPr lang="ru-RU" sz="1200" b="1" spc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endParaRPr lang="ru-RU" sz="1200" b="1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5369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Срок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181 день, 367 дней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Валюта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рубли РФ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243764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050" b="1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ВКЛАД + ИСЖ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Вклад принимается от физических лиц в рамках предоставления комплексного продукта, предусматривающего заключение договора срочного банковского вклада «Инвестировать», </a:t>
                      </a:r>
                      <a:r>
                        <a:rPr lang="en-US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 также оформление и оплату в Банке ГПБ (АО) полиса инвестиционного </a:t>
                      </a:r>
                      <a:b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страхования жизни: "Индекс доверия", "Индекс доверия ПРЕМИУМ“</a:t>
                      </a:r>
                      <a:r>
                        <a:rPr lang="en-US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«Инвестор»</a:t>
                      </a: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Процентная ставка зависит от доли размещения в программу ИСЖ от общей суммы </a:t>
                      </a:r>
                      <a:b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размещаемых средств в комплексный продукт и срока размещения: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181 день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25 – 49,9%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5,9%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50% - 74,9% 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6,4%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75% и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более</a:t>
                      </a: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– 6,9%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367 дней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25 – 49,9%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6,6%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50% - 74,9% 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7%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75% и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более</a:t>
                      </a: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– 7,4%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</a:tbl>
          </a:graphicData>
        </a:graphic>
      </p:graphicFrame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id="{ADB936F4-3D24-2A41-A89F-68600A715D5D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851F55F-38C1-4EEB-A58F-8FF96E283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27"/>
          <a:stretch/>
        </p:blipFill>
        <p:spPr>
          <a:xfrm>
            <a:off x="5326297" y="2379946"/>
            <a:ext cx="6352202" cy="447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90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17C5D2C-BEE8-3844-BEDC-1A1860D04D1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86185" y="2915370"/>
            <a:ext cx="6414569" cy="1593130"/>
          </a:xfrm>
        </p:spPr>
        <p:txBody>
          <a:bodyPr/>
          <a:lstStyle/>
          <a:p>
            <a:r>
              <a:rPr lang="ru-RU" dirty="0">
                <a:cs typeface="Arial" panose="020B0604020202020204" pitchFamily="34" charset="0"/>
              </a:rPr>
              <a:t>Дистанционные каналы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dirty="0">
                <a:cs typeface="Arial" panose="020B0604020202020204" pitchFamily="34" charset="0"/>
              </a:rPr>
              <a:t>Мобильное приложение и интернет-банк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dirty="0">
                <a:cs typeface="Arial" panose="020B0604020202020204" pitchFamily="34" charset="0"/>
              </a:rPr>
              <a:t>PUSH-информирование и мобильный платежный сервис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dirty="0">
                <a:cs typeface="Arial" panose="020B0604020202020204" pitchFamily="34" charset="0"/>
              </a:rPr>
              <a:t>Мобильное приложение Газпромбанк Инвестиции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dirty="0">
                <a:cs typeface="Arial" panose="020B0604020202020204" pitchFamily="34" charset="0"/>
              </a:rPr>
              <a:t>Заявка на потребительский кредит </a:t>
            </a:r>
          </a:p>
        </p:txBody>
      </p:sp>
    </p:spTree>
    <p:extLst>
      <p:ext uri="{BB962C8B-B14F-4D97-AF65-F5344CB8AC3E}">
        <p14:creationId xmlns:p14="http://schemas.microsoft.com/office/powerpoint/2010/main" val="499319333"/>
      </p:ext>
    </p:extLst>
  </p:cSld>
  <p:clrMapOvr>
    <a:masterClrMapping/>
  </p:clrMapOvr>
  <p:transition spd="slow">
    <p:cover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907294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0B99213-ABD3-2B49-9BEE-1C01BCEC1AF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pic>
        <p:nvPicPr>
          <p:cNvPr id="23" name="Picture 5" descr="C:\Users\GPBU5242\Desktop\ib2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13087" y="-52189061"/>
            <a:ext cx="24449087" cy="1755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9" descr="C:\Users\GPBU5242\Desktop\6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100" y="4862411"/>
            <a:ext cx="1133359" cy="133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c53a662-3b63-4410-acf3-97d46fae550c@mgd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374" y="3911662"/>
            <a:ext cx="940812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1721182" y="3819670"/>
            <a:ext cx="4616865" cy="1700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154">
              <a:spcBef>
                <a:spcPts val="600"/>
              </a:spcBef>
              <a:buClr>
                <a:srgbClr val="1CB7EB"/>
              </a:buClr>
              <a:buSzPct val="150000"/>
              <a:defRPr/>
            </a:pPr>
            <a:r>
              <a:rPr lang="ru-RU" sz="1600" b="1" spc="5" dirty="0">
                <a:solidFill>
                  <a:srgbClr val="0057B6"/>
                </a:solidFill>
                <a:cs typeface="Arial" panose="020B0604020202020204" pitchFamily="34" charset="0"/>
              </a:rPr>
              <a:t>Как подключить:</a:t>
            </a:r>
            <a:endParaRPr lang="ru-RU" sz="1600" spc="5" dirty="0">
              <a:solidFill>
                <a:srgbClr val="0057B6"/>
              </a:solidFill>
              <a:cs typeface="Arial" panose="020B0604020202020204" pitchFamily="34" charset="0"/>
            </a:endParaRP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Скачайте приложение «</a:t>
            </a:r>
            <a:r>
              <a:rPr lang="ru-RU" sz="1050" spc="5" dirty="0" err="1">
                <a:solidFill>
                  <a:srgbClr val="000000"/>
                </a:solidFill>
                <a:cs typeface="Arial" panose="020B0604020202020204" pitchFamily="34" charset="0"/>
              </a:rPr>
              <a:t>Телекард</a:t>
            </a: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 2.0» из </a:t>
            </a:r>
            <a:r>
              <a:rPr lang="en-US" sz="1050" spc="5" dirty="0">
                <a:solidFill>
                  <a:srgbClr val="000000"/>
                </a:solidFill>
                <a:cs typeface="Arial" panose="020B0604020202020204" pitchFamily="34" charset="0"/>
              </a:rPr>
              <a:t>App Store, Google Play</a:t>
            </a: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b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по ссылке </a:t>
            </a:r>
            <a:r>
              <a:rPr lang="en-US" sz="1050" u="sng" dirty="0">
                <a:solidFill>
                  <a:srgbClr val="000000"/>
                </a:solidFill>
                <a:ea typeface="Times New Roman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app.gpb.ru</a:t>
            </a:r>
            <a:r>
              <a:rPr lang="ru-RU" sz="1050" u="sng" dirty="0">
                <a:solidFill>
                  <a:srgbClr val="000000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или отсканируйте </a:t>
            </a:r>
            <a:r>
              <a:rPr lang="en-US" sz="1050" spc="5" dirty="0">
                <a:solidFill>
                  <a:srgbClr val="000000"/>
                </a:solidFill>
                <a:cs typeface="Arial" panose="020B0604020202020204" pitchFamily="34" charset="0"/>
              </a:rPr>
              <a:t>QR-</a:t>
            </a: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код камерой телефона.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Если вы уже пользовались приложением, нажмите кнопку «Вход» </a:t>
            </a:r>
            <a:b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и введите привязанный к карте номер телефона и пароль. 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Если вы никогда не пользовались «</a:t>
            </a:r>
            <a:r>
              <a:rPr lang="ru-RU" sz="1050" spc="5" dirty="0" err="1">
                <a:solidFill>
                  <a:srgbClr val="000000"/>
                </a:solidFill>
                <a:cs typeface="Arial" panose="020B0604020202020204" pitchFamily="34" charset="0"/>
              </a:rPr>
              <a:t>Телекард</a:t>
            </a: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 2.0», нажмите кнопку «Регистрация» и следуйте подсказкам приложения.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28101" y="1372187"/>
            <a:ext cx="5926529" cy="240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154">
              <a:spcBef>
                <a:spcPts val="600"/>
              </a:spcBef>
              <a:buClr>
                <a:srgbClr val="1CB7EB"/>
              </a:buClr>
              <a:buSzPct val="150000"/>
              <a:defRPr/>
            </a:pPr>
            <a:r>
              <a:rPr lang="ru-RU" sz="1600" b="1" spc="5" dirty="0">
                <a:solidFill>
                  <a:srgbClr val="0057B6"/>
                </a:solidFill>
                <a:cs typeface="Arial" panose="020B0604020202020204" pitchFamily="34" charset="0"/>
              </a:rPr>
              <a:t>Все, что нужно от Банка: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Смотрите баланс и историю операций по картам, счетам, вкладам;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Оплачивайте ЖКУ, телефон, интернет и штрафы ГИБДД;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Переводите деньги между своими картами и клиентам любых банков РФ (по номеру карты/по номеру телефона/по реквизитам*);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Гасите кредит и следите за графиком платежей;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Блокируйте и снова активируйте карту, устанавливайте лимиты; 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Открывайте и пополняйте вклады и счета;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Создавайте шаблоны платежей и переводов;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050" spc="5" dirty="0">
                <a:solidFill>
                  <a:srgbClr val="000000"/>
                </a:solidFill>
                <a:cs typeface="Arial" panose="020B0604020202020204" pitchFamily="34" charset="0"/>
              </a:rPr>
              <a:t>Отправляйте квитанции себе на почту.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E49727-48A4-7840-AEB3-6E8979F221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5230" y="415140"/>
            <a:ext cx="10283495" cy="461971"/>
          </a:xfrm>
        </p:spPr>
        <p:txBody>
          <a:bodyPr/>
          <a:lstStyle/>
          <a:p>
            <a:r>
              <a:rPr lang="ru-RU" dirty="0"/>
              <a:t>Мобильное приложение и интернет-банк: </a:t>
            </a:r>
            <a:br>
              <a:rPr lang="ru-RU" dirty="0"/>
            </a:br>
            <a:r>
              <a:rPr lang="ru-RU" dirty="0"/>
              <a:t>бесплатно и удобно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D304F57-9752-0F45-8CFD-03F9CA89E3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>
                <a:cs typeface="Arial" panose="020B0604020202020204" pitchFamily="34" charset="0"/>
              </a:rPr>
              <a:t>Дистанционные каналы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8100" y="6167114"/>
            <a:ext cx="675859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*С подробными тарифами можно ознакомиться на сайте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gazprombank.ru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id="{4686F946-6242-ED45-A4FC-468AF654EB0B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41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pic>
        <p:nvPicPr>
          <p:cNvPr id="16" name="Picture 11" descr="C:\Users\GPBU5242\Desktop\11-0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830" y="2718866"/>
            <a:ext cx="5248895" cy="297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C:\Users\GPBU5242\Desktop\парус.png"/>
          <p:cNvPicPr preferRelativeResize="0"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30522" y="3418709"/>
            <a:ext cx="1658203" cy="303120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977447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441" y="1531"/>
          <a:ext cx="1441" cy="1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1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7" name="Объект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41" y="1531"/>
                        <a:ext cx="1441" cy="1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>
          <a:xfrm>
            <a:off x="1" y="91"/>
            <a:ext cx="144011" cy="144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500" b="1" dirty="0">
              <a:latin typeface="Calibri" panose="020F0502020204030204" pitchFamily="34" charset="0"/>
              <a:ea typeface="+mj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08971" y="3269577"/>
            <a:ext cx="488377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800769"/>
                </a:solidFill>
                <a:latin typeface="Cera CY" pitchFamily="2" charset="0"/>
                <a:cs typeface="Calibri" panose="020F0502020204030204" pitchFamily="34" charset="0"/>
              </a:rPr>
              <a:t>«Информирование»</a:t>
            </a:r>
          </a:p>
          <a:p>
            <a:endParaRPr lang="ru-RU" sz="1050" b="1" dirty="0">
              <a:solidFill>
                <a:srgbClr val="0057B6"/>
              </a:solidFill>
              <a:latin typeface="Cera CY" pitchFamily="2" charset="0"/>
              <a:cs typeface="Calibri" panose="020F0502020204030204" pitchFamily="34" charset="0"/>
            </a:endParaRPr>
          </a:p>
          <a:p>
            <a:r>
              <a:rPr lang="ru-RU" sz="1050" dirty="0">
                <a:solidFill>
                  <a:srgbClr val="000000"/>
                </a:solidFill>
                <a:latin typeface="Cera CY" pitchFamily="2" charset="0"/>
                <a:cs typeface="Calibri" panose="020F0502020204030204" pitchFamily="34" charset="0"/>
              </a:rPr>
              <a:t>Данная услуга предоставляет держателям банковских карт Газпромбанка возможность </a:t>
            </a:r>
            <a:r>
              <a:rPr lang="ru-RU" sz="1050" b="1" dirty="0">
                <a:solidFill>
                  <a:srgbClr val="0057B6"/>
                </a:solidFill>
                <a:latin typeface="Cera CY" pitchFamily="2" charset="0"/>
                <a:cs typeface="Calibri" panose="020F0502020204030204" pitchFamily="34" charset="0"/>
              </a:rPr>
              <a:t>бесплатно</a:t>
            </a:r>
            <a:r>
              <a:rPr lang="ru-RU" sz="1050" dirty="0">
                <a:solidFill>
                  <a:srgbClr val="000000"/>
                </a:solidFill>
                <a:latin typeface="Cera CY" pitchFamily="2" charset="0"/>
                <a:cs typeface="Calibri" panose="020F0502020204030204" pitchFamily="34" charset="0"/>
              </a:rPr>
              <a:t> получать на мобильный телефон </a:t>
            </a:r>
            <a:r>
              <a:rPr lang="en-US" sz="1050" dirty="0">
                <a:solidFill>
                  <a:srgbClr val="000000"/>
                </a:solidFill>
                <a:latin typeface="Cera CY" pitchFamily="2" charset="0"/>
                <a:cs typeface="Calibri" panose="020F0502020204030204" pitchFamily="34" charset="0"/>
              </a:rPr>
              <a:t>push</a:t>
            </a:r>
            <a:r>
              <a:rPr lang="ru-RU" sz="1050" dirty="0">
                <a:solidFill>
                  <a:srgbClr val="000000"/>
                </a:solidFill>
                <a:latin typeface="Cera CY" pitchFamily="2" charset="0"/>
                <a:cs typeface="Calibri" panose="020F0502020204030204" pitchFamily="34" charset="0"/>
              </a:rPr>
              <a:t>-уведомления о проведенных операциях по банковской карте**. 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116621" y="6271186"/>
            <a:ext cx="58920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*Список поддерживаемых карт – на сайте 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gazprombank.ru</a:t>
            </a:r>
            <a:endParaRPr lang="ru-RU" sz="800" dirty="0">
              <a:solidFill>
                <a:schemeClr val="bg1">
                  <a:lumMod val="50000"/>
                </a:schemeClr>
              </a:solidFill>
              <a:latin typeface="Cera CY" pitchFamily="2" charset="0"/>
              <a:cs typeface="Calibri" panose="020F0502020204030204" pitchFamily="34" charset="0"/>
            </a:endParaRPr>
          </a:p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**Комиссия за смс-сообщение зависит от тарифа карты. Комиссия за 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push-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уведомление не взимается. Выбрать способ оповещения и тариф можно в мобильном приложении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486606" y="1376348"/>
            <a:ext cx="5630015" cy="324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001" marR="134250">
              <a:lnSpc>
                <a:spcPct val="107200"/>
              </a:lnSpc>
            </a:pPr>
            <a:r>
              <a:rPr lang="ru-RU" sz="1600" b="1" dirty="0">
                <a:solidFill>
                  <a:srgbClr val="800769"/>
                </a:solidFill>
                <a:latin typeface="Cera CY" pitchFamily="2" charset="0"/>
                <a:cs typeface="Calibri" panose="020F0502020204030204" pitchFamily="34" charset="0"/>
              </a:rPr>
              <a:t>Мобильный платежный сервис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518332" y="1693459"/>
            <a:ext cx="40274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rgbClr val="000000"/>
                </a:solidFill>
                <a:latin typeface="Cera CY" pitchFamily="2" charset="0"/>
                <a:cs typeface="Calibri" panose="020F0502020204030204" pitchFamily="34" charset="0"/>
              </a:rPr>
              <a:t>Простота и удобство ежедневных платежей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A45E751C-8013-1645-AB64-FD1A5028FA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era CY" pitchFamily="2" charset="0"/>
                <a:cs typeface="Calibri" panose="020F0502020204030204" pitchFamily="34" charset="0"/>
              </a:rPr>
              <a:t>Push-</a:t>
            </a:r>
            <a:r>
              <a:rPr lang="ru-RU" dirty="0">
                <a:latin typeface="Cera CY" pitchFamily="2" charset="0"/>
                <a:cs typeface="Calibri" panose="020F0502020204030204" pitchFamily="34" charset="0"/>
              </a:rPr>
              <a:t>информирование и мобильный платежный сервис*</a:t>
            </a:r>
            <a:endParaRPr lang="ru-RU" dirty="0">
              <a:latin typeface="Cera CY" pitchFamily="2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09776B1-2E77-CE4C-8400-C2B7D7089C3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>
                <a:cs typeface="Arial" panose="020B0604020202020204" pitchFamily="34" charset="0"/>
              </a:rPr>
              <a:t>Дистанционные каналы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5976957" y="4179004"/>
            <a:ext cx="1777802" cy="64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20" dirty="0">
                <a:solidFill>
                  <a:srgbClr val="800769"/>
                </a:solidFill>
                <a:latin typeface="Cera CY" pitchFamily="2" charset="0"/>
                <a:cs typeface="Calibri" panose="020F0502020204030204" pitchFamily="34" charset="0"/>
              </a:rPr>
              <a:t>0</a:t>
            </a:r>
            <a:r>
              <a:rPr lang="ru-RU" sz="1600" b="1" dirty="0">
                <a:solidFill>
                  <a:srgbClr val="800769"/>
                </a:solidFill>
                <a:latin typeface="Cera CY" pitchFamily="2" charset="0"/>
                <a:cs typeface="Arial" panose="020B0604020202020204" pitchFamily="34" charset="0"/>
                <a:sym typeface="Raleway"/>
              </a:rPr>
              <a:t>₽</a:t>
            </a:r>
            <a:endParaRPr lang="ru-RU" sz="1448" b="1" dirty="0">
              <a:solidFill>
                <a:srgbClr val="800769"/>
              </a:solidFill>
              <a:latin typeface="Cera CY" pitchFamily="2" charset="0"/>
              <a:cs typeface="Calibri" panose="020F0502020204030204" pitchFamily="34" charset="0"/>
            </a:endParaRPr>
          </a:p>
        </p:txBody>
      </p:sp>
      <p:pic>
        <p:nvPicPr>
          <p:cNvPr id="73" name="Picture 4" descr="T:\downloads\My Pictures\apple-pay-canada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6234" y="4940580"/>
            <a:ext cx="805311" cy="38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T:\downloads\My Pictures\samsung-pay-vector-logo.pn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55178" y="4182677"/>
            <a:ext cx="907424" cy="60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7010" y="5581095"/>
            <a:ext cx="843761" cy="38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562" y="3149315"/>
            <a:ext cx="745934" cy="372967"/>
          </a:xfrm>
          <a:prstGeom prst="rect">
            <a:avLst/>
          </a:prstGeom>
        </p:spPr>
      </p:pic>
      <p:pic>
        <p:nvPicPr>
          <p:cNvPr id="80" name="Picture 2" descr="T:\downloads\My Pictures\samsung-pay-vector-logo.pn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067" y="2405872"/>
            <a:ext cx="907424" cy="60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object 21">
            <a:extLst>
              <a:ext uri="{FF2B5EF4-FFF2-40B4-BE49-F238E27FC236}">
                <a16:creationId xmlns:a16="http://schemas.microsoft.com/office/drawing/2014/main" id="{AF163198-030E-A648-B597-93FE067A3740}"/>
              </a:ext>
            </a:extLst>
          </p:cNvPr>
          <p:cNvSpPr/>
          <p:nvPr/>
        </p:nvSpPr>
        <p:spPr>
          <a:xfrm>
            <a:off x="6045547" y="2549577"/>
            <a:ext cx="720000" cy="720000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Номер слайда 3">
            <a:extLst>
              <a:ext uri="{FF2B5EF4-FFF2-40B4-BE49-F238E27FC236}">
                <a16:creationId xmlns:a16="http://schemas.microsoft.com/office/drawing/2014/main" id="{722FFE07-2345-7A4E-A0A1-7BAC8FDFD5BC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42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185" y="2460915"/>
            <a:ext cx="2651032" cy="355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2068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C513D4-F3A3-462C-ACFD-7AF469E57771}"/>
              </a:ext>
            </a:extLst>
          </p:cNvPr>
          <p:cNvSpPr txBox="1"/>
          <p:nvPr/>
        </p:nvSpPr>
        <p:spPr>
          <a:xfrm>
            <a:off x="749448" y="1407450"/>
            <a:ext cx="6276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</a:rPr>
              <a:t>Комиссия</a:t>
            </a:r>
            <a:r>
              <a:rPr lang="ru-RU" sz="2400" b="1" dirty="0">
                <a:solidFill>
                  <a:schemeClr val="accent1"/>
                </a:solidFill>
              </a:rPr>
              <a:t> </a:t>
            </a:r>
            <a:r>
              <a:rPr lang="ru-RU" sz="3600" b="1" dirty="0">
                <a:solidFill>
                  <a:schemeClr val="accent2"/>
                </a:solidFill>
                <a:cs typeface="Arial" panose="020B0604020202020204" pitchFamily="34" charset="0"/>
              </a:rPr>
              <a:t>0</a:t>
            </a:r>
            <a:r>
              <a:rPr lang="ru-RU" sz="2000" b="1" dirty="0">
                <a:solidFill>
                  <a:schemeClr val="accent2"/>
                </a:solidFill>
                <a:cs typeface="Arial" panose="020B0604020202020204" pitchFamily="34" charset="0"/>
              </a:rPr>
              <a:t>,</a:t>
            </a:r>
            <a:r>
              <a:rPr lang="ru-RU" sz="2800" b="1" dirty="0">
                <a:solidFill>
                  <a:schemeClr val="accent2"/>
                </a:solidFill>
                <a:cs typeface="Arial" panose="020B0604020202020204" pitchFamily="34" charset="0"/>
              </a:rPr>
              <a:t>06%</a:t>
            </a:r>
            <a:endParaRPr lang="ru-RU" sz="1800" b="1" dirty="0">
              <a:solidFill>
                <a:srgbClr val="546FB4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0B99213-ABD3-2B49-9BEE-1C01BCEC1AF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7115" y="1655532"/>
            <a:ext cx="4934095" cy="5202468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933901" y="3915951"/>
            <a:ext cx="461686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154">
              <a:spcBef>
                <a:spcPts val="600"/>
              </a:spcBef>
              <a:buClr>
                <a:srgbClr val="1CB7EB"/>
              </a:buClr>
              <a:buSzPct val="150000"/>
              <a:defRPr/>
            </a:pPr>
            <a:r>
              <a:rPr lang="ru-RU" sz="1600" b="1" spc="5" dirty="0">
                <a:solidFill>
                  <a:schemeClr val="accent1"/>
                </a:solidFill>
                <a:cs typeface="Arial" panose="020B0604020202020204" pitchFamily="34" charset="0"/>
              </a:rPr>
              <a:t>Как открыть счет:</a:t>
            </a:r>
            <a:endParaRPr lang="ru-RU" sz="1600" spc="5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200" spc="5" dirty="0">
                <a:solidFill>
                  <a:srgbClr val="000000"/>
                </a:solidFill>
                <a:cs typeface="Arial" panose="020B0604020202020204" pitchFamily="34" charset="0"/>
              </a:rPr>
              <a:t>Скачайте приложение Газпромбанк Инвестиции из </a:t>
            </a:r>
            <a:r>
              <a:rPr lang="en-US" sz="1200" spc="5" dirty="0">
                <a:solidFill>
                  <a:srgbClr val="000000"/>
                </a:solidFill>
                <a:cs typeface="Arial" panose="020B0604020202020204" pitchFamily="34" charset="0"/>
              </a:rPr>
              <a:t>App Store, Google Play</a:t>
            </a:r>
            <a:r>
              <a:rPr lang="ru-RU" sz="1200" spc="5" dirty="0">
                <a:solidFill>
                  <a:srgbClr val="000000"/>
                </a:solidFill>
                <a:cs typeface="Arial" panose="020B0604020202020204" pitchFamily="34" charset="0"/>
              </a:rPr>
              <a:t> (отсканируйте </a:t>
            </a:r>
            <a:r>
              <a:rPr lang="en-US" sz="1200" spc="5" dirty="0">
                <a:solidFill>
                  <a:srgbClr val="000000"/>
                </a:solidFill>
                <a:cs typeface="Arial" panose="020B0604020202020204" pitchFamily="34" charset="0"/>
              </a:rPr>
              <a:t>QR-</a:t>
            </a:r>
            <a:r>
              <a:rPr lang="ru-RU" sz="1200" spc="5" dirty="0">
                <a:solidFill>
                  <a:srgbClr val="000000"/>
                </a:solidFill>
                <a:cs typeface="Arial" panose="020B0604020202020204" pitchFamily="34" charset="0"/>
              </a:rPr>
              <a:t>код камерой телефона)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200" spc="5" dirty="0">
                <a:solidFill>
                  <a:srgbClr val="000000"/>
                </a:solidFill>
                <a:cs typeface="Arial" panose="020B0604020202020204" pitchFamily="34" charset="0"/>
              </a:rPr>
              <a:t>Зарегистрируйтесь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200" spc="5" dirty="0">
                <a:solidFill>
                  <a:srgbClr val="000000"/>
                </a:solidFill>
                <a:cs typeface="Arial" panose="020B0604020202020204" pitchFamily="34" charset="0"/>
              </a:rPr>
              <a:t>Откройте ИИС или брокерский счет</a:t>
            </a:r>
          </a:p>
          <a:p>
            <a:pPr marL="182563" indent="-182563" defTabSz="457154">
              <a:spcBef>
                <a:spcPts val="600"/>
              </a:spcBef>
              <a:buClr>
                <a:srgbClr val="800769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ru-RU" sz="1200" spc="5" dirty="0">
                <a:solidFill>
                  <a:srgbClr val="000000"/>
                </a:solidFill>
                <a:cs typeface="Arial" panose="020B0604020202020204" pitchFamily="34" charset="0"/>
              </a:rPr>
              <a:t>Пополните счет и начните инвестировать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243208" y="1196341"/>
            <a:ext cx="592652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154">
              <a:spcBef>
                <a:spcPts val="600"/>
              </a:spcBef>
              <a:buClr>
                <a:srgbClr val="1CB7EB"/>
              </a:buClr>
              <a:buSzPct val="150000"/>
              <a:defRPr/>
            </a:pPr>
            <a:endParaRPr lang="ru-RU" sz="1050" spc="5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E49727-48A4-7840-AEB3-6E8979F221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0399" y="460289"/>
            <a:ext cx="10283495" cy="461971"/>
          </a:xfrm>
        </p:spPr>
        <p:txBody>
          <a:bodyPr/>
          <a:lstStyle/>
          <a:p>
            <a:r>
              <a:rPr lang="ru-RU" dirty="0"/>
              <a:t>Мобильное приложение Газпромбанк Инвестиции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D304F57-9752-0F45-8CFD-03F9CA89E3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>
                <a:cs typeface="Arial" panose="020B0604020202020204" pitchFamily="34" charset="0"/>
              </a:rPr>
              <a:t>Дистанционные каналы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3638" y="5897484"/>
            <a:ext cx="6758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Услуги по заключению договоров брокерского и депозитарного обслуживания, предусматривающие открытие брокерского счета </a:t>
            </a:r>
            <a:b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</a:b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и счета ДЕПО и проведение операций по ним оказываются компанией ООО «ГПБ Инвестиции», входящей в группу «Газпромбанк» (Акционерное общество). ООО «ГПБ Инвестиции», лицензия на осуществление брокерской деятельности №045-14007-100000, решение Банка России от 22.10.2019 № РБ-14/1064; лицензия на осуществление депозитарной деятельности №045-14086-000100. </a:t>
            </a:r>
            <a:b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</a:b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С детальной информацией об ООО «ГПБ Инвестиции», услугах и тарифах получатели финансовых услуг могут ознакомиться </a:t>
            </a:r>
            <a:b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</a:b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era CY" pitchFamily="2" charset="0"/>
                <a:cs typeface="Calibri" panose="020F0502020204030204" pitchFamily="34" charset="0"/>
              </a:rPr>
              <a:t>на https://gazprombank.investments. 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id="{4686F946-6242-ED45-A4FC-468AF654EB0B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43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9607" y="836148"/>
            <a:ext cx="7244861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Онлайн брокер для инвестиций на фондовом рынке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448" y="2281463"/>
            <a:ext cx="6758594" cy="139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1200" dirty="0"/>
              <a:t>Покупайте акции, облигации, валюту и достигайте </a:t>
            </a:r>
            <a:br>
              <a:rPr lang="ru-RU" sz="1200" dirty="0"/>
            </a:br>
            <a:r>
              <a:rPr lang="ru-RU" sz="1200" dirty="0"/>
              <a:t>своих финансовых целей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1200" dirty="0"/>
              <a:t>Откройте ИИС и получайте налоговый вычет </a:t>
            </a:r>
            <a:br>
              <a:rPr lang="ru-RU" sz="1200" dirty="0"/>
            </a:br>
            <a:r>
              <a:rPr lang="ru-RU" sz="1200" dirty="0"/>
              <a:t>до 52 000 рублей ежегодно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1200" dirty="0"/>
              <a:t>Попробуйте свои силы на бесплатном </a:t>
            </a:r>
            <a:r>
              <a:rPr lang="ru-RU" sz="1200" dirty="0" err="1"/>
              <a:t>демосчете</a:t>
            </a:r>
            <a:r>
              <a:rPr lang="ru-RU" sz="1200" dirty="0"/>
              <a:t> </a:t>
            </a:r>
            <a:br>
              <a:rPr lang="ru-RU" sz="1200" dirty="0"/>
            </a:br>
            <a:r>
              <a:rPr lang="ru-RU" sz="1200" dirty="0"/>
              <a:t>без реальных вложений денежных средств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22862" y="1548191"/>
            <a:ext cx="4379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accent1"/>
                </a:solidFill>
              </a:rPr>
              <a:t>от суммы сделки, но не менее 10 ₽ за фондовый</a:t>
            </a:r>
          </a:p>
          <a:p>
            <a:r>
              <a:rPr lang="ru-RU" sz="1000" dirty="0">
                <a:solidFill>
                  <a:schemeClr val="accent1"/>
                </a:solidFill>
              </a:rPr>
              <a:t>и 60 ₽ за валютные рынки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BB5F9C1-D8E8-4274-B69F-BAE303F934F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9448" y="4022935"/>
            <a:ext cx="1054358" cy="105435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9D6A852-B7B3-4EDF-8F77-D75E39C98B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152" y="1044824"/>
            <a:ext cx="7169585" cy="58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26692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5FE3E08-05A5-734E-B0AA-23E8541C3C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62109"/>
            <a:ext cx="4934095" cy="5202468"/>
          </a:xfrm>
          <a:prstGeom prst="rect">
            <a:avLst/>
          </a:prstGeom>
        </p:spPr>
      </p:pic>
      <p:sp>
        <p:nvSpPr>
          <p:cNvPr id="29" name="object 26">
            <a:extLst>
              <a:ext uri="{FF2B5EF4-FFF2-40B4-BE49-F238E27FC236}">
                <a16:creationId xmlns:a16="http://schemas.microsoft.com/office/drawing/2014/main" id="{F2BB9E90-9F68-446F-94BA-D4F1289CDA4D}"/>
              </a:ext>
            </a:extLst>
          </p:cNvPr>
          <p:cNvSpPr txBox="1"/>
          <p:nvPr/>
        </p:nvSpPr>
        <p:spPr>
          <a:xfrm>
            <a:off x="642883" y="1615061"/>
            <a:ext cx="6007299" cy="335988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>
              <a:spcBef>
                <a:spcPts val="100"/>
              </a:spcBef>
              <a:buClr>
                <a:srgbClr val="1CB7EB"/>
              </a:buClr>
              <a:buSzPct val="150000"/>
              <a:defRPr/>
            </a:pPr>
            <a:r>
              <a:rPr lang="ru-RU" sz="2000" b="1" dirty="0">
                <a:solidFill>
                  <a:srgbClr val="800769"/>
                </a:solidFill>
                <a:ea typeface="Raleway"/>
                <a:cs typeface="Arial" panose="020B0604020202020204" pitchFamily="34" charset="0"/>
              </a:rPr>
              <a:t>3 шага </a:t>
            </a:r>
            <a:r>
              <a:rPr lang="ru-RU" sz="1600" spc="5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для подачи заявки через мобильное приложение:</a:t>
            </a:r>
            <a:endParaRPr lang="en-US" sz="1600" spc="5" dirty="0">
              <a:solidFill>
                <a:schemeClr val="tx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7375" y="3594712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800769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0933" y="4376877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800769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05303" y="2273299"/>
            <a:ext cx="349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800769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DB948D-5BC0-EF47-952D-D47AA7B8BA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Заявка на потребительский кредит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C9E07DFB-F2BD-E841-9B4A-44B7CC27C5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>
                <a:cs typeface="Arial" panose="020B0604020202020204" pitchFamily="34" charset="0"/>
              </a:rPr>
              <a:t>Дистанционные каналы</a:t>
            </a:r>
          </a:p>
        </p:txBody>
      </p:sp>
      <p:sp>
        <p:nvSpPr>
          <p:cNvPr id="21" name="Номер слайда 3">
            <a:extLst>
              <a:ext uri="{FF2B5EF4-FFF2-40B4-BE49-F238E27FC236}">
                <a16:creationId xmlns:a16="http://schemas.microsoft.com/office/drawing/2014/main" id="{32395542-E774-1F4D-A45D-1141DAFFCC6A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44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6930200-E9DB-5E4B-9DD0-2CC900D9BF26}"/>
              </a:ext>
            </a:extLst>
          </p:cNvPr>
          <p:cNvSpPr/>
          <p:nvPr/>
        </p:nvSpPr>
        <p:spPr>
          <a:xfrm>
            <a:off x="1106819" y="1068707"/>
            <a:ext cx="10281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1CB7EB"/>
              </a:buClr>
              <a:buSzPct val="150000"/>
              <a:buFontTx/>
              <a:buNone/>
              <a:tabLst/>
              <a:defRPr/>
            </a:pPr>
            <a:r>
              <a:rPr kumimoji="0" lang="ru-RU" sz="1400" b="0" i="0" u="none" strike="noStrike" kern="1200" cap="none" spc="5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Оформление заявки на потребительский кредит для зарплатных клиентов теперь возможно в мобильном банке!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Raleway"/>
              <a:cs typeface="Arial" panose="020B0604020202020204" pitchFamily="34" charset="0"/>
              <a:sym typeface="Raleway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6D629DA-E0AC-BA46-9BA5-DFE7D1E10689}"/>
              </a:ext>
            </a:extLst>
          </p:cNvPr>
          <p:cNvSpPr/>
          <p:nvPr/>
        </p:nvSpPr>
        <p:spPr>
          <a:xfrm>
            <a:off x="1012491" y="2349500"/>
            <a:ext cx="4509015" cy="2490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00769"/>
              </a:buClr>
              <a:buSzPct val="150000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ea typeface="Raleway"/>
                <a:cs typeface="Arial" panose="020B0604020202020204" pitchFamily="34" charset="0"/>
                <a:sym typeface="Raleway"/>
              </a:rPr>
              <a:t>Выбрать условия кредита: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ea typeface="Raleway"/>
              <a:cs typeface="Arial" panose="020B0604020202020204" pitchFamily="34" charset="0"/>
              <a:sym typeface="Raleway"/>
            </a:endParaRPr>
          </a:p>
          <a:p>
            <a:pPr marL="93663" lvl="0" indent="219075">
              <a:spcBef>
                <a:spcPts val="1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400" spc="5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сумма кредита;</a:t>
            </a:r>
          </a:p>
          <a:p>
            <a:pPr marL="93663" lvl="0" indent="219075">
              <a:spcBef>
                <a:spcPts val="1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400" spc="5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срок кредитования;</a:t>
            </a:r>
          </a:p>
          <a:p>
            <a:pPr marL="93663" lvl="0" indent="219075">
              <a:spcBef>
                <a:spcPts val="1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400" spc="5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способ погашения;</a:t>
            </a:r>
          </a:p>
          <a:p>
            <a:pPr marL="93663" lvl="0" indent="219075">
              <a:spcBef>
                <a:spcPts val="100"/>
              </a:spcBef>
              <a:buClr>
                <a:srgbClr val="80076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400" spc="5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наличие страховки.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00769"/>
              </a:buClr>
              <a:buSzPct val="150000"/>
              <a:tabLst/>
              <a:defRPr/>
            </a:pPr>
            <a:endParaRPr kumimoji="0" lang="en-US" sz="1400" i="0" u="none" strike="noStrike" kern="1200" cap="none" spc="5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cs typeface="Arial" panose="020B0604020202020204" pitchFamily="34" charset="0"/>
              <a:sym typeface="Raleway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769"/>
              </a:buClr>
              <a:buSzPct val="150000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ea typeface="Raleway"/>
                <a:cs typeface="Arial" panose="020B0604020202020204" pitchFamily="34" charset="0"/>
                <a:sym typeface="Raleway"/>
              </a:rPr>
              <a:t>Выбрать офис оформления.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769"/>
              </a:buClr>
              <a:buSzPct val="150000"/>
              <a:tabLst/>
              <a:defRPr/>
            </a:pP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ea typeface="Raleway"/>
              <a:cs typeface="Arial" panose="020B0604020202020204" pitchFamily="34" charset="0"/>
              <a:sym typeface="Raleway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00769"/>
              </a:buClr>
              <a:buSzPct val="150000"/>
              <a:tabLst/>
              <a:defRPr/>
            </a:pP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ea typeface="Raleway"/>
              <a:cs typeface="Arial" panose="020B0604020202020204" pitchFamily="34" charset="0"/>
              <a:sym typeface="Raleway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00769"/>
              </a:buClr>
              <a:buSzPct val="150000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ea typeface="Raleway"/>
                <a:cs typeface="Arial" panose="020B0604020202020204" pitchFamily="34" charset="0"/>
                <a:sym typeface="Raleway"/>
              </a:rPr>
              <a:t>Проверить данные и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ea typeface="Raleway"/>
                <a:cs typeface="Arial" panose="020B0604020202020204" pitchFamily="34" charset="0"/>
                <a:sym typeface="Raleway"/>
              </a:rPr>
              <a:t> 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ea typeface="Raleway"/>
                <a:cs typeface="Arial" panose="020B0604020202020204" pitchFamily="34" charset="0"/>
                <a:sym typeface="Raleway"/>
              </a:rPr>
              <a:t>отправить заявку в Банк.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6C49E47-AE7B-B84B-B3A9-7F8A2EEFD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480" y="1638378"/>
            <a:ext cx="2127674" cy="435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446229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одержимое 2"/>
          <p:cNvSpPr txBox="1"/>
          <p:nvPr/>
        </p:nvSpPr>
        <p:spPr>
          <a:xfrm>
            <a:off x="991535" y="6405793"/>
            <a:ext cx="2993111" cy="206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1500" tIns="41501" rIns="41500" bIns="41501">
            <a:spAutoFit/>
          </a:bodyPr>
          <a:lstStyle>
            <a:lvl1pPr>
              <a:defRPr sz="800" b="1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Банк ГПБ (АО). Генеральная лицензия Банка России №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354. </a:t>
            </a:r>
          </a:p>
        </p:txBody>
      </p:sp>
      <p:sp>
        <p:nvSpPr>
          <p:cNvPr id="84" name="Содержимое 2"/>
          <p:cNvSpPr txBox="1"/>
          <p:nvPr/>
        </p:nvSpPr>
        <p:spPr>
          <a:xfrm>
            <a:off x="8202839" y="5411890"/>
            <a:ext cx="3518540" cy="116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1500" tIns="41501" rIns="41500" bIns="41501">
            <a:spAutoFit/>
          </a:bodyPr>
          <a:lstStyle>
            <a:lvl1pPr>
              <a:defRPr sz="800" b="1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</a:rPr>
              <a:t>Телефон единой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</a:rPr>
              <a:t>справочной службы Банка: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FFFFFF"/>
                </a:solidFill>
              </a:defRPr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8-800-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300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-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60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-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90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FFFFFF"/>
                </a:solidFill>
              </a:defRPr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/>
              <a:sym typeface="Arial"/>
            </a:endParaRPr>
          </a:p>
        </p:txBody>
      </p:sp>
      <p:sp>
        <p:nvSpPr>
          <p:cNvPr id="88" name="Прямоугольник 16"/>
          <p:cNvSpPr/>
          <p:nvPr/>
        </p:nvSpPr>
        <p:spPr>
          <a:xfrm>
            <a:off x="1015286" y="2162594"/>
            <a:ext cx="5478282" cy="374400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400000"/>
          </a:ln>
        </p:spPr>
        <p:txBody>
          <a:bodyPr lIns="41500" tIns="41501" rIns="41500" bIns="41501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sym typeface="Calibri"/>
              </a:rPr>
              <a:t> 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sym typeface="Calibri"/>
              </a:rPr>
              <a:t>Вознесенская Анастасия Борисовна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57B6"/>
              </a:solidFill>
              <a:effectLst/>
              <a:uLnTx/>
              <a:uFillTx/>
              <a:ea typeface="+mn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89" name="Прямоугольник 16"/>
          <p:cNvSpPr/>
          <p:nvPr/>
        </p:nvSpPr>
        <p:spPr>
          <a:xfrm>
            <a:off x="1015285" y="2632871"/>
            <a:ext cx="5478282" cy="374400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400000"/>
          </a:ln>
        </p:spPr>
        <p:txBody>
          <a:bodyPr lIns="41500" tIns="41501" rIns="41500" bIns="41501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Ведущий специалист сектора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 прямых и выездных продаж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57B6"/>
              </a:solidFill>
              <a:effectLst/>
              <a:uLnTx/>
              <a:uFillTx/>
              <a:ea typeface="+mn-ea"/>
              <a:cs typeface="+mn-cs"/>
              <a:sym typeface="Calibri"/>
            </a:endParaRPr>
          </a:p>
        </p:txBody>
      </p:sp>
      <p:sp>
        <p:nvSpPr>
          <p:cNvPr id="90" name="Прямоугольник 16"/>
          <p:cNvSpPr/>
          <p:nvPr/>
        </p:nvSpPr>
        <p:spPr>
          <a:xfrm>
            <a:off x="1015286" y="3080150"/>
            <a:ext cx="5478282" cy="374400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400000"/>
          </a:ln>
        </p:spPr>
        <p:txBody>
          <a:bodyPr lIns="41500" tIns="41501" rIns="41500" bIns="41501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sym typeface="Calibri"/>
              </a:rPr>
              <a:t> 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sym typeface="Calibri"/>
              </a:rPr>
              <a:t>8 (908) 665 13 84; 8 (914)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sym typeface="Calibri"/>
              </a:rPr>
              <a:t> 003 15 90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57B6"/>
              </a:solidFill>
              <a:effectLst/>
              <a:uLnTx/>
              <a:uFillTx/>
              <a:ea typeface="+mn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91" name="Прямоугольник 16"/>
          <p:cNvSpPr/>
          <p:nvPr/>
        </p:nvSpPr>
        <p:spPr>
          <a:xfrm>
            <a:off x="1015285" y="3538928"/>
            <a:ext cx="5478282" cy="374400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400000"/>
          </a:ln>
        </p:spPr>
        <p:txBody>
          <a:bodyPr lIns="41500" tIns="41501" rIns="41500" bIns="41501" anchor="ctr"/>
          <a:lstStyle/>
          <a:p>
            <a:pPr lvl="0" defTabSz="914400" hangingPunct="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sz="1400" kern="0">
                <a:solidFill>
                  <a:srgbClr val="0057B6"/>
                </a:solidFill>
                <a:cs typeface="Arial" panose="020B0604020202020204" pitchFamily="34" charset="0"/>
                <a:sym typeface="Calibri"/>
              </a:rPr>
              <a:t>Anastasiya.Voznesenskaya@gazprombank.ru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57B6"/>
              </a:solidFill>
              <a:effectLst/>
              <a:uLnTx/>
              <a:uFillTx/>
              <a:ea typeface="+mn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85979" y="452207"/>
            <a:ext cx="60075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Для получения консультации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по розничным продуктам Банка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в рамках зарплатного проекта обратитесь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к вашим</a:t>
            </a:r>
            <a:r>
              <a:rPr kumimoji="0" lang="ru-RU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менеджерам:</a:t>
            </a:r>
          </a:p>
        </p:txBody>
      </p:sp>
      <p:sp>
        <p:nvSpPr>
          <p:cNvPr id="95" name="Прямоугольник 16"/>
          <p:cNvSpPr/>
          <p:nvPr/>
        </p:nvSpPr>
        <p:spPr>
          <a:xfrm>
            <a:off x="1015285" y="4509083"/>
            <a:ext cx="5478282" cy="374400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400000"/>
          </a:ln>
        </p:spPr>
        <p:txBody>
          <a:bodyPr lIns="41500" tIns="41501" rIns="41500" bIns="41501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sym typeface="Calibri"/>
              </a:rPr>
              <a:t> 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sym typeface="Calibri"/>
              </a:rPr>
              <a:t>Коновалова Евгения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sym typeface="Calibri"/>
              </a:rPr>
              <a:t> Олеговна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57B6"/>
              </a:solidFill>
              <a:effectLst/>
              <a:uLnTx/>
              <a:uFillTx/>
              <a:ea typeface="+mn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96" name="Прямоугольник 16"/>
          <p:cNvSpPr/>
          <p:nvPr/>
        </p:nvSpPr>
        <p:spPr>
          <a:xfrm>
            <a:off x="1015286" y="4968078"/>
            <a:ext cx="5478282" cy="374400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400000"/>
          </a:ln>
        </p:spPr>
        <p:txBody>
          <a:bodyPr lIns="41500" tIns="41501" rIns="41500" bIns="41501" anchor="ctr"/>
          <a:lstStyle/>
          <a:p>
            <a:pPr lvl="0" defTabSz="914400" hangingPunct="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sym typeface="Calibri"/>
              </a:rPr>
              <a:t>Начальник </a:t>
            </a:r>
            <a:r>
              <a:rPr lang="ru-RU" sz="1400" kern="0" dirty="0">
                <a:solidFill>
                  <a:srgbClr val="0057B6"/>
                </a:solidFill>
                <a:sym typeface="Calibri"/>
              </a:rPr>
              <a:t>сектора прямых и выездных продаж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sym typeface="Calibri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57B6"/>
              </a:solidFill>
              <a:effectLst/>
              <a:uLnTx/>
              <a:uFillTx/>
              <a:sym typeface="Calibri"/>
            </a:endParaRPr>
          </a:p>
        </p:txBody>
      </p:sp>
      <p:sp>
        <p:nvSpPr>
          <p:cNvPr id="97" name="Прямоугольник 16"/>
          <p:cNvSpPr/>
          <p:nvPr/>
        </p:nvSpPr>
        <p:spPr>
          <a:xfrm>
            <a:off x="1015286" y="5426856"/>
            <a:ext cx="5478282" cy="374400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400000"/>
          </a:ln>
        </p:spPr>
        <p:txBody>
          <a:bodyPr lIns="41500" tIns="41501" rIns="41500" bIns="41501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7B6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sym typeface="Calibri"/>
              </a:rPr>
              <a:t>8 (929) 43 99 700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57B6"/>
              </a:solidFill>
              <a:effectLst/>
              <a:uLnTx/>
              <a:uFillTx/>
              <a:ea typeface="+mn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98" name="Прямоугольник 16"/>
          <p:cNvSpPr/>
          <p:nvPr/>
        </p:nvSpPr>
        <p:spPr>
          <a:xfrm>
            <a:off x="1015285" y="5885634"/>
            <a:ext cx="5478282" cy="374400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400000"/>
          </a:ln>
        </p:spPr>
        <p:txBody>
          <a:bodyPr lIns="41500" tIns="41501" rIns="41500" bIns="41501" anchor="ctr"/>
          <a:lstStyle/>
          <a:p>
            <a:pPr lvl="0" defTabSz="914400" hangingPunct="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sz="1400" kern="0">
                <a:solidFill>
                  <a:srgbClr val="0057B6"/>
                </a:solidFill>
                <a:cs typeface="Arial" panose="020B0604020202020204" pitchFamily="34" charset="0"/>
                <a:sym typeface="Calibri"/>
              </a:rPr>
              <a:t>evgeniya.konovalova@gazprombank.ru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57B6"/>
              </a:solidFill>
              <a:effectLst/>
              <a:uLnTx/>
              <a:uFillTx/>
              <a:ea typeface="+mn-ea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0" name="Рисунок 8">
            <a:extLst>
              <a:ext uri="{FF2B5EF4-FFF2-40B4-BE49-F238E27FC236}">
                <a16:creationId xmlns:a16="http://schemas.microsoft.com/office/drawing/2014/main" id="{4E2318A9-A20C-0344-9B3E-93CF44B09702}"/>
              </a:ext>
            </a:extLst>
          </p:cNvPr>
          <p:cNvGrpSpPr/>
          <p:nvPr/>
        </p:nvGrpSpPr>
        <p:grpSpPr>
          <a:xfrm>
            <a:off x="601509" y="2170672"/>
            <a:ext cx="288137" cy="374401"/>
            <a:chOff x="8677700" y="1095111"/>
            <a:chExt cx="1759554" cy="2286337"/>
          </a:xfrm>
          <a:solidFill>
            <a:schemeClr val="bg1"/>
          </a:solidFill>
        </p:grpSpPr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7286B977-0CCA-084A-B036-D51FF3187AA2}"/>
                </a:ext>
              </a:extLst>
            </p:cNvPr>
            <p:cNvSpPr/>
            <p:nvPr/>
          </p:nvSpPr>
          <p:spPr>
            <a:xfrm>
              <a:off x="9628974" y="2776417"/>
              <a:ext cx="213455" cy="86772"/>
            </a:xfrm>
            <a:custGeom>
              <a:avLst/>
              <a:gdLst>
                <a:gd name="connsiteX0" fmla="*/ 0 w 213455"/>
                <a:gd name="connsiteY0" fmla="*/ 0 h 86772"/>
                <a:gd name="connsiteX1" fmla="*/ 213455 w 213455"/>
                <a:gd name="connsiteY1" fmla="*/ 0 h 86772"/>
                <a:gd name="connsiteX2" fmla="*/ 213455 w 213455"/>
                <a:gd name="connsiteY2" fmla="*/ 86773 h 86772"/>
                <a:gd name="connsiteX3" fmla="*/ 0 w 213455"/>
                <a:gd name="connsiteY3" fmla="*/ 86773 h 8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455" h="86772">
                  <a:moveTo>
                    <a:pt x="0" y="0"/>
                  </a:moveTo>
                  <a:lnTo>
                    <a:pt x="213455" y="0"/>
                  </a:lnTo>
                  <a:lnTo>
                    <a:pt x="213455" y="86773"/>
                  </a:lnTo>
                  <a:lnTo>
                    <a:pt x="0" y="867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id="{68315321-664C-C04F-8664-54E163989C82}"/>
                </a:ext>
              </a:extLst>
            </p:cNvPr>
            <p:cNvSpPr/>
            <p:nvPr/>
          </p:nvSpPr>
          <p:spPr>
            <a:xfrm>
              <a:off x="9320234" y="3038116"/>
              <a:ext cx="92841" cy="86869"/>
            </a:xfrm>
            <a:custGeom>
              <a:avLst/>
              <a:gdLst>
                <a:gd name="connsiteX0" fmla="*/ 47373 w 92841"/>
                <a:gd name="connsiteY0" fmla="*/ 49 h 86869"/>
                <a:gd name="connsiteX1" fmla="*/ 45468 w 92841"/>
                <a:gd name="connsiteY1" fmla="*/ 49 h 86869"/>
                <a:gd name="connsiteX2" fmla="*/ 49 w 92841"/>
                <a:gd name="connsiteY2" fmla="*/ 41402 h 86869"/>
                <a:gd name="connsiteX3" fmla="*/ 41402 w 92841"/>
                <a:gd name="connsiteY3" fmla="*/ 86821 h 86869"/>
                <a:gd name="connsiteX4" fmla="*/ 45468 w 92841"/>
                <a:gd name="connsiteY4" fmla="*/ 86821 h 86869"/>
                <a:gd name="connsiteX5" fmla="*/ 47373 w 92841"/>
                <a:gd name="connsiteY5" fmla="*/ 86821 h 86869"/>
                <a:gd name="connsiteX6" fmla="*/ 92793 w 92841"/>
                <a:gd name="connsiteY6" fmla="*/ 45468 h 86869"/>
                <a:gd name="connsiteX7" fmla="*/ 51440 w 92841"/>
                <a:gd name="connsiteY7" fmla="*/ 49 h 86869"/>
                <a:gd name="connsiteX8" fmla="*/ 47373 w 92841"/>
                <a:gd name="connsiteY8" fmla="*/ 49 h 8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41" h="86869">
                  <a:moveTo>
                    <a:pt x="47373" y="49"/>
                  </a:moveTo>
                  <a:lnTo>
                    <a:pt x="45468" y="49"/>
                  </a:lnTo>
                  <a:cubicBezTo>
                    <a:pt x="21507" y="-1075"/>
                    <a:pt x="1172" y="17440"/>
                    <a:pt x="49" y="41402"/>
                  </a:cubicBezTo>
                  <a:cubicBezTo>
                    <a:pt x="-1075" y="65363"/>
                    <a:pt x="17440" y="85698"/>
                    <a:pt x="41402" y="86821"/>
                  </a:cubicBezTo>
                  <a:cubicBezTo>
                    <a:pt x="42756" y="86885"/>
                    <a:pt x="44114" y="86885"/>
                    <a:pt x="45468" y="86821"/>
                  </a:cubicBezTo>
                  <a:lnTo>
                    <a:pt x="47373" y="86821"/>
                  </a:lnTo>
                  <a:cubicBezTo>
                    <a:pt x="71335" y="87944"/>
                    <a:pt x="91670" y="69430"/>
                    <a:pt x="92793" y="45468"/>
                  </a:cubicBezTo>
                  <a:cubicBezTo>
                    <a:pt x="93916" y="21507"/>
                    <a:pt x="75402" y="1172"/>
                    <a:pt x="51440" y="49"/>
                  </a:cubicBezTo>
                  <a:cubicBezTo>
                    <a:pt x="50085" y="-15"/>
                    <a:pt x="48728" y="-15"/>
                    <a:pt x="47373" y="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id="{D3B50F50-F24F-4044-AB66-F7A521675C1D}"/>
                </a:ext>
              </a:extLst>
            </p:cNvPr>
            <p:cNvSpPr/>
            <p:nvPr/>
          </p:nvSpPr>
          <p:spPr>
            <a:xfrm>
              <a:off x="9320234" y="3223758"/>
              <a:ext cx="92841" cy="86869"/>
            </a:xfrm>
            <a:custGeom>
              <a:avLst/>
              <a:gdLst>
                <a:gd name="connsiteX0" fmla="*/ 47373 w 92841"/>
                <a:gd name="connsiteY0" fmla="*/ 49 h 86869"/>
                <a:gd name="connsiteX1" fmla="*/ 45468 w 92841"/>
                <a:gd name="connsiteY1" fmla="*/ 49 h 86869"/>
                <a:gd name="connsiteX2" fmla="*/ 49 w 92841"/>
                <a:gd name="connsiteY2" fmla="*/ 41402 h 86869"/>
                <a:gd name="connsiteX3" fmla="*/ 41402 w 92841"/>
                <a:gd name="connsiteY3" fmla="*/ 86821 h 86869"/>
                <a:gd name="connsiteX4" fmla="*/ 45468 w 92841"/>
                <a:gd name="connsiteY4" fmla="*/ 86821 h 86869"/>
                <a:gd name="connsiteX5" fmla="*/ 47373 w 92841"/>
                <a:gd name="connsiteY5" fmla="*/ 86821 h 86869"/>
                <a:gd name="connsiteX6" fmla="*/ 92793 w 92841"/>
                <a:gd name="connsiteY6" fmla="*/ 45468 h 86869"/>
                <a:gd name="connsiteX7" fmla="*/ 51440 w 92841"/>
                <a:gd name="connsiteY7" fmla="*/ 49 h 86869"/>
                <a:gd name="connsiteX8" fmla="*/ 47373 w 92841"/>
                <a:gd name="connsiteY8" fmla="*/ 49 h 8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41" h="86869">
                  <a:moveTo>
                    <a:pt x="47373" y="49"/>
                  </a:moveTo>
                  <a:lnTo>
                    <a:pt x="45468" y="49"/>
                  </a:lnTo>
                  <a:cubicBezTo>
                    <a:pt x="21507" y="-1075"/>
                    <a:pt x="1172" y="17440"/>
                    <a:pt x="49" y="41402"/>
                  </a:cubicBezTo>
                  <a:cubicBezTo>
                    <a:pt x="-1075" y="65363"/>
                    <a:pt x="17440" y="85698"/>
                    <a:pt x="41402" y="86821"/>
                  </a:cubicBezTo>
                  <a:cubicBezTo>
                    <a:pt x="42756" y="86885"/>
                    <a:pt x="44114" y="86885"/>
                    <a:pt x="45468" y="86821"/>
                  </a:cubicBezTo>
                  <a:lnTo>
                    <a:pt x="47373" y="86821"/>
                  </a:lnTo>
                  <a:cubicBezTo>
                    <a:pt x="71335" y="87944"/>
                    <a:pt x="91670" y="69430"/>
                    <a:pt x="92793" y="45468"/>
                  </a:cubicBezTo>
                  <a:cubicBezTo>
                    <a:pt x="93916" y="21507"/>
                    <a:pt x="75402" y="1172"/>
                    <a:pt x="51440" y="49"/>
                  </a:cubicBezTo>
                  <a:cubicBezTo>
                    <a:pt x="50085" y="-15"/>
                    <a:pt x="48728" y="-15"/>
                    <a:pt x="47373" y="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id="{CD1B515F-E430-DE47-A0DB-E3A72B3B7B25}"/>
                </a:ext>
              </a:extLst>
            </p:cNvPr>
            <p:cNvSpPr/>
            <p:nvPr/>
          </p:nvSpPr>
          <p:spPr>
            <a:xfrm>
              <a:off x="9320234" y="2647591"/>
              <a:ext cx="92841" cy="86869"/>
            </a:xfrm>
            <a:custGeom>
              <a:avLst/>
              <a:gdLst>
                <a:gd name="connsiteX0" fmla="*/ 47373 w 92841"/>
                <a:gd name="connsiteY0" fmla="*/ 49 h 86869"/>
                <a:gd name="connsiteX1" fmla="*/ 45468 w 92841"/>
                <a:gd name="connsiteY1" fmla="*/ 49 h 86869"/>
                <a:gd name="connsiteX2" fmla="*/ 49 w 92841"/>
                <a:gd name="connsiteY2" fmla="*/ 41402 h 86869"/>
                <a:gd name="connsiteX3" fmla="*/ 41402 w 92841"/>
                <a:gd name="connsiteY3" fmla="*/ 86821 h 86869"/>
                <a:gd name="connsiteX4" fmla="*/ 45468 w 92841"/>
                <a:gd name="connsiteY4" fmla="*/ 86821 h 86869"/>
                <a:gd name="connsiteX5" fmla="*/ 47373 w 92841"/>
                <a:gd name="connsiteY5" fmla="*/ 86821 h 86869"/>
                <a:gd name="connsiteX6" fmla="*/ 92793 w 92841"/>
                <a:gd name="connsiteY6" fmla="*/ 45468 h 86869"/>
                <a:gd name="connsiteX7" fmla="*/ 51440 w 92841"/>
                <a:gd name="connsiteY7" fmla="*/ 49 h 86869"/>
                <a:gd name="connsiteX8" fmla="*/ 47373 w 92841"/>
                <a:gd name="connsiteY8" fmla="*/ 49 h 8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41" h="86869">
                  <a:moveTo>
                    <a:pt x="47373" y="49"/>
                  </a:moveTo>
                  <a:lnTo>
                    <a:pt x="45468" y="49"/>
                  </a:lnTo>
                  <a:cubicBezTo>
                    <a:pt x="21507" y="-1075"/>
                    <a:pt x="1172" y="17440"/>
                    <a:pt x="49" y="41402"/>
                  </a:cubicBezTo>
                  <a:cubicBezTo>
                    <a:pt x="-1075" y="65363"/>
                    <a:pt x="17440" y="85698"/>
                    <a:pt x="41402" y="86821"/>
                  </a:cubicBezTo>
                  <a:cubicBezTo>
                    <a:pt x="42756" y="86885"/>
                    <a:pt x="44114" y="86885"/>
                    <a:pt x="45468" y="86821"/>
                  </a:cubicBezTo>
                  <a:lnTo>
                    <a:pt x="47373" y="86821"/>
                  </a:lnTo>
                  <a:cubicBezTo>
                    <a:pt x="71335" y="87944"/>
                    <a:pt x="91670" y="69430"/>
                    <a:pt x="92793" y="45468"/>
                  </a:cubicBezTo>
                  <a:cubicBezTo>
                    <a:pt x="93916" y="21507"/>
                    <a:pt x="75402" y="1172"/>
                    <a:pt x="51440" y="49"/>
                  </a:cubicBezTo>
                  <a:cubicBezTo>
                    <a:pt x="50085" y="-15"/>
                    <a:pt x="48728" y="-15"/>
                    <a:pt x="47373" y="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72725B43-3854-F14D-8D19-83687154BE3A}"/>
                </a:ext>
              </a:extLst>
            </p:cNvPr>
            <p:cNvSpPr/>
            <p:nvPr/>
          </p:nvSpPr>
          <p:spPr>
            <a:xfrm>
              <a:off x="9320234" y="2833233"/>
              <a:ext cx="92841" cy="86869"/>
            </a:xfrm>
            <a:custGeom>
              <a:avLst/>
              <a:gdLst>
                <a:gd name="connsiteX0" fmla="*/ 47373 w 92841"/>
                <a:gd name="connsiteY0" fmla="*/ 49 h 86869"/>
                <a:gd name="connsiteX1" fmla="*/ 45468 w 92841"/>
                <a:gd name="connsiteY1" fmla="*/ 49 h 86869"/>
                <a:gd name="connsiteX2" fmla="*/ 49 w 92841"/>
                <a:gd name="connsiteY2" fmla="*/ 41402 h 86869"/>
                <a:gd name="connsiteX3" fmla="*/ 41402 w 92841"/>
                <a:gd name="connsiteY3" fmla="*/ 86821 h 86869"/>
                <a:gd name="connsiteX4" fmla="*/ 45468 w 92841"/>
                <a:gd name="connsiteY4" fmla="*/ 86821 h 86869"/>
                <a:gd name="connsiteX5" fmla="*/ 47373 w 92841"/>
                <a:gd name="connsiteY5" fmla="*/ 86821 h 86869"/>
                <a:gd name="connsiteX6" fmla="*/ 92793 w 92841"/>
                <a:gd name="connsiteY6" fmla="*/ 45468 h 86869"/>
                <a:gd name="connsiteX7" fmla="*/ 51440 w 92841"/>
                <a:gd name="connsiteY7" fmla="*/ 49 h 86869"/>
                <a:gd name="connsiteX8" fmla="*/ 47373 w 92841"/>
                <a:gd name="connsiteY8" fmla="*/ 49 h 8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41" h="86869">
                  <a:moveTo>
                    <a:pt x="47373" y="49"/>
                  </a:moveTo>
                  <a:lnTo>
                    <a:pt x="45468" y="49"/>
                  </a:lnTo>
                  <a:cubicBezTo>
                    <a:pt x="21507" y="-1075"/>
                    <a:pt x="1172" y="17440"/>
                    <a:pt x="49" y="41402"/>
                  </a:cubicBezTo>
                  <a:cubicBezTo>
                    <a:pt x="-1075" y="65363"/>
                    <a:pt x="17440" y="85698"/>
                    <a:pt x="41402" y="86821"/>
                  </a:cubicBezTo>
                  <a:cubicBezTo>
                    <a:pt x="42756" y="86885"/>
                    <a:pt x="44114" y="86885"/>
                    <a:pt x="45468" y="86821"/>
                  </a:cubicBezTo>
                  <a:lnTo>
                    <a:pt x="47373" y="86821"/>
                  </a:lnTo>
                  <a:cubicBezTo>
                    <a:pt x="71335" y="87944"/>
                    <a:pt x="91670" y="69430"/>
                    <a:pt x="92793" y="45468"/>
                  </a:cubicBezTo>
                  <a:cubicBezTo>
                    <a:pt x="93916" y="21507"/>
                    <a:pt x="75402" y="1172"/>
                    <a:pt x="51440" y="49"/>
                  </a:cubicBezTo>
                  <a:cubicBezTo>
                    <a:pt x="50085" y="-15"/>
                    <a:pt x="48728" y="-15"/>
                    <a:pt x="47373" y="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Полилиния 15">
              <a:extLst>
                <a:ext uri="{FF2B5EF4-FFF2-40B4-BE49-F238E27FC236}">
                  <a16:creationId xmlns:a16="http://schemas.microsoft.com/office/drawing/2014/main" id="{9D3D9E8E-F1D7-E14E-A4CB-C96B72C40CD4}"/>
                </a:ext>
              </a:extLst>
            </p:cNvPr>
            <p:cNvSpPr/>
            <p:nvPr/>
          </p:nvSpPr>
          <p:spPr>
            <a:xfrm>
              <a:off x="8677700" y="2223491"/>
              <a:ext cx="1759554" cy="1157957"/>
            </a:xfrm>
            <a:custGeom>
              <a:avLst/>
              <a:gdLst>
                <a:gd name="connsiteX0" fmla="*/ 1230630 w 1759553"/>
                <a:gd name="connsiteY0" fmla="*/ 1238 h 1157954"/>
                <a:gd name="connsiteX1" fmla="*/ 1183005 w 1759553"/>
                <a:gd name="connsiteY1" fmla="*/ 22003 h 1157954"/>
                <a:gd name="connsiteX2" fmla="*/ 1036701 w 1759553"/>
                <a:gd name="connsiteY2" fmla="*/ 281464 h 1157954"/>
                <a:gd name="connsiteX3" fmla="*/ 912876 w 1759553"/>
                <a:gd name="connsiteY3" fmla="*/ 86011 h 1157954"/>
                <a:gd name="connsiteX4" fmla="*/ 912305 w 1759553"/>
                <a:gd name="connsiteY4" fmla="*/ 85344 h 1157954"/>
                <a:gd name="connsiteX5" fmla="*/ 909352 w 1759553"/>
                <a:gd name="connsiteY5" fmla="*/ 81534 h 1157954"/>
                <a:gd name="connsiteX6" fmla="*/ 906875 w 1759553"/>
                <a:gd name="connsiteY6" fmla="*/ 78581 h 1157954"/>
                <a:gd name="connsiteX7" fmla="*/ 903923 w 1759553"/>
                <a:gd name="connsiteY7" fmla="*/ 76105 h 1157954"/>
                <a:gd name="connsiteX8" fmla="*/ 900017 w 1759553"/>
                <a:gd name="connsiteY8" fmla="*/ 73057 h 1157954"/>
                <a:gd name="connsiteX9" fmla="*/ 899351 w 1759553"/>
                <a:gd name="connsiteY9" fmla="*/ 73057 h 1157954"/>
                <a:gd name="connsiteX10" fmla="*/ 896874 w 1759553"/>
                <a:gd name="connsiteY10" fmla="*/ 71723 h 1157954"/>
                <a:gd name="connsiteX11" fmla="*/ 892493 w 1759553"/>
                <a:gd name="connsiteY11" fmla="*/ 69628 h 1157954"/>
                <a:gd name="connsiteX12" fmla="*/ 888587 w 1759553"/>
                <a:gd name="connsiteY12" fmla="*/ 68294 h 1157954"/>
                <a:gd name="connsiteX13" fmla="*/ 884587 w 1759553"/>
                <a:gd name="connsiteY13" fmla="*/ 67246 h 1157954"/>
                <a:gd name="connsiteX14" fmla="*/ 880301 w 1759553"/>
                <a:gd name="connsiteY14" fmla="*/ 66675 h 1157954"/>
                <a:gd name="connsiteX15" fmla="*/ 876205 w 1759553"/>
                <a:gd name="connsiteY15" fmla="*/ 66675 h 1157954"/>
                <a:gd name="connsiteX16" fmla="*/ 872109 w 1759553"/>
                <a:gd name="connsiteY16" fmla="*/ 66675 h 1157954"/>
                <a:gd name="connsiteX17" fmla="*/ 867823 w 1759553"/>
                <a:gd name="connsiteY17" fmla="*/ 67246 h 1157954"/>
                <a:gd name="connsiteX18" fmla="*/ 863822 w 1759553"/>
                <a:gd name="connsiteY18" fmla="*/ 68294 h 1157954"/>
                <a:gd name="connsiteX19" fmla="*/ 859917 w 1759553"/>
                <a:gd name="connsiteY19" fmla="*/ 69628 h 1157954"/>
                <a:gd name="connsiteX20" fmla="*/ 855535 w 1759553"/>
                <a:gd name="connsiteY20" fmla="*/ 71723 h 1157954"/>
                <a:gd name="connsiteX21" fmla="*/ 853059 w 1759553"/>
                <a:gd name="connsiteY21" fmla="*/ 73057 h 1157954"/>
                <a:gd name="connsiteX22" fmla="*/ 852392 w 1759553"/>
                <a:gd name="connsiteY22" fmla="*/ 73057 h 1157954"/>
                <a:gd name="connsiteX23" fmla="*/ 848487 w 1759553"/>
                <a:gd name="connsiteY23" fmla="*/ 76105 h 1157954"/>
                <a:gd name="connsiteX24" fmla="*/ 845534 w 1759553"/>
                <a:gd name="connsiteY24" fmla="*/ 78581 h 1157954"/>
                <a:gd name="connsiteX25" fmla="*/ 843058 w 1759553"/>
                <a:gd name="connsiteY25" fmla="*/ 81534 h 1157954"/>
                <a:gd name="connsiteX26" fmla="*/ 840105 w 1759553"/>
                <a:gd name="connsiteY26" fmla="*/ 85344 h 1157954"/>
                <a:gd name="connsiteX27" fmla="*/ 839534 w 1759553"/>
                <a:gd name="connsiteY27" fmla="*/ 86011 h 1157954"/>
                <a:gd name="connsiteX28" fmla="*/ 715709 w 1759553"/>
                <a:gd name="connsiteY28" fmla="*/ 281464 h 1157954"/>
                <a:gd name="connsiteX29" fmla="*/ 569405 w 1759553"/>
                <a:gd name="connsiteY29" fmla="*/ 22003 h 1157954"/>
                <a:gd name="connsiteX30" fmla="*/ 529019 w 1759553"/>
                <a:gd name="connsiteY30" fmla="*/ 191 h 1157954"/>
                <a:gd name="connsiteX31" fmla="*/ 529019 w 1759553"/>
                <a:gd name="connsiteY31" fmla="*/ 190 h 1157954"/>
                <a:gd name="connsiteX32" fmla="*/ 0 w 1759553"/>
                <a:gd name="connsiteY32" fmla="*/ 504063 h 1157954"/>
                <a:gd name="connsiteX33" fmla="*/ 0 w 1759553"/>
                <a:gd name="connsiteY33" fmla="*/ 1157954 h 1157954"/>
                <a:gd name="connsiteX34" fmla="*/ 86773 w 1759553"/>
                <a:gd name="connsiteY34" fmla="*/ 1157954 h 1157954"/>
                <a:gd name="connsiteX35" fmla="*/ 86773 w 1759553"/>
                <a:gd name="connsiteY35" fmla="*/ 503872 h 1157954"/>
                <a:gd name="connsiteX36" fmla="*/ 507016 w 1759553"/>
                <a:gd name="connsiteY36" fmla="*/ 88106 h 1157954"/>
                <a:gd name="connsiteX37" fmla="*/ 676847 w 1759553"/>
                <a:gd name="connsiteY37" fmla="*/ 387286 h 1157954"/>
                <a:gd name="connsiteX38" fmla="*/ 713518 w 1759553"/>
                <a:gd name="connsiteY38" fmla="*/ 409384 h 1157954"/>
                <a:gd name="connsiteX39" fmla="*/ 714947 w 1759553"/>
                <a:gd name="connsiteY39" fmla="*/ 409384 h 1157954"/>
                <a:gd name="connsiteX40" fmla="*/ 751618 w 1759553"/>
                <a:gd name="connsiteY40" fmla="*/ 389192 h 1157954"/>
                <a:gd name="connsiteX41" fmla="*/ 876872 w 1759553"/>
                <a:gd name="connsiteY41" fmla="*/ 190405 h 1157954"/>
                <a:gd name="connsiteX42" fmla="*/ 1002411 w 1759553"/>
                <a:gd name="connsiteY42" fmla="*/ 389192 h 1157954"/>
                <a:gd name="connsiteX43" fmla="*/ 1039082 w 1759553"/>
                <a:gd name="connsiteY43" fmla="*/ 409384 h 1157954"/>
                <a:gd name="connsiteX44" fmla="*/ 1040225 w 1759553"/>
                <a:gd name="connsiteY44" fmla="*/ 409384 h 1157954"/>
                <a:gd name="connsiteX45" fmla="*/ 1076897 w 1759553"/>
                <a:gd name="connsiteY45" fmla="*/ 387286 h 1157954"/>
                <a:gd name="connsiteX46" fmla="*/ 1245965 w 1759553"/>
                <a:gd name="connsiteY46" fmla="*/ 87439 h 1157954"/>
                <a:gd name="connsiteX47" fmla="*/ 1672876 w 1759553"/>
                <a:gd name="connsiteY47" fmla="*/ 503872 h 1157954"/>
                <a:gd name="connsiteX48" fmla="*/ 1672876 w 1759553"/>
                <a:gd name="connsiteY48" fmla="*/ 1157764 h 1157954"/>
                <a:gd name="connsiteX49" fmla="*/ 1759553 w 1759553"/>
                <a:gd name="connsiteY49" fmla="*/ 1157764 h 1157954"/>
                <a:gd name="connsiteX50" fmla="*/ 1759553 w 1759553"/>
                <a:gd name="connsiteY50" fmla="*/ 503872 h 1157954"/>
                <a:gd name="connsiteX51" fmla="*/ 1230630 w 1759553"/>
                <a:gd name="connsiteY51" fmla="*/ 0 h 1157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59553" h="1157954">
                  <a:moveTo>
                    <a:pt x="1230630" y="1238"/>
                  </a:moveTo>
                  <a:cubicBezTo>
                    <a:pt x="1211903" y="-3211"/>
                    <a:pt x="1192490" y="5253"/>
                    <a:pt x="1183005" y="22003"/>
                  </a:cubicBezTo>
                  <a:lnTo>
                    <a:pt x="1036701" y="281464"/>
                  </a:lnTo>
                  <a:lnTo>
                    <a:pt x="912876" y="86011"/>
                  </a:lnTo>
                  <a:lnTo>
                    <a:pt x="912305" y="85344"/>
                  </a:lnTo>
                  <a:cubicBezTo>
                    <a:pt x="911404" y="84011"/>
                    <a:pt x="910417" y="82739"/>
                    <a:pt x="909352" y="81534"/>
                  </a:cubicBezTo>
                  <a:lnTo>
                    <a:pt x="906875" y="78581"/>
                  </a:lnTo>
                  <a:lnTo>
                    <a:pt x="903923" y="76105"/>
                  </a:lnTo>
                  <a:cubicBezTo>
                    <a:pt x="902681" y="75014"/>
                    <a:pt x="901377" y="73996"/>
                    <a:pt x="900017" y="73057"/>
                  </a:cubicBezTo>
                  <a:cubicBezTo>
                    <a:pt x="900017" y="73057"/>
                    <a:pt x="900017" y="73057"/>
                    <a:pt x="899351" y="73057"/>
                  </a:cubicBezTo>
                  <a:cubicBezTo>
                    <a:pt x="898557" y="72556"/>
                    <a:pt x="897729" y="72110"/>
                    <a:pt x="896874" y="71723"/>
                  </a:cubicBezTo>
                  <a:cubicBezTo>
                    <a:pt x="895461" y="70929"/>
                    <a:pt x="893998" y="70229"/>
                    <a:pt x="892493" y="69628"/>
                  </a:cubicBezTo>
                  <a:cubicBezTo>
                    <a:pt x="891227" y="69084"/>
                    <a:pt x="889921" y="68638"/>
                    <a:pt x="888587" y="68294"/>
                  </a:cubicBezTo>
                  <a:lnTo>
                    <a:pt x="884587" y="67246"/>
                  </a:lnTo>
                  <a:lnTo>
                    <a:pt x="880301" y="66675"/>
                  </a:lnTo>
                  <a:cubicBezTo>
                    <a:pt x="878967" y="66675"/>
                    <a:pt x="877634" y="66675"/>
                    <a:pt x="876205" y="66675"/>
                  </a:cubicBezTo>
                  <a:cubicBezTo>
                    <a:pt x="874776" y="66675"/>
                    <a:pt x="873443" y="66675"/>
                    <a:pt x="872109" y="66675"/>
                  </a:cubicBezTo>
                  <a:lnTo>
                    <a:pt x="867823" y="67246"/>
                  </a:lnTo>
                  <a:lnTo>
                    <a:pt x="863822" y="68294"/>
                  </a:lnTo>
                  <a:cubicBezTo>
                    <a:pt x="862488" y="68638"/>
                    <a:pt x="861183" y="69084"/>
                    <a:pt x="859917" y="69628"/>
                  </a:cubicBezTo>
                  <a:cubicBezTo>
                    <a:pt x="858412" y="70229"/>
                    <a:pt x="856948" y="70929"/>
                    <a:pt x="855535" y="71723"/>
                  </a:cubicBezTo>
                  <a:cubicBezTo>
                    <a:pt x="854680" y="72110"/>
                    <a:pt x="853853" y="72556"/>
                    <a:pt x="853059" y="73057"/>
                  </a:cubicBezTo>
                  <a:cubicBezTo>
                    <a:pt x="853059" y="73057"/>
                    <a:pt x="853059" y="73057"/>
                    <a:pt x="852392" y="73057"/>
                  </a:cubicBezTo>
                  <a:cubicBezTo>
                    <a:pt x="851032" y="73996"/>
                    <a:pt x="849728" y="75014"/>
                    <a:pt x="848487" y="76105"/>
                  </a:cubicBezTo>
                  <a:lnTo>
                    <a:pt x="845534" y="78581"/>
                  </a:lnTo>
                  <a:lnTo>
                    <a:pt x="843058" y="81534"/>
                  </a:lnTo>
                  <a:cubicBezTo>
                    <a:pt x="841992" y="82739"/>
                    <a:pt x="841006" y="84011"/>
                    <a:pt x="840105" y="85344"/>
                  </a:cubicBezTo>
                  <a:lnTo>
                    <a:pt x="839534" y="86011"/>
                  </a:lnTo>
                  <a:lnTo>
                    <a:pt x="715709" y="281464"/>
                  </a:lnTo>
                  <a:lnTo>
                    <a:pt x="569405" y="22003"/>
                  </a:lnTo>
                  <a:cubicBezTo>
                    <a:pt x="561214" y="7615"/>
                    <a:pt x="545542" y="-850"/>
                    <a:pt x="529019" y="191"/>
                  </a:cubicBezTo>
                  <a:lnTo>
                    <a:pt x="529019" y="190"/>
                  </a:lnTo>
                  <a:cubicBezTo>
                    <a:pt x="393478" y="190"/>
                    <a:pt x="0" y="124015"/>
                    <a:pt x="0" y="504063"/>
                  </a:cubicBezTo>
                  <a:lnTo>
                    <a:pt x="0" y="1157954"/>
                  </a:lnTo>
                  <a:lnTo>
                    <a:pt x="86773" y="1157954"/>
                  </a:lnTo>
                  <a:lnTo>
                    <a:pt x="86773" y="503872"/>
                  </a:lnTo>
                  <a:cubicBezTo>
                    <a:pt x="86773" y="207264"/>
                    <a:pt x="388144" y="100679"/>
                    <a:pt x="507016" y="88106"/>
                  </a:cubicBezTo>
                  <a:lnTo>
                    <a:pt x="676847" y="387286"/>
                  </a:lnTo>
                  <a:cubicBezTo>
                    <a:pt x="684324" y="400598"/>
                    <a:pt x="698255" y="408992"/>
                    <a:pt x="713518" y="409384"/>
                  </a:cubicBezTo>
                  <a:lnTo>
                    <a:pt x="714947" y="409384"/>
                  </a:lnTo>
                  <a:cubicBezTo>
                    <a:pt x="729822" y="409377"/>
                    <a:pt x="743658" y="401758"/>
                    <a:pt x="751618" y="389192"/>
                  </a:cubicBezTo>
                  <a:lnTo>
                    <a:pt x="876872" y="190405"/>
                  </a:lnTo>
                  <a:lnTo>
                    <a:pt x="1002411" y="389192"/>
                  </a:lnTo>
                  <a:cubicBezTo>
                    <a:pt x="1010371" y="401758"/>
                    <a:pt x="1024207" y="409377"/>
                    <a:pt x="1039082" y="409384"/>
                  </a:cubicBezTo>
                  <a:lnTo>
                    <a:pt x="1040225" y="409384"/>
                  </a:lnTo>
                  <a:cubicBezTo>
                    <a:pt x="1055488" y="408992"/>
                    <a:pt x="1069419" y="400598"/>
                    <a:pt x="1076897" y="387286"/>
                  </a:cubicBezTo>
                  <a:lnTo>
                    <a:pt x="1245965" y="87439"/>
                  </a:lnTo>
                  <a:cubicBezTo>
                    <a:pt x="1359789" y="96964"/>
                    <a:pt x="1672876" y="201739"/>
                    <a:pt x="1672876" y="503872"/>
                  </a:cubicBezTo>
                  <a:lnTo>
                    <a:pt x="1672876" y="1157764"/>
                  </a:lnTo>
                  <a:lnTo>
                    <a:pt x="1759553" y="1157764"/>
                  </a:lnTo>
                  <a:lnTo>
                    <a:pt x="1759553" y="503872"/>
                  </a:lnTo>
                  <a:cubicBezTo>
                    <a:pt x="1759553" y="124015"/>
                    <a:pt x="1366171" y="0"/>
                    <a:pt x="12306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Полилиния 16">
              <a:extLst>
                <a:ext uri="{FF2B5EF4-FFF2-40B4-BE49-F238E27FC236}">
                  <a16:creationId xmlns:a16="http://schemas.microsoft.com/office/drawing/2014/main" id="{5A5C8EDA-1D7E-AA40-9BBB-AE6245E17F18}"/>
                </a:ext>
              </a:extLst>
            </p:cNvPr>
            <p:cNvSpPr/>
            <p:nvPr/>
          </p:nvSpPr>
          <p:spPr>
            <a:xfrm>
              <a:off x="9150078" y="1095111"/>
              <a:ext cx="814793" cy="1069370"/>
            </a:xfrm>
            <a:custGeom>
              <a:avLst/>
              <a:gdLst>
                <a:gd name="connsiteX0" fmla="*/ 250 w 814790"/>
                <a:gd name="connsiteY0" fmla="*/ 341090 h 1069371"/>
                <a:gd name="connsiteX1" fmla="*/ 8918 w 814790"/>
                <a:gd name="connsiteY1" fmla="*/ 546164 h 1069371"/>
                <a:gd name="connsiteX2" fmla="*/ 405253 w 814790"/>
                <a:gd name="connsiteY2" fmla="*/ 1069372 h 1069371"/>
                <a:gd name="connsiteX3" fmla="*/ 805970 w 814790"/>
                <a:gd name="connsiteY3" fmla="*/ 546164 h 1069371"/>
                <a:gd name="connsiteX4" fmla="*/ 814543 w 814790"/>
                <a:gd name="connsiteY4" fmla="*/ 341090 h 1069371"/>
                <a:gd name="connsiteX5" fmla="*/ 407444 w 814790"/>
                <a:gd name="connsiteY5" fmla="*/ 0 h 1069371"/>
                <a:gd name="connsiteX6" fmla="*/ 250 w 814790"/>
                <a:gd name="connsiteY6" fmla="*/ 341090 h 1069371"/>
                <a:gd name="connsiteX7" fmla="*/ 407444 w 814790"/>
                <a:gd name="connsiteY7" fmla="*/ 86773 h 1069371"/>
                <a:gd name="connsiteX8" fmla="*/ 727770 w 814790"/>
                <a:gd name="connsiteY8" fmla="*/ 341090 h 1069371"/>
                <a:gd name="connsiteX9" fmla="*/ 727770 w 814790"/>
                <a:gd name="connsiteY9" fmla="*/ 380333 h 1069371"/>
                <a:gd name="connsiteX10" fmla="*/ 563749 w 814790"/>
                <a:gd name="connsiteY10" fmla="*/ 318040 h 1069371"/>
                <a:gd name="connsiteX11" fmla="*/ 592324 w 814790"/>
                <a:gd name="connsiteY11" fmla="*/ 275082 h 1069371"/>
                <a:gd name="connsiteX12" fmla="*/ 576941 w 814790"/>
                <a:gd name="connsiteY12" fmla="*/ 215694 h 1069371"/>
                <a:gd name="connsiteX13" fmla="*/ 517553 w 814790"/>
                <a:gd name="connsiteY13" fmla="*/ 231077 h 1069371"/>
                <a:gd name="connsiteX14" fmla="*/ 377631 w 814790"/>
                <a:gd name="connsiteY14" fmla="*/ 358235 h 1069371"/>
                <a:gd name="connsiteX15" fmla="*/ 377631 w 814790"/>
                <a:gd name="connsiteY15" fmla="*/ 358235 h 1069371"/>
                <a:gd name="connsiteX16" fmla="*/ 200466 w 814790"/>
                <a:gd name="connsiteY16" fmla="*/ 383096 h 1069371"/>
                <a:gd name="connsiteX17" fmla="*/ 178844 w 814790"/>
                <a:gd name="connsiteY17" fmla="*/ 383096 h 1069371"/>
                <a:gd name="connsiteX18" fmla="*/ 178844 w 814790"/>
                <a:gd name="connsiteY18" fmla="*/ 469773 h 1069371"/>
                <a:gd name="connsiteX19" fmla="*/ 197894 w 814790"/>
                <a:gd name="connsiteY19" fmla="*/ 469773 h 1069371"/>
                <a:gd name="connsiteX20" fmla="*/ 233327 w 814790"/>
                <a:gd name="connsiteY20" fmla="*/ 470440 h 1069371"/>
                <a:gd name="connsiteX21" fmla="*/ 411445 w 814790"/>
                <a:gd name="connsiteY21" fmla="*/ 438245 h 1069371"/>
                <a:gd name="connsiteX22" fmla="*/ 411445 w 814790"/>
                <a:gd name="connsiteY22" fmla="*/ 438245 h 1069371"/>
                <a:gd name="connsiteX23" fmla="*/ 504028 w 814790"/>
                <a:gd name="connsiteY23" fmla="*/ 381095 h 1069371"/>
                <a:gd name="connsiteX24" fmla="*/ 725484 w 814790"/>
                <a:gd name="connsiteY24" fmla="*/ 466820 h 1069371"/>
                <a:gd name="connsiteX25" fmla="*/ 719769 w 814790"/>
                <a:gd name="connsiteY25" fmla="*/ 536448 h 1069371"/>
                <a:gd name="connsiteX26" fmla="*/ 405444 w 814790"/>
                <a:gd name="connsiteY26" fmla="*/ 982218 h 1069371"/>
                <a:gd name="connsiteX27" fmla="*/ 95405 w 814790"/>
                <a:gd name="connsiteY27" fmla="*/ 536448 h 1069371"/>
                <a:gd name="connsiteX28" fmla="*/ 87214 w 814790"/>
                <a:gd name="connsiteY28" fmla="*/ 340614 h 1069371"/>
                <a:gd name="connsiteX29" fmla="*/ 407444 w 814790"/>
                <a:gd name="connsiteY29" fmla="*/ 86773 h 106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4790" h="1069371">
                  <a:moveTo>
                    <a:pt x="250" y="341090"/>
                  </a:moveTo>
                  <a:cubicBezTo>
                    <a:pt x="-913" y="409559"/>
                    <a:pt x="1981" y="478037"/>
                    <a:pt x="8918" y="546164"/>
                  </a:cubicBezTo>
                  <a:cubicBezTo>
                    <a:pt x="42065" y="854297"/>
                    <a:pt x="205038" y="1069372"/>
                    <a:pt x="405253" y="1069372"/>
                  </a:cubicBezTo>
                  <a:cubicBezTo>
                    <a:pt x="631377" y="1069372"/>
                    <a:pt x="777967" y="806196"/>
                    <a:pt x="805970" y="546164"/>
                  </a:cubicBezTo>
                  <a:cubicBezTo>
                    <a:pt x="812831" y="478032"/>
                    <a:pt x="815694" y="409557"/>
                    <a:pt x="814543" y="341090"/>
                  </a:cubicBezTo>
                  <a:cubicBezTo>
                    <a:pt x="814543" y="92583"/>
                    <a:pt x="564892" y="0"/>
                    <a:pt x="407444" y="0"/>
                  </a:cubicBezTo>
                  <a:cubicBezTo>
                    <a:pt x="249996" y="0"/>
                    <a:pt x="250" y="92583"/>
                    <a:pt x="250" y="341090"/>
                  </a:cubicBezTo>
                  <a:close/>
                  <a:moveTo>
                    <a:pt x="407444" y="86773"/>
                  </a:moveTo>
                  <a:cubicBezTo>
                    <a:pt x="531269" y="86773"/>
                    <a:pt x="727770" y="155829"/>
                    <a:pt x="727770" y="341090"/>
                  </a:cubicBezTo>
                  <a:lnTo>
                    <a:pt x="727770" y="380333"/>
                  </a:lnTo>
                  <a:cubicBezTo>
                    <a:pt x="668313" y="375465"/>
                    <a:pt x="611448" y="353868"/>
                    <a:pt x="563749" y="318040"/>
                  </a:cubicBezTo>
                  <a:cubicBezTo>
                    <a:pt x="574090" y="304280"/>
                    <a:pt x="583631" y="289937"/>
                    <a:pt x="592324" y="275082"/>
                  </a:cubicBezTo>
                  <a:cubicBezTo>
                    <a:pt x="604476" y="254434"/>
                    <a:pt x="597589" y="227845"/>
                    <a:pt x="576941" y="215694"/>
                  </a:cubicBezTo>
                  <a:cubicBezTo>
                    <a:pt x="556294" y="203542"/>
                    <a:pt x="529705" y="210429"/>
                    <a:pt x="517553" y="231077"/>
                  </a:cubicBezTo>
                  <a:cubicBezTo>
                    <a:pt x="486110" y="287653"/>
                    <a:pt x="436948" y="332331"/>
                    <a:pt x="377631" y="358235"/>
                  </a:cubicBezTo>
                  <a:lnTo>
                    <a:pt x="377631" y="358235"/>
                  </a:lnTo>
                  <a:cubicBezTo>
                    <a:pt x="310384" y="386810"/>
                    <a:pt x="241519" y="384334"/>
                    <a:pt x="200466" y="383096"/>
                  </a:cubicBezTo>
                  <a:cubicBezTo>
                    <a:pt x="192179" y="383096"/>
                    <a:pt x="184940" y="383096"/>
                    <a:pt x="178844" y="383096"/>
                  </a:cubicBezTo>
                  <a:lnTo>
                    <a:pt x="178844" y="469773"/>
                  </a:lnTo>
                  <a:cubicBezTo>
                    <a:pt x="184178" y="469773"/>
                    <a:pt x="190465" y="469773"/>
                    <a:pt x="197894" y="469773"/>
                  </a:cubicBezTo>
                  <a:cubicBezTo>
                    <a:pt x="207895" y="469773"/>
                    <a:pt x="219897" y="470440"/>
                    <a:pt x="233327" y="470440"/>
                  </a:cubicBezTo>
                  <a:cubicBezTo>
                    <a:pt x="294249" y="471650"/>
                    <a:pt x="354801" y="460705"/>
                    <a:pt x="411445" y="438245"/>
                  </a:cubicBezTo>
                  <a:lnTo>
                    <a:pt x="411445" y="438245"/>
                  </a:lnTo>
                  <a:cubicBezTo>
                    <a:pt x="445039" y="424028"/>
                    <a:pt x="476262" y="404755"/>
                    <a:pt x="504028" y="381095"/>
                  </a:cubicBezTo>
                  <a:cubicBezTo>
                    <a:pt x="567727" y="430973"/>
                    <a:pt x="644804" y="460809"/>
                    <a:pt x="725484" y="466820"/>
                  </a:cubicBezTo>
                  <a:cubicBezTo>
                    <a:pt x="724246" y="488442"/>
                    <a:pt x="722436" y="511112"/>
                    <a:pt x="719769" y="536448"/>
                  </a:cubicBezTo>
                  <a:cubicBezTo>
                    <a:pt x="695861" y="757904"/>
                    <a:pt x="580228" y="982218"/>
                    <a:pt x="405444" y="982218"/>
                  </a:cubicBezTo>
                  <a:cubicBezTo>
                    <a:pt x="233422" y="982218"/>
                    <a:pt x="119218" y="757904"/>
                    <a:pt x="95405" y="536448"/>
                  </a:cubicBezTo>
                  <a:cubicBezTo>
                    <a:pt x="88767" y="471392"/>
                    <a:pt x="86031" y="405997"/>
                    <a:pt x="87214" y="340614"/>
                  </a:cubicBezTo>
                  <a:cubicBezTo>
                    <a:pt x="87023" y="155829"/>
                    <a:pt x="283524" y="86773"/>
                    <a:pt x="407444" y="86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8" name="Рисунок 6">
            <a:extLst>
              <a:ext uri="{FF2B5EF4-FFF2-40B4-BE49-F238E27FC236}">
                <a16:creationId xmlns:a16="http://schemas.microsoft.com/office/drawing/2014/main" id="{BB00BA0B-30B3-ED43-8499-8357783ADD5C}"/>
              </a:ext>
            </a:extLst>
          </p:cNvPr>
          <p:cNvSpPr/>
          <p:nvPr/>
        </p:nvSpPr>
        <p:spPr>
          <a:xfrm>
            <a:off x="601509" y="3066969"/>
            <a:ext cx="316304" cy="355679"/>
          </a:xfrm>
          <a:custGeom>
            <a:avLst/>
            <a:gdLst>
              <a:gd name="connsiteX0" fmla="*/ 853207 w 2074021"/>
              <a:gd name="connsiteY0" fmla="*/ 527215 h 2332202"/>
              <a:gd name="connsiteX1" fmla="*/ 811678 w 2074021"/>
              <a:gd name="connsiteY1" fmla="*/ 392150 h 2332202"/>
              <a:gd name="connsiteX2" fmla="*/ 540882 w 2074021"/>
              <a:gd name="connsiteY2" fmla="*/ 65728 h 2332202"/>
              <a:gd name="connsiteX3" fmla="*/ 280754 w 2074021"/>
              <a:gd name="connsiteY3" fmla="*/ 41154 h 2332202"/>
              <a:gd name="connsiteX4" fmla="*/ 170169 w 2074021"/>
              <a:gd name="connsiteY4" fmla="*/ 132213 h 2332202"/>
              <a:gd name="connsiteX5" fmla="*/ 25389 w 2074021"/>
              <a:gd name="connsiteY5" fmla="*/ 642467 h 2332202"/>
              <a:gd name="connsiteX6" fmla="*/ 462396 w 2074021"/>
              <a:gd name="connsiteY6" fmla="*/ 1433995 h 2332202"/>
              <a:gd name="connsiteX7" fmla="*/ 1372224 w 2074021"/>
              <a:gd name="connsiteY7" fmla="*/ 2274195 h 2332202"/>
              <a:gd name="connsiteX8" fmla="*/ 1372224 w 2074021"/>
              <a:gd name="connsiteY8" fmla="*/ 2274195 h 2332202"/>
              <a:gd name="connsiteX9" fmla="*/ 1413848 w 2074021"/>
              <a:gd name="connsiteY9" fmla="*/ 2294007 h 2332202"/>
              <a:gd name="connsiteX10" fmla="*/ 1419944 w 2074021"/>
              <a:gd name="connsiteY10" fmla="*/ 2296484 h 2332202"/>
              <a:gd name="connsiteX11" fmla="*/ 1575583 w 2074021"/>
              <a:gd name="connsiteY11" fmla="*/ 2332202 h 2332202"/>
              <a:gd name="connsiteX12" fmla="*/ 1576154 w 2074021"/>
              <a:gd name="connsiteY12" fmla="*/ 2332202 h 2332202"/>
              <a:gd name="connsiteX13" fmla="*/ 1580155 w 2074021"/>
              <a:gd name="connsiteY13" fmla="*/ 2332202 h 2332202"/>
              <a:gd name="connsiteX14" fmla="*/ 1596347 w 2074021"/>
              <a:gd name="connsiteY14" fmla="*/ 2332202 h 2332202"/>
              <a:gd name="connsiteX15" fmla="*/ 1893527 w 2074021"/>
              <a:gd name="connsiteY15" fmla="*/ 2223999 h 2332202"/>
              <a:gd name="connsiteX16" fmla="*/ 2006970 w 2074021"/>
              <a:gd name="connsiteY16" fmla="*/ 2130558 h 2332202"/>
              <a:gd name="connsiteX17" fmla="*/ 2032053 w 2074021"/>
              <a:gd name="connsiteY17" fmla="*/ 1871522 h 2332202"/>
              <a:gd name="connsiteX18" fmla="*/ 2031544 w 2074021"/>
              <a:gd name="connsiteY18" fmla="*/ 1870906 h 2332202"/>
              <a:gd name="connsiteX19" fmla="*/ 1760939 w 2074021"/>
              <a:gd name="connsiteY19" fmla="*/ 1544580 h 2332202"/>
              <a:gd name="connsiteX20" fmla="*/ 1500907 w 2074021"/>
              <a:gd name="connsiteY20" fmla="*/ 1520006 h 2332202"/>
              <a:gd name="connsiteX21" fmla="*/ 1308311 w 2074021"/>
              <a:gd name="connsiteY21" fmla="*/ 1678502 h 2332202"/>
              <a:gd name="connsiteX22" fmla="*/ 594508 w 2074021"/>
              <a:gd name="connsiteY22" fmla="*/ 810202 h 2332202"/>
              <a:gd name="connsiteX23" fmla="*/ 786722 w 2074021"/>
              <a:gd name="connsiteY23" fmla="*/ 651897 h 2332202"/>
              <a:gd name="connsiteX24" fmla="*/ 853207 w 2074021"/>
              <a:gd name="connsiteY24" fmla="*/ 527215 h 2332202"/>
              <a:gd name="connsiteX25" fmla="*/ 766529 w 2074021"/>
              <a:gd name="connsiteY25" fmla="*/ 518928 h 2332202"/>
              <a:gd name="connsiteX26" fmla="*/ 731382 w 2074021"/>
              <a:gd name="connsiteY26" fmla="*/ 584936 h 2332202"/>
              <a:gd name="connsiteX27" fmla="*/ 513640 w 2074021"/>
              <a:gd name="connsiteY27" fmla="*/ 764387 h 2332202"/>
              <a:gd name="connsiteX28" fmla="*/ 501448 w 2074021"/>
              <a:gd name="connsiteY28" fmla="*/ 815346 h 2332202"/>
              <a:gd name="connsiteX29" fmla="*/ 1285737 w 2074021"/>
              <a:gd name="connsiteY29" fmla="*/ 1768799 h 2332202"/>
              <a:gd name="connsiteX30" fmla="*/ 1337839 w 2074021"/>
              <a:gd name="connsiteY30" fmla="*/ 1766512 h 2332202"/>
              <a:gd name="connsiteX31" fmla="*/ 1556057 w 2074021"/>
              <a:gd name="connsiteY31" fmla="*/ 1586966 h 2332202"/>
              <a:gd name="connsiteX32" fmla="*/ 1694169 w 2074021"/>
              <a:gd name="connsiteY32" fmla="*/ 1600015 h 2332202"/>
              <a:gd name="connsiteX33" fmla="*/ 1964774 w 2074021"/>
              <a:gd name="connsiteY33" fmla="*/ 1926247 h 2332202"/>
              <a:gd name="connsiteX34" fmla="*/ 1952225 w 2074021"/>
              <a:gd name="connsiteY34" fmla="*/ 2063341 h 2332202"/>
              <a:gd name="connsiteX35" fmla="*/ 1951916 w 2074021"/>
              <a:gd name="connsiteY35" fmla="*/ 2063597 h 2332202"/>
              <a:gd name="connsiteX36" fmla="*/ 1838473 w 2074021"/>
              <a:gd name="connsiteY36" fmla="*/ 2157038 h 2332202"/>
              <a:gd name="connsiteX37" fmla="*/ 1595204 w 2074021"/>
              <a:gd name="connsiteY37" fmla="*/ 2245430 h 2332202"/>
              <a:gd name="connsiteX38" fmla="*/ 1577964 w 2074021"/>
              <a:gd name="connsiteY38" fmla="*/ 2245430 h 2332202"/>
              <a:gd name="connsiteX39" fmla="*/ 1576154 w 2074021"/>
              <a:gd name="connsiteY39" fmla="*/ 2245430 h 2332202"/>
              <a:gd name="connsiteX40" fmla="*/ 1571582 w 2074021"/>
              <a:gd name="connsiteY40" fmla="*/ 2245430 h 2332202"/>
              <a:gd name="connsiteX41" fmla="*/ 1453091 w 2074021"/>
              <a:gd name="connsiteY41" fmla="*/ 2216855 h 2332202"/>
              <a:gd name="connsiteX42" fmla="*/ 1447090 w 2074021"/>
              <a:gd name="connsiteY42" fmla="*/ 2214473 h 2332202"/>
              <a:gd name="connsiteX43" fmla="*/ 1414991 w 2074021"/>
              <a:gd name="connsiteY43" fmla="*/ 2199233 h 2332202"/>
              <a:gd name="connsiteX44" fmla="*/ 1414991 w 2074021"/>
              <a:gd name="connsiteY44" fmla="*/ 2199233 h 2332202"/>
              <a:gd name="connsiteX45" fmla="*/ 107209 w 2074021"/>
              <a:gd name="connsiteY45" fmla="*/ 613511 h 2332202"/>
              <a:gd name="connsiteX46" fmla="*/ 225319 w 2074021"/>
              <a:gd name="connsiteY46" fmla="*/ 199269 h 2332202"/>
              <a:gd name="connsiteX47" fmla="*/ 335999 w 2074021"/>
              <a:gd name="connsiteY47" fmla="*/ 108115 h 2332202"/>
              <a:gd name="connsiteX48" fmla="*/ 474112 w 2074021"/>
              <a:gd name="connsiteY48" fmla="*/ 121164 h 2332202"/>
              <a:gd name="connsiteX49" fmla="*/ 744812 w 2074021"/>
              <a:gd name="connsiteY49" fmla="*/ 447967 h 2332202"/>
              <a:gd name="connsiteX50" fmla="*/ 766529 w 2074021"/>
              <a:gd name="connsiteY50" fmla="*/ 518928 h 2332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74021" h="2332202">
                <a:moveTo>
                  <a:pt x="853207" y="527215"/>
                </a:moveTo>
                <a:cubicBezTo>
                  <a:pt x="858051" y="478444"/>
                  <a:pt x="843086" y="429774"/>
                  <a:pt x="811678" y="392150"/>
                </a:cubicBezTo>
                <a:lnTo>
                  <a:pt x="540882" y="65728"/>
                </a:lnTo>
                <a:cubicBezTo>
                  <a:pt x="474982" y="-11261"/>
                  <a:pt x="359906" y="-22133"/>
                  <a:pt x="280754" y="41154"/>
                </a:cubicBezTo>
                <a:lnTo>
                  <a:pt x="170169" y="132213"/>
                </a:lnTo>
                <a:cubicBezTo>
                  <a:pt x="19815" y="255195"/>
                  <a:pt x="-37970" y="458846"/>
                  <a:pt x="25389" y="642467"/>
                </a:cubicBezTo>
                <a:cubicBezTo>
                  <a:pt x="56631" y="730859"/>
                  <a:pt x="180456" y="1048994"/>
                  <a:pt x="462396" y="1433995"/>
                </a:cubicBezTo>
                <a:cubicBezTo>
                  <a:pt x="727000" y="1795278"/>
                  <a:pt x="1041611" y="2085790"/>
                  <a:pt x="1372224" y="2274195"/>
                </a:cubicBezTo>
                <a:lnTo>
                  <a:pt x="1372224" y="2274195"/>
                </a:lnTo>
                <a:cubicBezTo>
                  <a:pt x="1385689" y="2281627"/>
                  <a:pt x="1399589" y="2288243"/>
                  <a:pt x="1413848" y="2294007"/>
                </a:cubicBezTo>
                <a:lnTo>
                  <a:pt x="1419944" y="2296484"/>
                </a:lnTo>
                <a:cubicBezTo>
                  <a:pt x="1464331" y="2315057"/>
                  <a:pt x="1502716" y="2330964"/>
                  <a:pt x="1575583" y="2332202"/>
                </a:cubicBezTo>
                <a:lnTo>
                  <a:pt x="1576154" y="2332202"/>
                </a:lnTo>
                <a:lnTo>
                  <a:pt x="1580155" y="2332202"/>
                </a:lnTo>
                <a:cubicBezTo>
                  <a:pt x="1585394" y="2332202"/>
                  <a:pt x="1590632" y="2332202"/>
                  <a:pt x="1596347" y="2332202"/>
                </a:cubicBezTo>
                <a:cubicBezTo>
                  <a:pt x="1704863" y="2331162"/>
                  <a:pt x="1809747" y="2292973"/>
                  <a:pt x="1893527" y="2223999"/>
                </a:cubicBezTo>
                <a:lnTo>
                  <a:pt x="2006970" y="2130558"/>
                </a:lnTo>
                <a:cubicBezTo>
                  <a:pt x="2085427" y="2065954"/>
                  <a:pt x="2096658" y="1949979"/>
                  <a:pt x="2032053" y="1871522"/>
                </a:cubicBezTo>
                <a:cubicBezTo>
                  <a:pt x="2031884" y="1871316"/>
                  <a:pt x="2031715" y="1871111"/>
                  <a:pt x="2031544" y="1870906"/>
                </a:cubicBezTo>
                <a:lnTo>
                  <a:pt x="1760939" y="1544580"/>
                </a:lnTo>
                <a:cubicBezTo>
                  <a:pt x="1695682" y="1466437"/>
                  <a:pt x="1579648" y="1455471"/>
                  <a:pt x="1500907" y="1520006"/>
                </a:cubicBezTo>
                <a:lnTo>
                  <a:pt x="1308311" y="1678502"/>
                </a:lnTo>
                <a:cubicBezTo>
                  <a:pt x="1053327" y="1492669"/>
                  <a:pt x="732811" y="1102715"/>
                  <a:pt x="594508" y="810202"/>
                </a:cubicBezTo>
                <a:lnTo>
                  <a:pt x="786722" y="651897"/>
                </a:lnTo>
                <a:cubicBezTo>
                  <a:pt x="824752" y="620971"/>
                  <a:pt x="848718" y="576026"/>
                  <a:pt x="853207" y="527215"/>
                </a:cubicBezTo>
                <a:close/>
                <a:moveTo>
                  <a:pt x="766529" y="518928"/>
                </a:moveTo>
                <a:cubicBezTo>
                  <a:pt x="764121" y="544748"/>
                  <a:pt x="751461" y="568525"/>
                  <a:pt x="731382" y="584936"/>
                </a:cubicBezTo>
                <a:lnTo>
                  <a:pt x="513640" y="764387"/>
                </a:lnTo>
                <a:cubicBezTo>
                  <a:pt x="498606" y="776716"/>
                  <a:pt x="493622" y="797548"/>
                  <a:pt x="501448" y="815346"/>
                </a:cubicBezTo>
                <a:cubicBezTo>
                  <a:pt x="640990" y="1132719"/>
                  <a:pt x="1007416" y="1578299"/>
                  <a:pt x="1285737" y="1768799"/>
                </a:cubicBezTo>
                <a:cubicBezTo>
                  <a:pt x="1301671" y="1779740"/>
                  <a:pt x="1322925" y="1778808"/>
                  <a:pt x="1337839" y="1766512"/>
                </a:cubicBezTo>
                <a:lnTo>
                  <a:pt x="1556057" y="1586966"/>
                </a:lnTo>
                <a:cubicBezTo>
                  <a:pt x="1597883" y="1552708"/>
                  <a:pt x="1659499" y="1558529"/>
                  <a:pt x="1694169" y="1600015"/>
                </a:cubicBezTo>
                <a:lnTo>
                  <a:pt x="1964774" y="1926247"/>
                </a:lnTo>
                <a:cubicBezTo>
                  <a:pt x="1999166" y="1967570"/>
                  <a:pt x="1993548" y="2028949"/>
                  <a:pt x="1952225" y="2063341"/>
                </a:cubicBezTo>
                <a:cubicBezTo>
                  <a:pt x="1952122" y="2063426"/>
                  <a:pt x="1952019" y="2063512"/>
                  <a:pt x="1951916" y="2063597"/>
                </a:cubicBezTo>
                <a:lnTo>
                  <a:pt x="1838473" y="2157038"/>
                </a:lnTo>
                <a:cubicBezTo>
                  <a:pt x="1769889" y="2213474"/>
                  <a:pt x="1684020" y="2244674"/>
                  <a:pt x="1595204" y="2245430"/>
                </a:cubicBezTo>
                <a:cubicBezTo>
                  <a:pt x="1589489" y="2245430"/>
                  <a:pt x="1583679" y="2245430"/>
                  <a:pt x="1577964" y="2245430"/>
                </a:cubicBezTo>
                <a:lnTo>
                  <a:pt x="1576154" y="2245430"/>
                </a:lnTo>
                <a:lnTo>
                  <a:pt x="1571582" y="2245430"/>
                </a:lnTo>
                <a:cubicBezTo>
                  <a:pt x="1519004" y="2243905"/>
                  <a:pt x="1493858" y="2233523"/>
                  <a:pt x="1453091" y="2216855"/>
                </a:cubicBezTo>
                <a:lnTo>
                  <a:pt x="1447090" y="2214473"/>
                </a:lnTo>
                <a:cubicBezTo>
                  <a:pt x="1436115" y="2209995"/>
                  <a:pt x="1425399" y="2204907"/>
                  <a:pt x="1414991" y="2199233"/>
                </a:cubicBezTo>
                <a:lnTo>
                  <a:pt x="1414991" y="2199233"/>
                </a:lnTo>
                <a:cubicBezTo>
                  <a:pt x="728429" y="1807375"/>
                  <a:pt x="256656" y="1036326"/>
                  <a:pt x="107209" y="613511"/>
                </a:cubicBezTo>
                <a:cubicBezTo>
                  <a:pt x="55936" y="464322"/>
                  <a:pt x="103077" y="298986"/>
                  <a:pt x="225319" y="199269"/>
                </a:cubicBezTo>
                <a:lnTo>
                  <a:pt x="335999" y="108115"/>
                </a:lnTo>
                <a:cubicBezTo>
                  <a:pt x="378419" y="75864"/>
                  <a:pt x="438483" y="81539"/>
                  <a:pt x="474112" y="121164"/>
                </a:cubicBezTo>
                <a:lnTo>
                  <a:pt x="744812" y="447967"/>
                </a:lnTo>
                <a:cubicBezTo>
                  <a:pt x="761212" y="467785"/>
                  <a:pt x="769029" y="493326"/>
                  <a:pt x="766529" y="51892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65" name="Рисунок 6">
            <a:extLst>
              <a:ext uri="{FF2B5EF4-FFF2-40B4-BE49-F238E27FC236}">
                <a16:creationId xmlns:a16="http://schemas.microsoft.com/office/drawing/2014/main" id="{87504F42-8623-984D-86DF-B21950BD7D5B}"/>
              </a:ext>
            </a:extLst>
          </p:cNvPr>
          <p:cNvSpPr/>
          <p:nvPr/>
        </p:nvSpPr>
        <p:spPr>
          <a:xfrm>
            <a:off x="601509" y="5481741"/>
            <a:ext cx="316304" cy="355679"/>
          </a:xfrm>
          <a:custGeom>
            <a:avLst/>
            <a:gdLst>
              <a:gd name="connsiteX0" fmla="*/ 853207 w 2074021"/>
              <a:gd name="connsiteY0" fmla="*/ 527215 h 2332202"/>
              <a:gd name="connsiteX1" fmla="*/ 811678 w 2074021"/>
              <a:gd name="connsiteY1" fmla="*/ 392150 h 2332202"/>
              <a:gd name="connsiteX2" fmla="*/ 540882 w 2074021"/>
              <a:gd name="connsiteY2" fmla="*/ 65728 h 2332202"/>
              <a:gd name="connsiteX3" fmla="*/ 280754 w 2074021"/>
              <a:gd name="connsiteY3" fmla="*/ 41154 h 2332202"/>
              <a:gd name="connsiteX4" fmla="*/ 170169 w 2074021"/>
              <a:gd name="connsiteY4" fmla="*/ 132213 h 2332202"/>
              <a:gd name="connsiteX5" fmla="*/ 25389 w 2074021"/>
              <a:gd name="connsiteY5" fmla="*/ 642467 h 2332202"/>
              <a:gd name="connsiteX6" fmla="*/ 462396 w 2074021"/>
              <a:gd name="connsiteY6" fmla="*/ 1433995 h 2332202"/>
              <a:gd name="connsiteX7" fmla="*/ 1372224 w 2074021"/>
              <a:gd name="connsiteY7" fmla="*/ 2274195 h 2332202"/>
              <a:gd name="connsiteX8" fmla="*/ 1372224 w 2074021"/>
              <a:gd name="connsiteY8" fmla="*/ 2274195 h 2332202"/>
              <a:gd name="connsiteX9" fmla="*/ 1413848 w 2074021"/>
              <a:gd name="connsiteY9" fmla="*/ 2294007 h 2332202"/>
              <a:gd name="connsiteX10" fmla="*/ 1419944 w 2074021"/>
              <a:gd name="connsiteY10" fmla="*/ 2296484 h 2332202"/>
              <a:gd name="connsiteX11" fmla="*/ 1575583 w 2074021"/>
              <a:gd name="connsiteY11" fmla="*/ 2332202 h 2332202"/>
              <a:gd name="connsiteX12" fmla="*/ 1576154 w 2074021"/>
              <a:gd name="connsiteY12" fmla="*/ 2332202 h 2332202"/>
              <a:gd name="connsiteX13" fmla="*/ 1580155 w 2074021"/>
              <a:gd name="connsiteY13" fmla="*/ 2332202 h 2332202"/>
              <a:gd name="connsiteX14" fmla="*/ 1596347 w 2074021"/>
              <a:gd name="connsiteY14" fmla="*/ 2332202 h 2332202"/>
              <a:gd name="connsiteX15" fmla="*/ 1893527 w 2074021"/>
              <a:gd name="connsiteY15" fmla="*/ 2223999 h 2332202"/>
              <a:gd name="connsiteX16" fmla="*/ 2006970 w 2074021"/>
              <a:gd name="connsiteY16" fmla="*/ 2130558 h 2332202"/>
              <a:gd name="connsiteX17" fmla="*/ 2032053 w 2074021"/>
              <a:gd name="connsiteY17" fmla="*/ 1871522 h 2332202"/>
              <a:gd name="connsiteX18" fmla="*/ 2031544 w 2074021"/>
              <a:gd name="connsiteY18" fmla="*/ 1870906 h 2332202"/>
              <a:gd name="connsiteX19" fmla="*/ 1760939 w 2074021"/>
              <a:gd name="connsiteY19" fmla="*/ 1544580 h 2332202"/>
              <a:gd name="connsiteX20" fmla="*/ 1500907 w 2074021"/>
              <a:gd name="connsiteY20" fmla="*/ 1520006 h 2332202"/>
              <a:gd name="connsiteX21" fmla="*/ 1308311 w 2074021"/>
              <a:gd name="connsiteY21" fmla="*/ 1678502 h 2332202"/>
              <a:gd name="connsiteX22" fmla="*/ 594508 w 2074021"/>
              <a:gd name="connsiteY22" fmla="*/ 810202 h 2332202"/>
              <a:gd name="connsiteX23" fmla="*/ 786722 w 2074021"/>
              <a:gd name="connsiteY23" fmla="*/ 651897 h 2332202"/>
              <a:gd name="connsiteX24" fmla="*/ 853207 w 2074021"/>
              <a:gd name="connsiteY24" fmla="*/ 527215 h 2332202"/>
              <a:gd name="connsiteX25" fmla="*/ 766529 w 2074021"/>
              <a:gd name="connsiteY25" fmla="*/ 518928 h 2332202"/>
              <a:gd name="connsiteX26" fmla="*/ 731382 w 2074021"/>
              <a:gd name="connsiteY26" fmla="*/ 584936 h 2332202"/>
              <a:gd name="connsiteX27" fmla="*/ 513640 w 2074021"/>
              <a:gd name="connsiteY27" fmla="*/ 764387 h 2332202"/>
              <a:gd name="connsiteX28" fmla="*/ 501448 w 2074021"/>
              <a:gd name="connsiteY28" fmla="*/ 815346 h 2332202"/>
              <a:gd name="connsiteX29" fmla="*/ 1285737 w 2074021"/>
              <a:gd name="connsiteY29" fmla="*/ 1768799 h 2332202"/>
              <a:gd name="connsiteX30" fmla="*/ 1337839 w 2074021"/>
              <a:gd name="connsiteY30" fmla="*/ 1766512 h 2332202"/>
              <a:gd name="connsiteX31" fmla="*/ 1556057 w 2074021"/>
              <a:gd name="connsiteY31" fmla="*/ 1586966 h 2332202"/>
              <a:gd name="connsiteX32" fmla="*/ 1694169 w 2074021"/>
              <a:gd name="connsiteY32" fmla="*/ 1600015 h 2332202"/>
              <a:gd name="connsiteX33" fmla="*/ 1964774 w 2074021"/>
              <a:gd name="connsiteY33" fmla="*/ 1926247 h 2332202"/>
              <a:gd name="connsiteX34" fmla="*/ 1952225 w 2074021"/>
              <a:gd name="connsiteY34" fmla="*/ 2063341 h 2332202"/>
              <a:gd name="connsiteX35" fmla="*/ 1951916 w 2074021"/>
              <a:gd name="connsiteY35" fmla="*/ 2063597 h 2332202"/>
              <a:gd name="connsiteX36" fmla="*/ 1838473 w 2074021"/>
              <a:gd name="connsiteY36" fmla="*/ 2157038 h 2332202"/>
              <a:gd name="connsiteX37" fmla="*/ 1595204 w 2074021"/>
              <a:gd name="connsiteY37" fmla="*/ 2245430 h 2332202"/>
              <a:gd name="connsiteX38" fmla="*/ 1577964 w 2074021"/>
              <a:gd name="connsiteY38" fmla="*/ 2245430 h 2332202"/>
              <a:gd name="connsiteX39" fmla="*/ 1576154 w 2074021"/>
              <a:gd name="connsiteY39" fmla="*/ 2245430 h 2332202"/>
              <a:gd name="connsiteX40" fmla="*/ 1571582 w 2074021"/>
              <a:gd name="connsiteY40" fmla="*/ 2245430 h 2332202"/>
              <a:gd name="connsiteX41" fmla="*/ 1453091 w 2074021"/>
              <a:gd name="connsiteY41" fmla="*/ 2216855 h 2332202"/>
              <a:gd name="connsiteX42" fmla="*/ 1447090 w 2074021"/>
              <a:gd name="connsiteY42" fmla="*/ 2214473 h 2332202"/>
              <a:gd name="connsiteX43" fmla="*/ 1414991 w 2074021"/>
              <a:gd name="connsiteY43" fmla="*/ 2199233 h 2332202"/>
              <a:gd name="connsiteX44" fmla="*/ 1414991 w 2074021"/>
              <a:gd name="connsiteY44" fmla="*/ 2199233 h 2332202"/>
              <a:gd name="connsiteX45" fmla="*/ 107209 w 2074021"/>
              <a:gd name="connsiteY45" fmla="*/ 613511 h 2332202"/>
              <a:gd name="connsiteX46" fmla="*/ 225319 w 2074021"/>
              <a:gd name="connsiteY46" fmla="*/ 199269 h 2332202"/>
              <a:gd name="connsiteX47" fmla="*/ 335999 w 2074021"/>
              <a:gd name="connsiteY47" fmla="*/ 108115 h 2332202"/>
              <a:gd name="connsiteX48" fmla="*/ 474112 w 2074021"/>
              <a:gd name="connsiteY48" fmla="*/ 121164 h 2332202"/>
              <a:gd name="connsiteX49" fmla="*/ 744812 w 2074021"/>
              <a:gd name="connsiteY49" fmla="*/ 447967 h 2332202"/>
              <a:gd name="connsiteX50" fmla="*/ 766529 w 2074021"/>
              <a:gd name="connsiteY50" fmla="*/ 518928 h 2332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74021" h="2332202">
                <a:moveTo>
                  <a:pt x="853207" y="527215"/>
                </a:moveTo>
                <a:cubicBezTo>
                  <a:pt x="858051" y="478444"/>
                  <a:pt x="843086" y="429774"/>
                  <a:pt x="811678" y="392150"/>
                </a:cubicBezTo>
                <a:lnTo>
                  <a:pt x="540882" y="65728"/>
                </a:lnTo>
                <a:cubicBezTo>
                  <a:pt x="474982" y="-11261"/>
                  <a:pt x="359906" y="-22133"/>
                  <a:pt x="280754" y="41154"/>
                </a:cubicBezTo>
                <a:lnTo>
                  <a:pt x="170169" y="132213"/>
                </a:lnTo>
                <a:cubicBezTo>
                  <a:pt x="19815" y="255195"/>
                  <a:pt x="-37970" y="458846"/>
                  <a:pt x="25389" y="642467"/>
                </a:cubicBezTo>
                <a:cubicBezTo>
                  <a:pt x="56631" y="730859"/>
                  <a:pt x="180456" y="1048994"/>
                  <a:pt x="462396" y="1433995"/>
                </a:cubicBezTo>
                <a:cubicBezTo>
                  <a:pt x="727000" y="1795278"/>
                  <a:pt x="1041611" y="2085790"/>
                  <a:pt x="1372224" y="2274195"/>
                </a:cubicBezTo>
                <a:lnTo>
                  <a:pt x="1372224" y="2274195"/>
                </a:lnTo>
                <a:cubicBezTo>
                  <a:pt x="1385689" y="2281627"/>
                  <a:pt x="1399589" y="2288243"/>
                  <a:pt x="1413848" y="2294007"/>
                </a:cubicBezTo>
                <a:lnTo>
                  <a:pt x="1419944" y="2296484"/>
                </a:lnTo>
                <a:cubicBezTo>
                  <a:pt x="1464331" y="2315057"/>
                  <a:pt x="1502716" y="2330964"/>
                  <a:pt x="1575583" y="2332202"/>
                </a:cubicBezTo>
                <a:lnTo>
                  <a:pt x="1576154" y="2332202"/>
                </a:lnTo>
                <a:lnTo>
                  <a:pt x="1580155" y="2332202"/>
                </a:lnTo>
                <a:cubicBezTo>
                  <a:pt x="1585394" y="2332202"/>
                  <a:pt x="1590632" y="2332202"/>
                  <a:pt x="1596347" y="2332202"/>
                </a:cubicBezTo>
                <a:cubicBezTo>
                  <a:pt x="1704863" y="2331162"/>
                  <a:pt x="1809747" y="2292973"/>
                  <a:pt x="1893527" y="2223999"/>
                </a:cubicBezTo>
                <a:lnTo>
                  <a:pt x="2006970" y="2130558"/>
                </a:lnTo>
                <a:cubicBezTo>
                  <a:pt x="2085427" y="2065954"/>
                  <a:pt x="2096658" y="1949979"/>
                  <a:pt x="2032053" y="1871522"/>
                </a:cubicBezTo>
                <a:cubicBezTo>
                  <a:pt x="2031884" y="1871316"/>
                  <a:pt x="2031715" y="1871111"/>
                  <a:pt x="2031544" y="1870906"/>
                </a:cubicBezTo>
                <a:lnTo>
                  <a:pt x="1760939" y="1544580"/>
                </a:lnTo>
                <a:cubicBezTo>
                  <a:pt x="1695682" y="1466437"/>
                  <a:pt x="1579648" y="1455471"/>
                  <a:pt x="1500907" y="1520006"/>
                </a:cubicBezTo>
                <a:lnTo>
                  <a:pt x="1308311" y="1678502"/>
                </a:lnTo>
                <a:cubicBezTo>
                  <a:pt x="1053327" y="1492669"/>
                  <a:pt x="732811" y="1102715"/>
                  <a:pt x="594508" y="810202"/>
                </a:cubicBezTo>
                <a:lnTo>
                  <a:pt x="786722" y="651897"/>
                </a:lnTo>
                <a:cubicBezTo>
                  <a:pt x="824752" y="620971"/>
                  <a:pt x="848718" y="576026"/>
                  <a:pt x="853207" y="527215"/>
                </a:cubicBezTo>
                <a:close/>
                <a:moveTo>
                  <a:pt x="766529" y="518928"/>
                </a:moveTo>
                <a:cubicBezTo>
                  <a:pt x="764121" y="544748"/>
                  <a:pt x="751461" y="568525"/>
                  <a:pt x="731382" y="584936"/>
                </a:cubicBezTo>
                <a:lnTo>
                  <a:pt x="513640" y="764387"/>
                </a:lnTo>
                <a:cubicBezTo>
                  <a:pt x="498606" y="776716"/>
                  <a:pt x="493622" y="797548"/>
                  <a:pt x="501448" y="815346"/>
                </a:cubicBezTo>
                <a:cubicBezTo>
                  <a:pt x="640990" y="1132719"/>
                  <a:pt x="1007416" y="1578299"/>
                  <a:pt x="1285737" y="1768799"/>
                </a:cubicBezTo>
                <a:cubicBezTo>
                  <a:pt x="1301671" y="1779740"/>
                  <a:pt x="1322925" y="1778808"/>
                  <a:pt x="1337839" y="1766512"/>
                </a:cubicBezTo>
                <a:lnTo>
                  <a:pt x="1556057" y="1586966"/>
                </a:lnTo>
                <a:cubicBezTo>
                  <a:pt x="1597883" y="1552708"/>
                  <a:pt x="1659499" y="1558529"/>
                  <a:pt x="1694169" y="1600015"/>
                </a:cubicBezTo>
                <a:lnTo>
                  <a:pt x="1964774" y="1926247"/>
                </a:lnTo>
                <a:cubicBezTo>
                  <a:pt x="1999166" y="1967570"/>
                  <a:pt x="1993548" y="2028949"/>
                  <a:pt x="1952225" y="2063341"/>
                </a:cubicBezTo>
                <a:cubicBezTo>
                  <a:pt x="1952122" y="2063426"/>
                  <a:pt x="1952019" y="2063512"/>
                  <a:pt x="1951916" y="2063597"/>
                </a:cubicBezTo>
                <a:lnTo>
                  <a:pt x="1838473" y="2157038"/>
                </a:lnTo>
                <a:cubicBezTo>
                  <a:pt x="1769889" y="2213474"/>
                  <a:pt x="1684020" y="2244674"/>
                  <a:pt x="1595204" y="2245430"/>
                </a:cubicBezTo>
                <a:cubicBezTo>
                  <a:pt x="1589489" y="2245430"/>
                  <a:pt x="1583679" y="2245430"/>
                  <a:pt x="1577964" y="2245430"/>
                </a:cubicBezTo>
                <a:lnTo>
                  <a:pt x="1576154" y="2245430"/>
                </a:lnTo>
                <a:lnTo>
                  <a:pt x="1571582" y="2245430"/>
                </a:lnTo>
                <a:cubicBezTo>
                  <a:pt x="1519004" y="2243905"/>
                  <a:pt x="1493858" y="2233523"/>
                  <a:pt x="1453091" y="2216855"/>
                </a:cubicBezTo>
                <a:lnTo>
                  <a:pt x="1447090" y="2214473"/>
                </a:lnTo>
                <a:cubicBezTo>
                  <a:pt x="1436115" y="2209995"/>
                  <a:pt x="1425399" y="2204907"/>
                  <a:pt x="1414991" y="2199233"/>
                </a:cubicBezTo>
                <a:lnTo>
                  <a:pt x="1414991" y="2199233"/>
                </a:lnTo>
                <a:cubicBezTo>
                  <a:pt x="728429" y="1807375"/>
                  <a:pt x="256656" y="1036326"/>
                  <a:pt x="107209" y="613511"/>
                </a:cubicBezTo>
                <a:cubicBezTo>
                  <a:pt x="55936" y="464322"/>
                  <a:pt x="103077" y="298986"/>
                  <a:pt x="225319" y="199269"/>
                </a:cubicBezTo>
                <a:lnTo>
                  <a:pt x="335999" y="108115"/>
                </a:lnTo>
                <a:cubicBezTo>
                  <a:pt x="378419" y="75864"/>
                  <a:pt x="438483" y="81539"/>
                  <a:pt x="474112" y="121164"/>
                </a:cubicBezTo>
                <a:lnTo>
                  <a:pt x="744812" y="447967"/>
                </a:lnTo>
                <a:cubicBezTo>
                  <a:pt x="761212" y="467785"/>
                  <a:pt x="769029" y="493326"/>
                  <a:pt x="766529" y="51892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21" name="Рисунок 19">
            <a:extLst>
              <a:ext uri="{FF2B5EF4-FFF2-40B4-BE49-F238E27FC236}">
                <a16:creationId xmlns:a16="http://schemas.microsoft.com/office/drawing/2014/main" id="{B6F49925-87F5-6941-90E3-FA3AFD544E6D}"/>
              </a:ext>
            </a:extLst>
          </p:cNvPr>
          <p:cNvGrpSpPr/>
          <p:nvPr/>
        </p:nvGrpSpPr>
        <p:grpSpPr>
          <a:xfrm>
            <a:off x="7510867" y="5457961"/>
            <a:ext cx="638846" cy="638846"/>
            <a:chOff x="7617742" y="5023055"/>
            <a:chExt cx="638846" cy="638846"/>
          </a:xfrm>
          <a:solidFill>
            <a:schemeClr val="bg1"/>
          </a:solidFill>
        </p:grpSpPr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0B2BA520-E0EC-F940-982D-C1E1870FB689}"/>
                </a:ext>
              </a:extLst>
            </p:cNvPr>
            <p:cNvSpPr/>
            <p:nvPr/>
          </p:nvSpPr>
          <p:spPr>
            <a:xfrm>
              <a:off x="7765507" y="5053251"/>
              <a:ext cx="326152" cy="577878"/>
            </a:xfrm>
            <a:custGeom>
              <a:avLst/>
              <a:gdLst>
                <a:gd name="connsiteX0" fmla="*/ 326152 w 326152"/>
                <a:gd name="connsiteY0" fmla="*/ 546895 h 577878"/>
                <a:gd name="connsiteX1" fmla="*/ 326152 w 326152"/>
                <a:gd name="connsiteY1" fmla="*/ 30984 h 577878"/>
                <a:gd name="connsiteX2" fmla="*/ 295168 w 326152"/>
                <a:gd name="connsiteY2" fmla="*/ 0 h 577878"/>
                <a:gd name="connsiteX3" fmla="*/ 30984 w 326152"/>
                <a:gd name="connsiteY3" fmla="*/ 0 h 577878"/>
                <a:gd name="connsiteX4" fmla="*/ 0 w 326152"/>
                <a:gd name="connsiteY4" fmla="*/ 30984 h 577878"/>
                <a:gd name="connsiteX5" fmla="*/ 0 w 326152"/>
                <a:gd name="connsiteY5" fmla="*/ 546895 h 577878"/>
                <a:gd name="connsiteX6" fmla="*/ 30984 w 326152"/>
                <a:gd name="connsiteY6" fmla="*/ 577879 h 577878"/>
                <a:gd name="connsiteX7" fmla="*/ 295168 w 326152"/>
                <a:gd name="connsiteY7" fmla="*/ 577879 h 577878"/>
                <a:gd name="connsiteX8" fmla="*/ 326152 w 326152"/>
                <a:gd name="connsiteY8" fmla="*/ 546895 h 577878"/>
                <a:gd name="connsiteX9" fmla="*/ 228345 w 326152"/>
                <a:gd name="connsiteY9" fmla="*/ 19400 h 577878"/>
                <a:gd name="connsiteX10" fmla="*/ 202216 w 326152"/>
                <a:gd name="connsiteY10" fmla="*/ 37564 h 577878"/>
                <a:gd name="connsiteX11" fmla="*/ 123808 w 326152"/>
                <a:gd name="connsiteY11" fmla="*/ 37564 h 577878"/>
                <a:gd name="connsiteX12" fmla="*/ 97680 w 326152"/>
                <a:gd name="connsiteY12" fmla="*/ 19400 h 577878"/>
                <a:gd name="connsiteX13" fmla="*/ 19400 w 326152"/>
                <a:gd name="connsiteY13" fmla="*/ 546895 h 577878"/>
                <a:gd name="connsiteX14" fmla="*/ 19400 w 326152"/>
                <a:gd name="connsiteY14" fmla="*/ 30984 h 577878"/>
                <a:gd name="connsiteX15" fmla="*/ 30984 w 326152"/>
                <a:gd name="connsiteY15" fmla="*/ 19400 h 577878"/>
                <a:gd name="connsiteX16" fmla="*/ 77556 w 326152"/>
                <a:gd name="connsiteY16" fmla="*/ 19400 h 577878"/>
                <a:gd name="connsiteX17" fmla="*/ 123808 w 326152"/>
                <a:gd name="connsiteY17" fmla="*/ 56964 h 577878"/>
                <a:gd name="connsiteX18" fmla="*/ 202216 w 326152"/>
                <a:gd name="connsiteY18" fmla="*/ 56964 h 577878"/>
                <a:gd name="connsiteX19" fmla="*/ 248469 w 326152"/>
                <a:gd name="connsiteY19" fmla="*/ 19400 h 577878"/>
                <a:gd name="connsiteX20" fmla="*/ 295168 w 326152"/>
                <a:gd name="connsiteY20" fmla="*/ 19400 h 577878"/>
                <a:gd name="connsiteX21" fmla="*/ 306753 w 326152"/>
                <a:gd name="connsiteY21" fmla="*/ 30984 h 577878"/>
                <a:gd name="connsiteX22" fmla="*/ 306753 w 326152"/>
                <a:gd name="connsiteY22" fmla="*/ 546895 h 577878"/>
                <a:gd name="connsiteX23" fmla="*/ 295168 w 326152"/>
                <a:gd name="connsiteY23" fmla="*/ 558479 h 577878"/>
                <a:gd name="connsiteX24" fmla="*/ 30984 w 326152"/>
                <a:gd name="connsiteY24" fmla="*/ 558479 h 577878"/>
                <a:gd name="connsiteX25" fmla="*/ 19400 w 326152"/>
                <a:gd name="connsiteY25" fmla="*/ 546895 h 577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6152" h="577878">
                  <a:moveTo>
                    <a:pt x="326152" y="546895"/>
                  </a:moveTo>
                  <a:lnTo>
                    <a:pt x="326152" y="30984"/>
                  </a:lnTo>
                  <a:cubicBezTo>
                    <a:pt x="326140" y="13877"/>
                    <a:pt x="312275" y="12"/>
                    <a:pt x="295168" y="0"/>
                  </a:cubicBezTo>
                  <a:lnTo>
                    <a:pt x="30984" y="0"/>
                  </a:lnTo>
                  <a:cubicBezTo>
                    <a:pt x="13877" y="12"/>
                    <a:pt x="12" y="13877"/>
                    <a:pt x="0" y="30984"/>
                  </a:cubicBezTo>
                  <a:lnTo>
                    <a:pt x="0" y="546895"/>
                  </a:lnTo>
                  <a:cubicBezTo>
                    <a:pt x="12" y="564002"/>
                    <a:pt x="13877" y="577867"/>
                    <a:pt x="30984" y="577879"/>
                  </a:cubicBezTo>
                  <a:lnTo>
                    <a:pt x="295168" y="577879"/>
                  </a:lnTo>
                  <a:cubicBezTo>
                    <a:pt x="312275" y="577867"/>
                    <a:pt x="326140" y="564002"/>
                    <a:pt x="326152" y="546895"/>
                  </a:cubicBezTo>
                  <a:close/>
                  <a:moveTo>
                    <a:pt x="228345" y="19400"/>
                  </a:moveTo>
                  <a:cubicBezTo>
                    <a:pt x="224266" y="30304"/>
                    <a:pt x="213858" y="37539"/>
                    <a:pt x="202216" y="37564"/>
                  </a:cubicBezTo>
                  <a:lnTo>
                    <a:pt x="123808" y="37564"/>
                  </a:lnTo>
                  <a:cubicBezTo>
                    <a:pt x="112166" y="37539"/>
                    <a:pt x="101758" y="30304"/>
                    <a:pt x="97680" y="19400"/>
                  </a:cubicBezTo>
                  <a:close/>
                  <a:moveTo>
                    <a:pt x="19400" y="546895"/>
                  </a:moveTo>
                  <a:lnTo>
                    <a:pt x="19400" y="30984"/>
                  </a:lnTo>
                  <a:cubicBezTo>
                    <a:pt x="19411" y="24591"/>
                    <a:pt x="24591" y="19411"/>
                    <a:pt x="30984" y="19400"/>
                  </a:cubicBezTo>
                  <a:lnTo>
                    <a:pt x="77556" y="19400"/>
                  </a:lnTo>
                  <a:cubicBezTo>
                    <a:pt x="82171" y="41271"/>
                    <a:pt x="101456" y="56933"/>
                    <a:pt x="123808" y="56964"/>
                  </a:cubicBezTo>
                  <a:lnTo>
                    <a:pt x="202216" y="56964"/>
                  </a:lnTo>
                  <a:cubicBezTo>
                    <a:pt x="224571" y="56941"/>
                    <a:pt x="243861" y="41275"/>
                    <a:pt x="248469" y="19400"/>
                  </a:cubicBezTo>
                  <a:lnTo>
                    <a:pt x="295168" y="19400"/>
                  </a:lnTo>
                  <a:cubicBezTo>
                    <a:pt x="301561" y="19411"/>
                    <a:pt x="306741" y="24591"/>
                    <a:pt x="306753" y="30984"/>
                  </a:cubicBezTo>
                  <a:lnTo>
                    <a:pt x="306753" y="546895"/>
                  </a:lnTo>
                  <a:cubicBezTo>
                    <a:pt x="306741" y="553288"/>
                    <a:pt x="301561" y="558468"/>
                    <a:pt x="295168" y="558479"/>
                  </a:cubicBezTo>
                  <a:lnTo>
                    <a:pt x="30984" y="558479"/>
                  </a:lnTo>
                  <a:cubicBezTo>
                    <a:pt x="24591" y="558468"/>
                    <a:pt x="19411" y="553288"/>
                    <a:pt x="19400" y="546895"/>
                  </a:cubicBezTo>
                  <a:close/>
                </a:path>
              </a:pathLst>
            </a:custGeom>
            <a:grpFill/>
            <a:ln w="21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Полилиния 22">
              <a:extLst>
                <a:ext uri="{FF2B5EF4-FFF2-40B4-BE49-F238E27FC236}">
                  <a16:creationId xmlns:a16="http://schemas.microsoft.com/office/drawing/2014/main" id="{02228CBC-F223-774E-9E07-95E4BDE73900}"/>
                </a:ext>
              </a:extLst>
            </p:cNvPr>
            <p:cNvSpPr/>
            <p:nvPr/>
          </p:nvSpPr>
          <p:spPr>
            <a:xfrm>
              <a:off x="7889634" y="5514966"/>
              <a:ext cx="77768" cy="77768"/>
            </a:xfrm>
            <a:custGeom>
              <a:avLst/>
              <a:gdLst>
                <a:gd name="connsiteX0" fmla="*/ 38884 w 77768"/>
                <a:gd name="connsiteY0" fmla="*/ 0 h 77768"/>
                <a:gd name="connsiteX1" fmla="*/ 0 w 77768"/>
                <a:gd name="connsiteY1" fmla="*/ 38884 h 77768"/>
                <a:gd name="connsiteX2" fmla="*/ 38884 w 77768"/>
                <a:gd name="connsiteY2" fmla="*/ 77769 h 77768"/>
                <a:gd name="connsiteX3" fmla="*/ 77769 w 77768"/>
                <a:gd name="connsiteY3" fmla="*/ 38884 h 77768"/>
                <a:gd name="connsiteX4" fmla="*/ 77769 w 77768"/>
                <a:gd name="connsiteY4" fmla="*/ 38863 h 77768"/>
                <a:gd name="connsiteX5" fmla="*/ 38906 w 77768"/>
                <a:gd name="connsiteY5" fmla="*/ 0 h 77768"/>
                <a:gd name="connsiteX6" fmla="*/ 38884 w 77768"/>
                <a:gd name="connsiteY6" fmla="*/ 0 h 77768"/>
                <a:gd name="connsiteX7" fmla="*/ 38884 w 77768"/>
                <a:gd name="connsiteY7" fmla="*/ 58348 h 77768"/>
                <a:gd name="connsiteX8" fmla="*/ 19400 w 77768"/>
                <a:gd name="connsiteY8" fmla="*/ 38863 h 77768"/>
                <a:gd name="connsiteX9" fmla="*/ 38884 w 77768"/>
                <a:gd name="connsiteY9" fmla="*/ 19378 h 77768"/>
                <a:gd name="connsiteX10" fmla="*/ 58369 w 77768"/>
                <a:gd name="connsiteY10" fmla="*/ 38863 h 77768"/>
                <a:gd name="connsiteX11" fmla="*/ 38884 w 77768"/>
                <a:gd name="connsiteY11" fmla="*/ 58348 h 7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768" h="77768">
                  <a:moveTo>
                    <a:pt x="38884" y="0"/>
                  </a:moveTo>
                  <a:cubicBezTo>
                    <a:pt x="17409" y="0"/>
                    <a:pt x="0" y="17409"/>
                    <a:pt x="0" y="38884"/>
                  </a:cubicBezTo>
                  <a:cubicBezTo>
                    <a:pt x="0" y="60360"/>
                    <a:pt x="17409" y="77769"/>
                    <a:pt x="38884" y="77769"/>
                  </a:cubicBezTo>
                  <a:cubicBezTo>
                    <a:pt x="60360" y="77769"/>
                    <a:pt x="77769" y="60360"/>
                    <a:pt x="77769" y="38884"/>
                  </a:cubicBezTo>
                  <a:cubicBezTo>
                    <a:pt x="77769" y="38877"/>
                    <a:pt x="77769" y="38870"/>
                    <a:pt x="77769" y="38863"/>
                  </a:cubicBezTo>
                  <a:cubicBezTo>
                    <a:pt x="77769" y="17400"/>
                    <a:pt x="60369" y="0"/>
                    <a:pt x="38906" y="0"/>
                  </a:cubicBezTo>
                  <a:cubicBezTo>
                    <a:pt x="38899" y="0"/>
                    <a:pt x="38892" y="0"/>
                    <a:pt x="38884" y="0"/>
                  </a:cubicBezTo>
                  <a:close/>
                  <a:moveTo>
                    <a:pt x="38884" y="58348"/>
                  </a:moveTo>
                  <a:cubicBezTo>
                    <a:pt x="28123" y="58348"/>
                    <a:pt x="19400" y="49624"/>
                    <a:pt x="19400" y="38863"/>
                  </a:cubicBezTo>
                  <a:cubicBezTo>
                    <a:pt x="19400" y="28102"/>
                    <a:pt x="28123" y="19378"/>
                    <a:pt x="38884" y="19378"/>
                  </a:cubicBezTo>
                  <a:cubicBezTo>
                    <a:pt x="49646" y="19378"/>
                    <a:pt x="58369" y="28102"/>
                    <a:pt x="58369" y="38863"/>
                  </a:cubicBezTo>
                  <a:cubicBezTo>
                    <a:pt x="58369" y="49624"/>
                    <a:pt x="49646" y="58348"/>
                    <a:pt x="38884" y="58348"/>
                  </a:cubicBezTo>
                  <a:close/>
                </a:path>
              </a:pathLst>
            </a:custGeom>
            <a:grpFill/>
            <a:ln w="21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4" name="Рисунок 8">
            <a:extLst>
              <a:ext uri="{FF2B5EF4-FFF2-40B4-BE49-F238E27FC236}">
                <a16:creationId xmlns:a16="http://schemas.microsoft.com/office/drawing/2014/main" id="{6CBBB4C0-021E-414C-82BB-6A4C9B1415CC}"/>
              </a:ext>
            </a:extLst>
          </p:cNvPr>
          <p:cNvGrpSpPr/>
          <p:nvPr/>
        </p:nvGrpSpPr>
        <p:grpSpPr>
          <a:xfrm>
            <a:off x="601509" y="4520680"/>
            <a:ext cx="288137" cy="374401"/>
            <a:chOff x="8677700" y="1095111"/>
            <a:chExt cx="1759554" cy="2286337"/>
          </a:xfrm>
          <a:solidFill>
            <a:schemeClr val="bg1"/>
          </a:solidFill>
        </p:grpSpPr>
        <p:sp>
          <p:nvSpPr>
            <p:cNvPr id="35" name="Полилиния 34">
              <a:extLst>
                <a:ext uri="{FF2B5EF4-FFF2-40B4-BE49-F238E27FC236}">
                  <a16:creationId xmlns:a16="http://schemas.microsoft.com/office/drawing/2014/main" id="{D1C9BC37-5C6B-5F49-AD4A-3BC46007F35A}"/>
                </a:ext>
              </a:extLst>
            </p:cNvPr>
            <p:cNvSpPr/>
            <p:nvPr/>
          </p:nvSpPr>
          <p:spPr>
            <a:xfrm>
              <a:off x="9628974" y="2776417"/>
              <a:ext cx="213455" cy="86772"/>
            </a:xfrm>
            <a:custGeom>
              <a:avLst/>
              <a:gdLst>
                <a:gd name="connsiteX0" fmla="*/ 0 w 213455"/>
                <a:gd name="connsiteY0" fmla="*/ 0 h 86772"/>
                <a:gd name="connsiteX1" fmla="*/ 213455 w 213455"/>
                <a:gd name="connsiteY1" fmla="*/ 0 h 86772"/>
                <a:gd name="connsiteX2" fmla="*/ 213455 w 213455"/>
                <a:gd name="connsiteY2" fmla="*/ 86773 h 86772"/>
                <a:gd name="connsiteX3" fmla="*/ 0 w 213455"/>
                <a:gd name="connsiteY3" fmla="*/ 86773 h 8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455" h="86772">
                  <a:moveTo>
                    <a:pt x="0" y="0"/>
                  </a:moveTo>
                  <a:lnTo>
                    <a:pt x="213455" y="0"/>
                  </a:lnTo>
                  <a:lnTo>
                    <a:pt x="213455" y="86773"/>
                  </a:lnTo>
                  <a:lnTo>
                    <a:pt x="0" y="867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 35">
              <a:extLst>
                <a:ext uri="{FF2B5EF4-FFF2-40B4-BE49-F238E27FC236}">
                  <a16:creationId xmlns:a16="http://schemas.microsoft.com/office/drawing/2014/main" id="{C41C6A8C-01AA-8341-9B5B-3514A7CEC01D}"/>
                </a:ext>
              </a:extLst>
            </p:cNvPr>
            <p:cNvSpPr/>
            <p:nvPr/>
          </p:nvSpPr>
          <p:spPr>
            <a:xfrm>
              <a:off x="9320234" y="3038116"/>
              <a:ext cx="92841" cy="86869"/>
            </a:xfrm>
            <a:custGeom>
              <a:avLst/>
              <a:gdLst>
                <a:gd name="connsiteX0" fmla="*/ 47373 w 92841"/>
                <a:gd name="connsiteY0" fmla="*/ 49 h 86869"/>
                <a:gd name="connsiteX1" fmla="*/ 45468 w 92841"/>
                <a:gd name="connsiteY1" fmla="*/ 49 h 86869"/>
                <a:gd name="connsiteX2" fmla="*/ 49 w 92841"/>
                <a:gd name="connsiteY2" fmla="*/ 41402 h 86869"/>
                <a:gd name="connsiteX3" fmla="*/ 41402 w 92841"/>
                <a:gd name="connsiteY3" fmla="*/ 86821 h 86869"/>
                <a:gd name="connsiteX4" fmla="*/ 45468 w 92841"/>
                <a:gd name="connsiteY4" fmla="*/ 86821 h 86869"/>
                <a:gd name="connsiteX5" fmla="*/ 47373 w 92841"/>
                <a:gd name="connsiteY5" fmla="*/ 86821 h 86869"/>
                <a:gd name="connsiteX6" fmla="*/ 92793 w 92841"/>
                <a:gd name="connsiteY6" fmla="*/ 45468 h 86869"/>
                <a:gd name="connsiteX7" fmla="*/ 51440 w 92841"/>
                <a:gd name="connsiteY7" fmla="*/ 49 h 86869"/>
                <a:gd name="connsiteX8" fmla="*/ 47373 w 92841"/>
                <a:gd name="connsiteY8" fmla="*/ 49 h 8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41" h="86869">
                  <a:moveTo>
                    <a:pt x="47373" y="49"/>
                  </a:moveTo>
                  <a:lnTo>
                    <a:pt x="45468" y="49"/>
                  </a:lnTo>
                  <a:cubicBezTo>
                    <a:pt x="21507" y="-1075"/>
                    <a:pt x="1172" y="17440"/>
                    <a:pt x="49" y="41402"/>
                  </a:cubicBezTo>
                  <a:cubicBezTo>
                    <a:pt x="-1075" y="65363"/>
                    <a:pt x="17440" y="85698"/>
                    <a:pt x="41402" y="86821"/>
                  </a:cubicBezTo>
                  <a:cubicBezTo>
                    <a:pt x="42756" y="86885"/>
                    <a:pt x="44114" y="86885"/>
                    <a:pt x="45468" y="86821"/>
                  </a:cubicBezTo>
                  <a:lnTo>
                    <a:pt x="47373" y="86821"/>
                  </a:lnTo>
                  <a:cubicBezTo>
                    <a:pt x="71335" y="87944"/>
                    <a:pt x="91670" y="69430"/>
                    <a:pt x="92793" y="45468"/>
                  </a:cubicBezTo>
                  <a:cubicBezTo>
                    <a:pt x="93916" y="21507"/>
                    <a:pt x="75402" y="1172"/>
                    <a:pt x="51440" y="49"/>
                  </a:cubicBezTo>
                  <a:cubicBezTo>
                    <a:pt x="50085" y="-15"/>
                    <a:pt x="48728" y="-15"/>
                    <a:pt x="47373" y="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AE9734EC-93AC-3242-A27F-DB9196199C9A}"/>
                </a:ext>
              </a:extLst>
            </p:cNvPr>
            <p:cNvSpPr/>
            <p:nvPr/>
          </p:nvSpPr>
          <p:spPr>
            <a:xfrm>
              <a:off x="9320234" y="3223758"/>
              <a:ext cx="92841" cy="86869"/>
            </a:xfrm>
            <a:custGeom>
              <a:avLst/>
              <a:gdLst>
                <a:gd name="connsiteX0" fmla="*/ 47373 w 92841"/>
                <a:gd name="connsiteY0" fmla="*/ 49 h 86869"/>
                <a:gd name="connsiteX1" fmla="*/ 45468 w 92841"/>
                <a:gd name="connsiteY1" fmla="*/ 49 h 86869"/>
                <a:gd name="connsiteX2" fmla="*/ 49 w 92841"/>
                <a:gd name="connsiteY2" fmla="*/ 41402 h 86869"/>
                <a:gd name="connsiteX3" fmla="*/ 41402 w 92841"/>
                <a:gd name="connsiteY3" fmla="*/ 86821 h 86869"/>
                <a:gd name="connsiteX4" fmla="*/ 45468 w 92841"/>
                <a:gd name="connsiteY4" fmla="*/ 86821 h 86869"/>
                <a:gd name="connsiteX5" fmla="*/ 47373 w 92841"/>
                <a:gd name="connsiteY5" fmla="*/ 86821 h 86869"/>
                <a:gd name="connsiteX6" fmla="*/ 92793 w 92841"/>
                <a:gd name="connsiteY6" fmla="*/ 45468 h 86869"/>
                <a:gd name="connsiteX7" fmla="*/ 51440 w 92841"/>
                <a:gd name="connsiteY7" fmla="*/ 49 h 86869"/>
                <a:gd name="connsiteX8" fmla="*/ 47373 w 92841"/>
                <a:gd name="connsiteY8" fmla="*/ 49 h 8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41" h="86869">
                  <a:moveTo>
                    <a:pt x="47373" y="49"/>
                  </a:moveTo>
                  <a:lnTo>
                    <a:pt x="45468" y="49"/>
                  </a:lnTo>
                  <a:cubicBezTo>
                    <a:pt x="21507" y="-1075"/>
                    <a:pt x="1172" y="17440"/>
                    <a:pt x="49" y="41402"/>
                  </a:cubicBezTo>
                  <a:cubicBezTo>
                    <a:pt x="-1075" y="65363"/>
                    <a:pt x="17440" y="85698"/>
                    <a:pt x="41402" y="86821"/>
                  </a:cubicBezTo>
                  <a:cubicBezTo>
                    <a:pt x="42756" y="86885"/>
                    <a:pt x="44114" y="86885"/>
                    <a:pt x="45468" y="86821"/>
                  </a:cubicBezTo>
                  <a:lnTo>
                    <a:pt x="47373" y="86821"/>
                  </a:lnTo>
                  <a:cubicBezTo>
                    <a:pt x="71335" y="87944"/>
                    <a:pt x="91670" y="69430"/>
                    <a:pt x="92793" y="45468"/>
                  </a:cubicBezTo>
                  <a:cubicBezTo>
                    <a:pt x="93916" y="21507"/>
                    <a:pt x="75402" y="1172"/>
                    <a:pt x="51440" y="49"/>
                  </a:cubicBezTo>
                  <a:cubicBezTo>
                    <a:pt x="50085" y="-15"/>
                    <a:pt x="48728" y="-15"/>
                    <a:pt x="47373" y="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 37">
              <a:extLst>
                <a:ext uri="{FF2B5EF4-FFF2-40B4-BE49-F238E27FC236}">
                  <a16:creationId xmlns:a16="http://schemas.microsoft.com/office/drawing/2014/main" id="{D4B6BCE5-39B5-BC4D-B899-B7CBC8D9173C}"/>
                </a:ext>
              </a:extLst>
            </p:cNvPr>
            <p:cNvSpPr/>
            <p:nvPr/>
          </p:nvSpPr>
          <p:spPr>
            <a:xfrm>
              <a:off x="9320234" y="2647591"/>
              <a:ext cx="92841" cy="86869"/>
            </a:xfrm>
            <a:custGeom>
              <a:avLst/>
              <a:gdLst>
                <a:gd name="connsiteX0" fmla="*/ 47373 w 92841"/>
                <a:gd name="connsiteY0" fmla="*/ 49 h 86869"/>
                <a:gd name="connsiteX1" fmla="*/ 45468 w 92841"/>
                <a:gd name="connsiteY1" fmla="*/ 49 h 86869"/>
                <a:gd name="connsiteX2" fmla="*/ 49 w 92841"/>
                <a:gd name="connsiteY2" fmla="*/ 41402 h 86869"/>
                <a:gd name="connsiteX3" fmla="*/ 41402 w 92841"/>
                <a:gd name="connsiteY3" fmla="*/ 86821 h 86869"/>
                <a:gd name="connsiteX4" fmla="*/ 45468 w 92841"/>
                <a:gd name="connsiteY4" fmla="*/ 86821 h 86869"/>
                <a:gd name="connsiteX5" fmla="*/ 47373 w 92841"/>
                <a:gd name="connsiteY5" fmla="*/ 86821 h 86869"/>
                <a:gd name="connsiteX6" fmla="*/ 92793 w 92841"/>
                <a:gd name="connsiteY6" fmla="*/ 45468 h 86869"/>
                <a:gd name="connsiteX7" fmla="*/ 51440 w 92841"/>
                <a:gd name="connsiteY7" fmla="*/ 49 h 86869"/>
                <a:gd name="connsiteX8" fmla="*/ 47373 w 92841"/>
                <a:gd name="connsiteY8" fmla="*/ 49 h 8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41" h="86869">
                  <a:moveTo>
                    <a:pt x="47373" y="49"/>
                  </a:moveTo>
                  <a:lnTo>
                    <a:pt x="45468" y="49"/>
                  </a:lnTo>
                  <a:cubicBezTo>
                    <a:pt x="21507" y="-1075"/>
                    <a:pt x="1172" y="17440"/>
                    <a:pt x="49" y="41402"/>
                  </a:cubicBezTo>
                  <a:cubicBezTo>
                    <a:pt x="-1075" y="65363"/>
                    <a:pt x="17440" y="85698"/>
                    <a:pt x="41402" y="86821"/>
                  </a:cubicBezTo>
                  <a:cubicBezTo>
                    <a:pt x="42756" y="86885"/>
                    <a:pt x="44114" y="86885"/>
                    <a:pt x="45468" y="86821"/>
                  </a:cubicBezTo>
                  <a:lnTo>
                    <a:pt x="47373" y="86821"/>
                  </a:lnTo>
                  <a:cubicBezTo>
                    <a:pt x="71335" y="87944"/>
                    <a:pt x="91670" y="69430"/>
                    <a:pt x="92793" y="45468"/>
                  </a:cubicBezTo>
                  <a:cubicBezTo>
                    <a:pt x="93916" y="21507"/>
                    <a:pt x="75402" y="1172"/>
                    <a:pt x="51440" y="49"/>
                  </a:cubicBezTo>
                  <a:cubicBezTo>
                    <a:pt x="50085" y="-15"/>
                    <a:pt x="48728" y="-15"/>
                    <a:pt x="47373" y="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 38">
              <a:extLst>
                <a:ext uri="{FF2B5EF4-FFF2-40B4-BE49-F238E27FC236}">
                  <a16:creationId xmlns:a16="http://schemas.microsoft.com/office/drawing/2014/main" id="{846F8E02-6EFE-F94B-8073-3A228B8D2B69}"/>
                </a:ext>
              </a:extLst>
            </p:cNvPr>
            <p:cNvSpPr/>
            <p:nvPr/>
          </p:nvSpPr>
          <p:spPr>
            <a:xfrm>
              <a:off x="9320234" y="2833233"/>
              <a:ext cx="92841" cy="86869"/>
            </a:xfrm>
            <a:custGeom>
              <a:avLst/>
              <a:gdLst>
                <a:gd name="connsiteX0" fmla="*/ 47373 w 92841"/>
                <a:gd name="connsiteY0" fmla="*/ 49 h 86869"/>
                <a:gd name="connsiteX1" fmla="*/ 45468 w 92841"/>
                <a:gd name="connsiteY1" fmla="*/ 49 h 86869"/>
                <a:gd name="connsiteX2" fmla="*/ 49 w 92841"/>
                <a:gd name="connsiteY2" fmla="*/ 41402 h 86869"/>
                <a:gd name="connsiteX3" fmla="*/ 41402 w 92841"/>
                <a:gd name="connsiteY3" fmla="*/ 86821 h 86869"/>
                <a:gd name="connsiteX4" fmla="*/ 45468 w 92841"/>
                <a:gd name="connsiteY4" fmla="*/ 86821 h 86869"/>
                <a:gd name="connsiteX5" fmla="*/ 47373 w 92841"/>
                <a:gd name="connsiteY5" fmla="*/ 86821 h 86869"/>
                <a:gd name="connsiteX6" fmla="*/ 92793 w 92841"/>
                <a:gd name="connsiteY6" fmla="*/ 45468 h 86869"/>
                <a:gd name="connsiteX7" fmla="*/ 51440 w 92841"/>
                <a:gd name="connsiteY7" fmla="*/ 49 h 86869"/>
                <a:gd name="connsiteX8" fmla="*/ 47373 w 92841"/>
                <a:gd name="connsiteY8" fmla="*/ 49 h 8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41" h="86869">
                  <a:moveTo>
                    <a:pt x="47373" y="49"/>
                  </a:moveTo>
                  <a:lnTo>
                    <a:pt x="45468" y="49"/>
                  </a:lnTo>
                  <a:cubicBezTo>
                    <a:pt x="21507" y="-1075"/>
                    <a:pt x="1172" y="17440"/>
                    <a:pt x="49" y="41402"/>
                  </a:cubicBezTo>
                  <a:cubicBezTo>
                    <a:pt x="-1075" y="65363"/>
                    <a:pt x="17440" y="85698"/>
                    <a:pt x="41402" y="86821"/>
                  </a:cubicBezTo>
                  <a:cubicBezTo>
                    <a:pt x="42756" y="86885"/>
                    <a:pt x="44114" y="86885"/>
                    <a:pt x="45468" y="86821"/>
                  </a:cubicBezTo>
                  <a:lnTo>
                    <a:pt x="47373" y="86821"/>
                  </a:lnTo>
                  <a:cubicBezTo>
                    <a:pt x="71335" y="87944"/>
                    <a:pt x="91670" y="69430"/>
                    <a:pt x="92793" y="45468"/>
                  </a:cubicBezTo>
                  <a:cubicBezTo>
                    <a:pt x="93916" y="21507"/>
                    <a:pt x="75402" y="1172"/>
                    <a:pt x="51440" y="49"/>
                  </a:cubicBezTo>
                  <a:cubicBezTo>
                    <a:pt x="50085" y="-15"/>
                    <a:pt x="48728" y="-15"/>
                    <a:pt x="47373" y="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 39">
              <a:extLst>
                <a:ext uri="{FF2B5EF4-FFF2-40B4-BE49-F238E27FC236}">
                  <a16:creationId xmlns:a16="http://schemas.microsoft.com/office/drawing/2014/main" id="{6944606C-4A22-0B46-A92A-5C4945FE9E81}"/>
                </a:ext>
              </a:extLst>
            </p:cNvPr>
            <p:cNvSpPr/>
            <p:nvPr/>
          </p:nvSpPr>
          <p:spPr>
            <a:xfrm>
              <a:off x="8677700" y="2223491"/>
              <a:ext cx="1759554" cy="1157957"/>
            </a:xfrm>
            <a:custGeom>
              <a:avLst/>
              <a:gdLst>
                <a:gd name="connsiteX0" fmla="*/ 1230630 w 1759553"/>
                <a:gd name="connsiteY0" fmla="*/ 1238 h 1157954"/>
                <a:gd name="connsiteX1" fmla="*/ 1183005 w 1759553"/>
                <a:gd name="connsiteY1" fmla="*/ 22003 h 1157954"/>
                <a:gd name="connsiteX2" fmla="*/ 1036701 w 1759553"/>
                <a:gd name="connsiteY2" fmla="*/ 281464 h 1157954"/>
                <a:gd name="connsiteX3" fmla="*/ 912876 w 1759553"/>
                <a:gd name="connsiteY3" fmla="*/ 86011 h 1157954"/>
                <a:gd name="connsiteX4" fmla="*/ 912305 w 1759553"/>
                <a:gd name="connsiteY4" fmla="*/ 85344 h 1157954"/>
                <a:gd name="connsiteX5" fmla="*/ 909352 w 1759553"/>
                <a:gd name="connsiteY5" fmla="*/ 81534 h 1157954"/>
                <a:gd name="connsiteX6" fmla="*/ 906875 w 1759553"/>
                <a:gd name="connsiteY6" fmla="*/ 78581 h 1157954"/>
                <a:gd name="connsiteX7" fmla="*/ 903923 w 1759553"/>
                <a:gd name="connsiteY7" fmla="*/ 76105 h 1157954"/>
                <a:gd name="connsiteX8" fmla="*/ 900017 w 1759553"/>
                <a:gd name="connsiteY8" fmla="*/ 73057 h 1157954"/>
                <a:gd name="connsiteX9" fmla="*/ 899351 w 1759553"/>
                <a:gd name="connsiteY9" fmla="*/ 73057 h 1157954"/>
                <a:gd name="connsiteX10" fmla="*/ 896874 w 1759553"/>
                <a:gd name="connsiteY10" fmla="*/ 71723 h 1157954"/>
                <a:gd name="connsiteX11" fmla="*/ 892493 w 1759553"/>
                <a:gd name="connsiteY11" fmla="*/ 69628 h 1157954"/>
                <a:gd name="connsiteX12" fmla="*/ 888587 w 1759553"/>
                <a:gd name="connsiteY12" fmla="*/ 68294 h 1157954"/>
                <a:gd name="connsiteX13" fmla="*/ 884587 w 1759553"/>
                <a:gd name="connsiteY13" fmla="*/ 67246 h 1157954"/>
                <a:gd name="connsiteX14" fmla="*/ 880301 w 1759553"/>
                <a:gd name="connsiteY14" fmla="*/ 66675 h 1157954"/>
                <a:gd name="connsiteX15" fmla="*/ 876205 w 1759553"/>
                <a:gd name="connsiteY15" fmla="*/ 66675 h 1157954"/>
                <a:gd name="connsiteX16" fmla="*/ 872109 w 1759553"/>
                <a:gd name="connsiteY16" fmla="*/ 66675 h 1157954"/>
                <a:gd name="connsiteX17" fmla="*/ 867823 w 1759553"/>
                <a:gd name="connsiteY17" fmla="*/ 67246 h 1157954"/>
                <a:gd name="connsiteX18" fmla="*/ 863822 w 1759553"/>
                <a:gd name="connsiteY18" fmla="*/ 68294 h 1157954"/>
                <a:gd name="connsiteX19" fmla="*/ 859917 w 1759553"/>
                <a:gd name="connsiteY19" fmla="*/ 69628 h 1157954"/>
                <a:gd name="connsiteX20" fmla="*/ 855535 w 1759553"/>
                <a:gd name="connsiteY20" fmla="*/ 71723 h 1157954"/>
                <a:gd name="connsiteX21" fmla="*/ 853059 w 1759553"/>
                <a:gd name="connsiteY21" fmla="*/ 73057 h 1157954"/>
                <a:gd name="connsiteX22" fmla="*/ 852392 w 1759553"/>
                <a:gd name="connsiteY22" fmla="*/ 73057 h 1157954"/>
                <a:gd name="connsiteX23" fmla="*/ 848487 w 1759553"/>
                <a:gd name="connsiteY23" fmla="*/ 76105 h 1157954"/>
                <a:gd name="connsiteX24" fmla="*/ 845534 w 1759553"/>
                <a:gd name="connsiteY24" fmla="*/ 78581 h 1157954"/>
                <a:gd name="connsiteX25" fmla="*/ 843058 w 1759553"/>
                <a:gd name="connsiteY25" fmla="*/ 81534 h 1157954"/>
                <a:gd name="connsiteX26" fmla="*/ 840105 w 1759553"/>
                <a:gd name="connsiteY26" fmla="*/ 85344 h 1157954"/>
                <a:gd name="connsiteX27" fmla="*/ 839534 w 1759553"/>
                <a:gd name="connsiteY27" fmla="*/ 86011 h 1157954"/>
                <a:gd name="connsiteX28" fmla="*/ 715709 w 1759553"/>
                <a:gd name="connsiteY28" fmla="*/ 281464 h 1157954"/>
                <a:gd name="connsiteX29" fmla="*/ 569405 w 1759553"/>
                <a:gd name="connsiteY29" fmla="*/ 22003 h 1157954"/>
                <a:gd name="connsiteX30" fmla="*/ 529019 w 1759553"/>
                <a:gd name="connsiteY30" fmla="*/ 191 h 1157954"/>
                <a:gd name="connsiteX31" fmla="*/ 529019 w 1759553"/>
                <a:gd name="connsiteY31" fmla="*/ 190 h 1157954"/>
                <a:gd name="connsiteX32" fmla="*/ 0 w 1759553"/>
                <a:gd name="connsiteY32" fmla="*/ 504063 h 1157954"/>
                <a:gd name="connsiteX33" fmla="*/ 0 w 1759553"/>
                <a:gd name="connsiteY33" fmla="*/ 1157954 h 1157954"/>
                <a:gd name="connsiteX34" fmla="*/ 86773 w 1759553"/>
                <a:gd name="connsiteY34" fmla="*/ 1157954 h 1157954"/>
                <a:gd name="connsiteX35" fmla="*/ 86773 w 1759553"/>
                <a:gd name="connsiteY35" fmla="*/ 503872 h 1157954"/>
                <a:gd name="connsiteX36" fmla="*/ 507016 w 1759553"/>
                <a:gd name="connsiteY36" fmla="*/ 88106 h 1157954"/>
                <a:gd name="connsiteX37" fmla="*/ 676847 w 1759553"/>
                <a:gd name="connsiteY37" fmla="*/ 387286 h 1157954"/>
                <a:gd name="connsiteX38" fmla="*/ 713518 w 1759553"/>
                <a:gd name="connsiteY38" fmla="*/ 409384 h 1157954"/>
                <a:gd name="connsiteX39" fmla="*/ 714947 w 1759553"/>
                <a:gd name="connsiteY39" fmla="*/ 409384 h 1157954"/>
                <a:gd name="connsiteX40" fmla="*/ 751618 w 1759553"/>
                <a:gd name="connsiteY40" fmla="*/ 389192 h 1157954"/>
                <a:gd name="connsiteX41" fmla="*/ 876872 w 1759553"/>
                <a:gd name="connsiteY41" fmla="*/ 190405 h 1157954"/>
                <a:gd name="connsiteX42" fmla="*/ 1002411 w 1759553"/>
                <a:gd name="connsiteY42" fmla="*/ 389192 h 1157954"/>
                <a:gd name="connsiteX43" fmla="*/ 1039082 w 1759553"/>
                <a:gd name="connsiteY43" fmla="*/ 409384 h 1157954"/>
                <a:gd name="connsiteX44" fmla="*/ 1040225 w 1759553"/>
                <a:gd name="connsiteY44" fmla="*/ 409384 h 1157954"/>
                <a:gd name="connsiteX45" fmla="*/ 1076897 w 1759553"/>
                <a:gd name="connsiteY45" fmla="*/ 387286 h 1157954"/>
                <a:gd name="connsiteX46" fmla="*/ 1245965 w 1759553"/>
                <a:gd name="connsiteY46" fmla="*/ 87439 h 1157954"/>
                <a:gd name="connsiteX47" fmla="*/ 1672876 w 1759553"/>
                <a:gd name="connsiteY47" fmla="*/ 503872 h 1157954"/>
                <a:gd name="connsiteX48" fmla="*/ 1672876 w 1759553"/>
                <a:gd name="connsiteY48" fmla="*/ 1157764 h 1157954"/>
                <a:gd name="connsiteX49" fmla="*/ 1759553 w 1759553"/>
                <a:gd name="connsiteY49" fmla="*/ 1157764 h 1157954"/>
                <a:gd name="connsiteX50" fmla="*/ 1759553 w 1759553"/>
                <a:gd name="connsiteY50" fmla="*/ 503872 h 1157954"/>
                <a:gd name="connsiteX51" fmla="*/ 1230630 w 1759553"/>
                <a:gd name="connsiteY51" fmla="*/ 0 h 1157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59553" h="1157954">
                  <a:moveTo>
                    <a:pt x="1230630" y="1238"/>
                  </a:moveTo>
                  <a:cubicBezTo>
                    <a:pt x="1211903" y="-3211"/>
                    <a:pt x="1192490" y="5253"/>
                    <a:pt x="1183005" y="22003"/>
                  </a:cubicBezTo>
                  <a:lnTo>
                    <a:pt x="1036701" y="281464"/>
                  </a:lnTo>
                  <a:lnTo>
                    <a:pt x="912876" y="86011"/>
                  </a:lnTo>
                  <a:lnTo>
                    <a:pt x="912305" y="85344"/>
                  </a:lnTo>
                  <a:cubicBezTo>
                    <a:pt x="911404" y="84011"/>
                    <a:pt x="910417" y="82739"/>
                    <a:pt x="909352" y="81534"/>
                  </a:cubicBezTo>
                  <a:lnTo>
                    <a:pt x="906875" y="78581"/>
                  </a:lnTo>
                  <a:lnTo>
                    <a:pt x="903923" y="76105"/>
                  </a:lnTo>
                  <a:cubicBezTo>
                    <a:pt x="902681" y="75014"/>
                    <a:pt x="901377" y="73996"/>
                    <a:pt x="900017" y="73057"/>
                  </a:cubicBezTo>
                  <a:cubicBezTo>
                    <a:pt x="900017" y="73057"/>
                    <a:pt x="900017" y="73057"/>
                    <a:pt x="899351" y="73057"/>
                  </a:cubicBezTo>
                  <a:cubicBezTo>
                    <a:pt x="898557" y="72556"/>
                    <a:pt x="897729" y="72110"/>
                    <a:pt x="896874" y="71723"/>
                  </a:cubicBezTo>
                  <a:cubicBezTo>
                    <a:pt x="895461" y="70929"/>
                    <a:pt x="893998" y="70229"/>
                    <a:pt x="892493" y="69628"/>
                  </a:cubicBezTo>
                  <a:cubicBezTo>
                    <a:pt x="891227" y="69084"/>
                    <a:pt x="889921" y="68638"/>
                    <a:pt x="888587" y="68294"/>
                  </a:cubicBezTo>
                  <a:lnTo>
                    <a:pt x="884587" y="67246"/>
                  </a:lnTo>
                  <a:lnTo>
                    <a:pt x="880301" y="66675"/>
                  </a:lnTo>
                  <a:cubicBezTo>
                    <a:pt x="878967" y="66675"/>
                    <a:pt x="877634" y="66675"/>
                    <a:pt x="876205" y="66675"/>
                  </a:cubicBezTo>
                  <a:cubicBezTo>
                    <a:pt x="874776" y="66675"/>
                    <a:pt x="873443" y="66675"/>
                    <a:pt x="872109" y="66675"/>
                  </a:cubicBezTo>
                  <a:lnTo>
                    <a:pt x="867823" y="67246"/>
                  </a:lnTo>
                  <a:lnTo>
                    <a:pt x="863822" y="68294"/>
                  </a:lnTo>
                  <a:cubicBezTo>
                    <a:pt x="862488" y="68638"/>
                    <a:pt x="861183" y="69084"/>
                    <a:pt x="859917" y="69628"/>
                  </a:cubicBezTo>
                  <a:cubicBezTo>
                    <a:pt x="858412" y="70229"/>
                    <a:pt x="856948" y="70929"/>
                    <a:pt x="855535" y="71723"/>
                  </a:cubicBezTo>
                  <a:cubicBezTo>
                    <a:pt x="854680" y="72110"/>
                    <a:pt x="853853" y="72556"/>
                    <a:pt x="853059" y="73057"/>
                  </a:cubicBezTo>
                  <a:cubicBezTo>
                    <a:pt x="853059" y="73057"/>
                    <a:pt x="853059" y="73057"/>
                    <a:pt x="852392" y="73057"/>
                  </a:cubicBezTo>
                  <a:cubicBezTo>
                    <a:pt x="851032" y="73996"/>
                    <a:pt x="849728" y="75014"/>
                    <a:pt x="848487" y="76105"/>
                  </a:cubicBezTo>
                  <a:lnTo>
                    <a:pt x="845534" y="78581"/>
                  </a:lnTo>
                  <a:lnTo>
                    <a:pt x="843058" y="81534"/>
                  </a:lnTo>
                  <a:cubicBezTo>
                    <a:pt x="841992" y="82739"/>
                    <a:pt x="841006" y="84011"/>
                    <a:pt x="840105" y="85344"/>
                  </a:cubicBezTo>
                  <a:lnTo>
                    <a:pt x="839534" y="86011"/>
                  </a:lnTo>
                  <a:lnTo>
                    <a:pt x="715709" y="281464"/>
                  </a:lnTo>
                  <a:lnTo>
                    <a:pt x="569405" y="22003"/>
                  </a:lnTo>
                  <a:cubicBezTo>
                    <a:pt x="561214" y="7615"/>
                    <a:pt x="545542" y="-850"/>
                    <a:pt x="529019" y="191"/>
                  </a:cubicBezTo>
                  <a:lnTo>
                    <a:pt x="529019" y="190"/>
                  </a:lnTo>
                  <a:cubicBezTo>
                    <a:pt x="393478" y="190"/>
                    <a:pt x="0" y="124015"/>
                    <a:pt x="0" y="504063"/>
                  </a:cubicBezTo>
                  <a:lnTo>
                    <a:pt x="0" y="1157954"/>
                  </a:lnTo>
                  <a:lnTo>
                    <a:pt x="86773" y="1157954"/>
                  </a:lnTo>
                  <a:lnTo>
                    <a:pt x="86773" y="503872"/>
                  </a:lnTo>
                  <a:cubicBezTo>
                    <a:pt x="86773" y="207264"/>
                    <a:pt x="388144" y="100679"/>
                    <a:pt x="507016" y="88106"/>
                  </a:cubicBezTo>
                  <a:lnTo>
                    <a:pt x="676847" y="387286"/>
                  </a:lnTo>
                  <a:cubicBezTo>
                    <a:pt x="684324" y="400598"/>
                    <a:pt x="698255" y="408992"/>
                    <a:pt x="713518" y="409384"/>
                  </a:cubicBezTo>
                  <a:lnTo>
                    <a:pt x="714947" y="409384"/>
                  </a:lnTo>
                  <a:cubicBezTo>
                    <a:pt x="729822" y="409377"/>
                    <a:pt x="743658" y="401758"/>
                    <a:pt x="751618" y="389192"/>
                  </a:cubicBezTo>
                  <a:lnTo>
                    <a:pt x="876872" y="190405"/>
                  </a:lnTo>
                  <a:lnTo>
                    <a:pt x="1002411" y="389192"/>
                  </a:lnTo>
                  <a:cubicBezTo>
                    <a:pt x="1010371" y="401758"/>
                    <a:pt x="1024207" y="409377"/>
                    <a:pt x="1039082" y="409384"/>
                  </a:cubicBezTo>
                  <a:lnTo>
                    <a:pt x="1040225" y="409384"/>
                  </a:lnTo>
                  <a:cubicBezTo>
                    <a:pt x="1055488" y="408992"/>
                    <a:pt x="1069419" y="400598"/>
                    <a:pt x="1076897" y="387286"/>
                  </a:cubicBezTo>
                  <a:lnTo>
                    <a:pt x="1245965" y="87439"/>
                  </a:lnTo>
                  <a:cubicBezTo>
                    <a:pt x="1359789" y="96964"/>
                    <a:pt x="1672876" y="201739"/>
                    <a:pt x="1672876" y="503872"/>
                  </a:cubicBezTo>
                  <a:lnTo>
                    <a:pt x="1672876" y="1157764"/>
                  </a:lnTo>
                  <a:lnTo>
                    <a:pt x="1759553" y="1157764"/>
                  </a:lnTo>
                  <a:lnTo>
                    <a:pt x="1759553" y="503872"/>
                  </a:lnTo>
                  <a:cubicBezTo>
                    <a:pt x="1759553" y="124015"/>
                    <a:pt x="1366171" y="0"/>
                    <a:pt x="12306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A5AED371-5E99-9542-86A7-9ED88207C1F3}"/>
                </a:ext>
              </a:extLst>
            </p:cNvPr>
            <p:cNvSpPr/>
            <p:nvPr/>
          </p:nvSpPr>
          <p:spPr>
            <a:xfrm>
              <a:off x="9150078" y="1095111"/>
              <a:ext cx="814793" cy="1069370"/>
            </a:xfrm>
            <a:custGeom>
              <a:avLst/>
              <a:gdLst>
                <a:gd name="connsiteX0" fmla="*/ 250 w 814790"/>
                <a:gd name="connsiteY0" fmla="*/ 341090 h 1069371"/>
                <a:gd name="connsiteX1" fmla="*/ 8918 w 814790"/>
                <a:gd name="connsiteY1" fmla="*/ 546164 h 1069371"/>
                <a:gd name="connsiteX2" fmla="*/ 405253 w 814790"/>
                <a:gd name="connsiteY2" fmla="*/ 1069372 h 1069371"/>
                <a:gd name="connsiteX3" fmla="*/ 805970 w 814790"/>
                <a:gd name="connsiteY3" fmla="*/ 546164 h 1069371"/>
                <a:gd name="connsiteX4" fmla="*/ 814543 w 814790"/>
                <a:gd name="connsiteY4" fmla="*/ 341090 h 1069371"/>
                <a:gd name="connsiteX5" fmla="*/ 407444 w 814790"/>
                <a:gd name="connsiteY5" fmla="*/ 0 h 1069371"/>
                <a:gd name="connsiteX6" fmla="*/ 250 w 814790"/>
                <a:gd name="connsiteY6" fmla="*/ 341090 h 1069371"/>
                <a:gd name="connsiteX7" fmla="*/ 407444 w 814790"/>
                <a:gd name="connsiteY7" fmla="*/ 86773 h 1069371"/>
                <a:gd name="connsiteX8" fmla="*/ 727770 w 814790"/>
                <a:gd name="connsiteY8" fmla="*/ 341090 h 1069371"/>
                <a:gd name="connsiteX9" fmla="*/ 727770 w 814790"/>
                <a:gd name="connsiteY9" fmla="*/ 380333 h 1069371"/>
                <a:gd name="connsiteX10" fmla="*/ 563749 w 814790"/>
                <a:gd name="connsiteY10" fmla="*/ 318040 h 1069371"/>
                <a:gd name="connsiteX11" fmla="*/ 592324 w 814790"/>
                <a:gd name="connsiteY11" fmla="*/ 275082 h 1069371"/>
                <a:gd name="connsiteX12" fmla="*/ 576941 w 814790"/>
                <a:gd name="connsiteY12" fmla="*/ 215694 h 1069371"/>
                <a:gd name="connsiteX13" fmla="*/ 517553 w 814790"/>
                <a:gd name="connsiteY13" fmla="*/ 231077 h 1069371"/>
                <a:gd name="connsiteX14" fmla="*/ 377631 w 814790"/>
                <a:gd name="connsiteY14" fmla="*/ 358235 h 1069371"/>
                <a:gd name="connsiteX15" fmla="*/ 377631 w 814790"/>
                <a:gd name="connsiteY15" fmla="*/ 358235 h 1069371"/>
                <a:gd name="connsiteX16" fmla="*/ 200466 w 814790"/>
                <a:gd name="connsiteY16" fmla="*/ 383096 h 1069371"/>
                <a:gd name="connsiteX17" fmla="*/ 178844 w 814790"/>
                <a:gd name="connsiteY17" fmla="*/ 383096 h 1069371"/>
                <a:gd name="connsiteX18" fmla="*/ 178844 w 814790"/>
                <a:gd name="connsiteY18" fmla="*/ 469773 h 1069371"/>
                <a:gd name="connsiteX19" fmla="*/ 197894 w 814790"/>
                <a:gd name="connsiteY19" fmla="*/ 469773 h 1069371"/>
                <a:gd name="connsiteX20" fmla="*/ 233327 w 814790"/>
                <a:gd name="connsiteY20" fmla="*/ 470440 h 1069371"/>
                <a:gd name="connsiteX21" fmla="*/ 411445 w 814790"/>
                <a:gd name="connsiteY21" fmla="*/ 438245 h 1069371"/>
                <a:gd name="connsiteX22" fmla="*/ 411445 w 814790"/>
                <a:gd name="connsiteY22" fmla="*/ 438245 h 1069371"/>
                <a:gd name="connsiteX23" fmla="*/ 504028 w 814790"/>
                <a:gd name="connsiteY23" fmla="*/ 381095 h 1069371"/>
                <a:gd name="connsiteX24" fmla="*/ 725484 w 814790"/>
                <a:gd name="connsiteY24" fmla="*/ 466820 h 1069371"/>
                <a:gd name="connsiteX25" fmla="*/ 719769 w 814790"/>
                <a:gd name="connsiteY25" fmla="*/ 536448 h 1069371"/>
                <a:gd name="connsiteX26" fmla="*/ 405444 w 814790"/>
                <a:gd name="connsiteY26" fmla="*/ 982218 h 1069371"/>
                <a:gd name="connsiteX27" fmla="*/ 95405 w 814790"/>
                <a:gd name="connsiteY27" fmla="*/ 536448 h 1069371"/>
                <a:gd name="connsiteX28" fmla="*/ 87214 w 814790"/>
                <a:gd name="connsiteY28" fmla="*/ 340614 h 1069371"/>
                <a:gd name="connsiteX29" fmla="*/ 407444 w 814790"/>
                <a:gd name="connsiteY29" fmla="*/ 86773 h 106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4790" h="1069371">
                  <a:moveTo>
                    <a:pt x="250" y="341090"/>
                  </a:moveTo>
                  <a:cubicBezTo>
                    <a:pt x="-913" y="409559"/>
                    <a:pt x="1981" y="478037"/>
                    <a:pt x="8918" y="546164"/>
                  </a:cubicBezTo>
                  <a:cubicBezTo>
                    <a:pt x="42065" y="854297"/>
                    <a:pt x="205038" y="1069372"/>
                    <a:pt x="405253" y="1069372"/>
                  </a:cubicBezTo>
                  <a:cubicBezTo>
                    <a:pt x="631377" y="1069372"/>
                    <a:pt x="777967" y="806196"/>
                    <a:pt x="805970" y="546164"/>
                  </a:cubicBezTo>
                  <a:cubicBezTo>
                    <a:pt x="812831" y="478032"/>
                    <a:pt x="815694" y="409557"/>
                    <a:pt x="814543" y="341090"/>
                  </a:cubicBezTo>
                  <a:cubicBezTo>
                    <a:pt x="814543" y="92583"/>
                    <a:pt x="564892" y="0"/>
                    <a:pt x="407444" y="0"/>
                  </a:cubicBezTo>
                  <a:cubicBezTo>
                    <a:pt x="249996" y="0"/>
                    <a:pt x="250" y="92583"/>
                    <a:pt x="250" y="341090"/>
                  </a:cubicBezTo>
                  <a:close/>
                  <a:moveTo>
                    <a:pt x="407444" y="86773"/>
                  </a:moveTo>
                  <a:cubicBezTo>
                    <a:pt x="531269" y="86773"/>
                    <a:pt x="727770" y="155829"/>
                    <a:pt x="727770" y="341090"/>
                  </a:cubicBezTo>
                  <a:lnTo>
                    <a:pt x="727770" y="380333"/>
                  </a:lnTo>
                  <a:cubicBezTo>
                    <a:pt x="668313" y="375465"/>
                    <a:pt x="611448" y="353868"/>
                    <a:pt x="563749" y="318040"/>
                  </a:cubicBezTo>
                  <a:cubicBezTo>
                    <a:pt x="574090" y="304280"/>
                    <a:pt x="583631" y="289937"/>
                    <a:pt x="592324" y="275082"/>
                  </a:cubicBezTo>
                  <a:cubicBezTo>
                    <a:pt x="604476" y="254434"/>
                    <a:pt x="597589" y="227845"/>
                    <a:pt x="576941" y="215694"/>
                  </a:cubicBezTo>
                  <a:cubicBezTo>
                    <a:pt x="556294" y="203542"/>
                    <a:pt x="529705" y="210429"/>
                    <a:pt x="517553" y="231077"/>
                  </a:cubicBezTo>
                  <a:cubicBezTo>
                    <a:pt x="486110" y="287653"/>
                    <a:pt x="436948" y="332331"/>
                    <a:pt x="377631" y="358235"/>
                  </a:cubicBezTo>
                  <a:lnTo>
                    <a:pt x="377631" y="358235"/>
                  </a:lnTo>
                  <a:cubicBezTo>
                    <a:pt x="310384" y="386810"/>
                    <a:pt x="241519" y="384334"/>
                    <a:pt x="200466" y="383096"/>
                  </a:cubicBezTo>
                  <a:cubicBezTo>
                    <a:pt x="192179" y="383096"/>
                    <a:pt x="184940" y="383096"/>
                    <a:pt x="178844" y="383096"/>
                  </a:cubicBezTo>
                  <a:lnTo>
                    <a:pt x="178844" y="469773"/>
                  </a:lnTo>
                  <a:cubicBezTo>
                    <a:pt x="184178" y="469773"/>
                    <a:pt x="190465" y="469773"/>
                    <a:pt x="197894" y="469773"/>
                  </a:cubicBezTo>
                  <a:cubicBezTo>
                    <a:pt x="207895" y="469773"/>
                    <a:pt x="219897" y="470440"/>
                    <a:pt x="233327" y="470440"/>
                  </a:cubicBezTo>
                  <a:cubicBezTo>
                    <a:pt x="294249" y="471650"/>
                    <a:pt x="354801" y="460705"/>
                    <a:pt x="411445" y="438245"/>
                  </a:cubicBezTo>
                  <a:lnTo>
                    <a:pt x="411445" y="438245"/>
                  </a:lnTo>
                  <a:cubicBezTo>
                    <a:pt x="445039" y="424028"/>
                    <a:pt x="476262" y="404755"/>
                    <a:pt x="504028" y="381095"/>
                  </a:cubicBezTo>
                  <a:cubicBezTo>
                    <a:pt x="567727" y="430973"/>
                    <a:pt x="644804" y="460809"/>
                    <a:pt x="725484" y="466820"/>
                  </a:cubicBezTo>
                  <a:cubicBezTo>
                    <a:pt x="724246" y="488442"/>
                    <a:pt x="722436" y="511112"/>
                    <a:pt x="719769" y="536448"/>
                  </a:cubicBezTo>
                  <a:cubicBezTo>
                    <a:pt x="695861" y="757904"/>
                    <a:pt x="580228" y="982218"/>
                    <a:pt x="405444" y="982218"/>
                  </a:cubicBezTo>
                  <a:cubicBezTo>
                    <a:pt x="233422" y="982218"/>
                    <a:pt x="119218" y="757904"/>
                    <a:pt x="95405" y="536448"/>
                  </a:cubicBezTo>
                  <a:cubicBezTo>
                    <a:pt x="88767" y="471392"/>
                    <a:pt x="86031" y="405997"/>
                    <a:pt x="87214" y="340614"/>
                  </a:cubicBezTo>
                  <a:cubicBezTo>
                    <a:pt x="87023" y="155829"/>
                    <a:pt x="283524" y="86773"/>
                    <a:pt x="407444" y="86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3726786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EE67D48-F24B-8D46-B9C5-9FA1033CDB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3A4A42-65C1-5241-8266-56D14541BBA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648" y="0"/>
            <a:ext cx="3644900" cy="6858000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57502707-F85D-E747-BC0A-CD708A7304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Вклады. На вершине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B503074-4921-D244-8870-413C9C24EE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  <a:p>
            <a:endParaRPr lang="ru-RU" dirty="0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08762D6A-CFE6-A445-A91A-2B4C195434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990702"/>
              </p:ext>
            </p:extLst>
          </p:nvPr>
        </p:nvGraphicFramePr>
        <p:xfrm>
          <a:off x="480029" y="2054162"/>
          <a:ext cx="5958761" cy="437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9113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4789648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3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3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</a:t>
                      </a: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kern="1200" spc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50 000 </a:t>
                      </a:r>
                      <a:r>
                        <a:rPr lang="ru-RU" sz="1200" b="1" spc="0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endParaRPr lang="ru-RU" sz="1200" b="1" kern="1200" spc="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5369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Срок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181 день, 367 дней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Валюта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рубли РФ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243764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050" b="1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ВКЛАД + НСЖ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Вклад принимается от физических лиц в рамках предоставления комплексного</a:t>
                      </a:r>
                      <a:r>
                        <a:rPr lang="en-US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продукта, предусматривающего заключение договора срочного банковского вклада </a:t>
                      </a:r>
                      <a:r>
                        <a:rPr lang="en-US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«Газпромбанк</a:t>
                      </a:r>
                      <a:r>
                        <a:rPr lang="en-US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 На вершине», а также оформление и оплату в Банке ГПБ (АО) одного </a:t>
                      </a:r>
                      <a:r>
                        <a:rPr lang="en-US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alt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из полисов накопительного страхования жизни: "Гарантия", "Уверенный старт плюс", "Уверенный старт плюс ПРЕМИУМ", "Династия".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Процентная ставка зависит от доли размещения в программу НСЖ от общей суммы размещаемых средств в комплексный продукт и срока размещения: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181 день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20 – 29,99%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6,6%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30% и более –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7,1%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367 дней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20 – 29,99%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7,1%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30% и более –</a:t>
                      </a:r>
                      <a:r>
                        <a:rPr lang="ru-RU" altLang="ru-RU" sz="105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7,5% </a:t>
                      </a:r>
                      <a:r>
                        <a:rPr lang="ru-RU" altLang="ru-RU" sz="105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3D23E9FD-E9DB-054C-8030-5B8004B43F19}"/>
              </a:ext>
            </a:extLst>
          </p:cNvPr>
          <p:cNvSpPr txBox="1"/>
          <p:nvPr/>
        </p:nvSpPr>
        <p:spPr>
          <a:xfrm>
            <a:off x="1013076" y="162731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Пополнение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24FA5A-C5AA-2843-ACDF-98EFE9121789}"/>
              </a:ext>
            </a:extLst>
          </p:cNvPr>
          <p:cNvSpPr txBox="1"/>
          <p:nvPr/>
        </p:nvSpPr>
        <p:spPr>
          <a:xfrm>
            <a:off x="3257860" y="1627314"/>
            <a:ext cx="1662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Снятие вклада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64E74A8-3D19-E745-8D69-D68BA9E737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875" y="1557336"/>
            <a:ext cx="473201" cy="47320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AD79789-8250-A848-BEFE-4544C1A9404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13175" y="1557336"/>
            <a:ext cx="473201" cy="473201"/>
          </a:xfrm>
          <a:prstGeom prst="rect">
            <a:avLst/>
          </a:prstGeom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id="{A97AE5C4-4201-0945-9743-C3E8D031345E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786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67239"/>
              </p:ext>
            </p:extLst>
          </p:nvPr>
        </p:nvGraphicFramePr>
        <p:xfrm>
          <a:off x="609600" y="1389139"/>
          <a:ext cx="6743439" cy="4567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9213">
                  <a:extLst>
                    <a:ext uri="{9D8B030D-6E8A-4147-A177-3AD203B41FA5}">
                      <a16:colId xmlns:a16="http://schemas.microsoft.com/office/drawing/2014/main" val="3002697519"/>
                    </a:ext>
                  </a:extLst>
                </a:gridCol>
                <a:gridCol w="1475994">
                  <a:extLst>
                    <a:ext uri="{9D8B030D-6E8A-4147-A177-3AD203B41FA5}">
                      <a16:colId xmlns:a16="http://schemas.microsoft.com/office/drawing/2014/main" val="1094710456"/>
                    </a:ext>
                  </a:extLst>
                </a:gridCol>
                <a:gridCol w="1402363">
                  <a:extLst>
                    <a:ext uri="{9D8B030D-6E8A-4147-A177-3AD203B41FA5}">
                      <a16:colId xmlns:a16="http://schemas.microsoft.com/office/drawing/2014/main" val="513741376"/>
                    </a:ext>
                  </a:extLst>
                </a:gridCol>
                <a:gridCol w="2545869">
                  <a:extLst>
                    <a:ext uri="{9D8B030D-6E8A-4147-A177-3AD203B41FA5}">
                      <a16:colId xmlns:a16="http://schemas.microsoft.com/office/drawing/2014/main" val="7521721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rgbClr val="0057B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Копить</a:t>
                      </a:r>
                      <a:endParaRPr lang="ru-RU" altLang="ru-RU" sz="1400" b="1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Управлять</a:t>
                      </a:r>
                      <a:endParaRPr lang="ru-RU" sz="14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98374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Пополнение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538809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Снятие вклада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076254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Валюта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57B6"/>
                          </a:solidFill>
                        </a:rPr>
                        <a:t>Рубль*</a:t>
                      </a:r>
                      <a:endParaRPr lang="ru-RU" sz="1100" b="0" dirty="0">
                        <a:solidFill>
                          <a:srgbClr val="0057B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57B6"/>
                          </a:solidFill>
                        </a:rPr>
                        <a:t>Рубль*</a:t>
                      </a:r>
                      <a:endParaRPr lang="ru-RU" sz="1100" b="0" dirty="0">
                        <a:solidFill>
                          <a:srgbClr val="0057B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7345558"/>
                  </a:ext>
                </a:extLst>
              </a:tr>
              <a:tr h="1060245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0,35% </a:t>
                      </a:r>
                      <a:b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$ США</a:t>
                      </a:r>
                    </a:p>
                  </a:txBody>
                  <a:tcPr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b="1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6,2%</a:t>
                      </a:r>
                      <a:r>
                        <a:rPr lang="ru-RU" sz="16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b="1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6,3%</a:t>
                      </a:r>
                      <a:r>
                        <a:rPr lang="ru-RU" sz="1600" b="0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(при открытии через</a:t>
                      </a:r>
                      <a:r>
                        <a:rPr lang="ru-RU" sz="120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ДБО)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b="1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4,9% 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b="1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  <a:r>
                        <a:rPr lang="ru-RU" sz="1600" b="0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(при открытии </a:t>
                      </a:r>
                      <a:b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через</a:t>
                      </a:r>
                      <a:r>
                        <a:rPr lang="ru-RU" sz="120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ДБО)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818030"/>
                  </a:ext>
                </a:extLst>
              </a:tr>
              <a:tr h="721567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500*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$ США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1 500 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$ США при открытии </a:t>
                      </a:r>
                      <a:b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офисе Банка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15 000*</a:t>
                      </a:r>
                      <a:r>
                        <a:rPr lang="ru-RU" sz="16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100 000</a:t>
                      </a: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 открытии </a:t>
                      </a:r>
                      <a:b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офисе Банка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50 000</a:t>
                      </a:r>
                      <a:r>
                        <a:rPr lang="ru-RU" sz="16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141007"/>
                  </a:ext>
                </a:extLst>
              </a:tr>
              <a:tr h="525032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Срок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91, 181, 367, 731 и 1095 дней 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(выбираете Вы)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91, 181 и 367 дней </a:t>
                      </a:r>
                      <a:b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(выбираете Вы)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821306"/>
                  </a:ext>
                </a:extLst>
              </a:tr>
              <a:tr h="525032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Капитализация</a:t>
                      </a:r>
                      <a:endParaRPr lang="ru-RU" sz="1200" b="1" dirty="0">
                        <a:solidFill>
                          <a:srgbClr val="0057B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да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да</a:t>
                      </a:r>
                      <a:endParaRPr lang="en-US" sz="12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7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6289590"/>
                  </a:ext>
                </a:extLst>
              </a:tr>
            </a:tbl>
          </a:graphicData>
        </a:graphic>
      </p:graphicFrame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7B63955-06E9-46BE-89E0-1F1AEA9ED8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graphicFrame>
        <p:nvGraphicFramePr>
          <p:cNvPr id="9" name="Объект 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Слайд think-cell" r:id="rId6" imgW="366" imgH="367" progId="TCLayout.ActiveDocument.1">
                  <p:embed/>
                </p:oleObj>
              </mc:Choice>
              <mc:Fallback>
                <p:oleObj name="Слайд think-cell" r:id="rId6" imgW="366" imgH="367" progId="TCLayout.ActiveDocument.1">
                  <p:embed/>
                  <p:pic>
                    <p:nvPicPr>
                      <p:cNvPr id="9" name="Объект 8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Прямоугольник 32"/>
          <p:cNvSpPr/>
          <p:nvPr/>
        </p:nvSpPr>
        <p:spPr>
          <a:xfrm>
            <a:off x="449502" y="6117791"/>
            <a:ext cx="110241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altLang="ru-RU" sz="800" spc="-10" dirty="0">
                <a:solidFill>
                  <a:srgbClr val="6F6F6F"/>
                </a:solidFill>
                <a:cs typeface="Arial" panose="020B0604020202020204" pitchFamily="34" charset="0"/>
              </a:rPr>
              <a:t>*Возможность открытия через интернет-банк и мобильное приложение «Телекард 2.0» с надбавкой 0,</a:t>
            </a:r>
            <a:r>
              <a:rPr lang="en-US" altLang="ru-RU" sz="800" spc="-10" dirty="0">
                <a:solidFill>
                  <a:srgbClr val="6F6F6F"/>
                </a:solidFill>
                <a:cs typeface="Arial" panose="020B0604020202020204" pitchFamily="34" charset="0"/>
              </a:rPr>
              <a:t>1</a:t>
            </a:r>
            <a:r>
              <a:rPr lang="ru-RU" altLang="ru-RU" sz="800" spc="-10" dirty="0">
                <a:solidFill>
                  <a:srgbClr val="6F6F6F"/>
                </a:solidFill>
                <a:cs typeface="Arial" panose="020B0604020202020204" pitchFamily="34" charset="0"/>
              </a:rPr>
              <a:t>%.</a:t>
            </a:r>
            <a:r>
              <a:rPr lang="en-US" altLang="ru-RU" sz="800" spc="-10" dirty="0">
                <a:solidFill>
                  <a:srgbClr val="6F6F6F"/>
                </a:solidFill>
                <a:cs typeface="Arial" panose="020B0604020202020204" pitchFamily="34" charset="0"/>
              </a:rPr>
              <a:t> </a:t>
            </a:r>
            <a:r>
              <a:rPr lang="ru-RU" altLang="ru-RU" sz="800" spc="-10" dirty="0">
                <a:solidFill>
                  <a:srgbClr val="6F6F6F"/>
                </a:solidFill>
                <a:cs typeface="Arial" panose="020B0604020202020204" pitchFamily="34" charset="0"/>
              </a:rPr>
              <a:t/>
            </a:r>
            <a:br>
              <a:rPr lang="ru-RU" altLang="ru-RU" sz="800" spc="-10" dirty="0">
                <a:solidFill>
                  <a:srgbClr val="6F6F6F"/>
                </a:solidFill>
                <a:cs typeface="Arial" panose="020B0604020202020204" pitchFamily="34" charset="0"/>
              </a:rPr>
            </a:br>
            <a:r>
              <a:rPr lang="ru-RU" altLang="ru-RU" sz="800" spc="-10" dirty="0">
                <a:solidFill>
                  <a:srgbClr val="6F6F6F"/>
                </a:solidFill>
                <a:cs typeface="Arial" panose="020B0604020202020204" pitchFamily="34" charset="0"/>
              </a:rPr>
              <a:t>Значение ставки зависит от суммы и срока вклада.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23FE4FC8-F2D7-5346-A165-3DCE8B9465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Вклады. Базовая линейка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1A11D4-1A6A-FB42-88A7-6B1E6E1D7C8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</p:txBody>
      </p:sp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id="{2705627F-CC59-0547-B1A0-07506FC319F5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4A8772-F6AD-44C3-A26A-F0A9D40EC27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58"/>
          <a:stretch/>
        </p:blipFill>
        <p:spPr>
          <a:xfrm>
            <a:off x="7460294" y="873125"/>
            <a:ext cx="4784943" cy="59787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64FC45-7A19-424E-8CF3-C32303741D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71685" y="1777113"/>
            <a:ext cx="270725" cy="27072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C8765EF-A14C-4064-B08A-88AB67E4E8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71685" y="2181518"/>
            <a:ext cx="270725" cy="2707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19E5725-ECAD-4EE4-9FCC-B6C0B552D9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93993" y="1777113"/>
            <a:ext cx="270725" cy="27072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4EE179A-0CC9-41B9-8DF8-BF4C0BA89C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11959" y="2181518"/>
            <a:ext cx="270725" cy="27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96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6692976-F476-5045-88BF-38D279F65D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8A211A8A-3F20-F043-8E23-457C54F880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Вклады. На будущее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B5C6131E-077D-E648-BF13-96F9E9458AF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9608" y="459483"/>
            <a:ext cx="1080999" cy="68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917791"/>
              </p:ext>
            </p:extLst>
          </p:nvPr>
        </p:nvGraphicFramePr>
        <p:xfrm>
          <a:off x="482794" y="2060554"/>
          <a:ext cx="6191383" cy="4090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5882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4995501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3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3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</a:t>
                      </a: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2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36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28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ru-RU" sz="12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50 000 </a:t>
                      </a:r>
                      <a:r>
                        <a:rPr lang="ru-RU" sz="1200" b="1" dirty="0">
                          <a:solidFill>
                            <a:srgbClr val="0057B6"/>
                          </a:solidFill>
                          <a:cs typeface="Arial" panose="020B0604020202020204" pitchFamily="34" charset="0"/>
                          <a:sym typeface="Raleway"/>
                        </a:rPr>
                        <a:t>₽</a:t>
                      </a:r>
                      <a:endParaRPr lang="en-US" sz="1200" b="1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5369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Срок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181 день, 367 дней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Валюта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рубли РФ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237027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050" b="1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ДЛЯ КЛИЕНТОВ НПФ «ГАЗФОНД – ПЕНСИОННЫЕ НАКОПЛЕНИЯ»</a:t>
                      </a:r>
                    </a:p>
                    <a:p>
                      <a:pPr marL="0" lvl="0" algn="l" defTabSz="914354" rtl="0" eaLnBrk="1" latinLnBrk="0" hangingPunct="1">
                        <a:spcBef>
                          <a:spcPct val="0"/>
                        </a:spcBef>
                      </a:pPr>
                      <a:r>
                        <a:rPr 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Для физических лиц, заключивших договор НПО с НПФ «ГАЗФОНД - Пенсионные </a:t>
                      </a:r>
                      <a:r>
                        <a:rPr lang="en-US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накопления» и осуществивших перечисление первоначального взноса </a:t>
                      </a:r>
                      <a:r>
                        <a:rPr lang="en-US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 индивидуальный пенсионный счет. </a:t>
                      </a:r>
                    </a:p>
                    <a:p>
                      <a:pPr marL="0" lvl="0" algn="l" defTabSz="914354" rtl="0" eaLnBrk="1" latinLnBrk="0" hangingPunct="1">
                        <a:spcBef>
                          <a:spcPct val="0"/>
                        </a:spcBef>
                      </a:pPr>
                      <a:endParaRPr 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lvl="0" algn="l" defTabSz="914354" rtl="0" eaLnBrk="1" latinLnBrk="0" hangingPunct="1">
                        <a:spcBef>
                          <a:spcPct val="0"/>
                        </a:spcBef>
                      </a:pPr>
                      <a:r>
                        <a:rPr lang="ru-RU" sz="105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Индивидуальный пенсионный план </a:t>
                      </a:r>
                      <a:r>
                        <a:rPr 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 профильный финансовый инструмент для формирования дополнительного пенсионного капитала за счет накоплений из собственных средств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Налоговый вычет в размере </a:t>
                      </a:r>
                      <a:r>
                        <a:rPr lang="ru-RU" sz="105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13% </a:t>
                      </a:r>
                      <a:r>
                        <a:rPr 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суммы взносов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Пенсионные выплаты по договорам, заключенным в свою пользу, не облагаются НДФЛ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05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Средства не входят в состав совместно нажитого имущества и наследуются в полном объеме</a:t>
                      </a:r>
                      <a:endParaRPr lang="ru-RU" altLang="ru-RU" sz="105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20AC26-BCDA-7F45-B4D0-4D711AE5173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2109" y="2435086"/>
            <a:ext cx="5312437" cy="44229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46244A-4495-F142-B795-B763778CFD73}"/>
              </a:ext>
            </a:extLst>
          </p:cNvPr>
          <p:cNvSpPr txBox="1"/>
          <p:nvPr/>
        </p:nvSpPr>
        <p:spPr>
          <a:xfrm>
            <a:off x="1013076" y="162731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Пополнение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BD756F-A29A-394B-B532-A0AFE30815CD}"/>
              </a:ext>
            </a:extLst>
          </p:cNvPr>
          <p:cNvSpPr txBox="1"/>
          <p:nvPr/>
        </p:nvSpPr>
        <p:spPr>
          <a:xfrm>
            <a:off x="3257860" y="1627314"/>
            <a:ext cx="1662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Снятие вклада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7584DE4-D628-E84D-B60A-18B2492ED7E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875" y="1557336"/>
            <a:ext cx="473201" cy="4732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E106EF8-B5D7-A64C-B823-8586351D38D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13175" y="1557336"/>
            <a:ext cx="473201" cy="473201"/>
          </a:xfrm>
          <a:prstGeom prst="rect">
            <a:avLst/>
          </a:prstGeom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id="{99053E73-83DE-8B4D-B73B-44A1244DE20F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306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FB4609D-183B-6947-B2C0-D3047EBD27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56221"/>
            <a:ext cx="4934095" cy="5202468"/>
          </a:xfrm>
          <a:prstGeom prst="rect">
            <a:avLst/>
          </a:prstGeom>
        </p:spPr>
      </p:pic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Слайд think-cell" r:id="rId7" imgW="235" imgH="235" progId="TCLayout.ActiveDocument.1">
                  <p:embed/>
                </p:oleObj>
              </mc:Choice>
              <mc:Fallback>
                <p:oleObj name="Слайд think-cell" r:id="rId7" imgW="235" imgH="235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8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22860E-5BEF-204C-B235-6555442B3D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Накопительный счет «Управляй процентом»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48D050D-65F0-2946-B953-13D3C25B71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  <a:p>
            <a:endParaRPr lang="ru-RU" dirty="0"/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956722"/>
              </p:ext>
            </p:extLst>
          </p:nvPr>
        </p:nvGraphicFramePr>
        <p:xfrm>
          <a:off x="481255" y="2058076"/>
          <a:ext cx="6195163" cy="38592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1734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4993429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</a:tblGrid>
              <a:tr h="6232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r>
                        <a:rPr lang="ru-RU" sz="36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  <a:endParaRPr lang="ru-RU" sz="36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</a:t>
                      </a: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2800" b="1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ru-RU" sz="1200" b="1" kern="120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 новым клиентам в первые 2 месяца*</a:t>
                      </a:r>
                      <a:endParaRPr lang="ru-RU" sz="14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317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не ограничена</a:t>
                      </a:r>
                      <a:endParaRPr lang="en-US" sz="12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536948"/>
                  </a:ext>
                </a:extLst>
              </a:tr>
              <a:tr h="317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Срок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бессрочно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317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Валюта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рубли РФ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610316"/>
                  </a:ext>
                </a:extLst>
              </a:tr>
              <a:tr h="226702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500" b="1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000" b="1" kern="1200" baseline="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0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Процентные ставки (зависят от суммы ежемесячного пополнения), действующие </a:t>
                      </a:r>
                      <a:br>
                        <a:rPr lang="ru-RU" altLang="ru-RU" sz="10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altLang="ru-RU" sz="1000" b="1" kern="1200" baseline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 </a:t>
                      </a:r>
                      <a:r>
                        <a:rPr lang="ru-RU" altLang="ru-RU" sz="1000" b="1" kern="1200" baseline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01.10.2021 </a:t>
                      </a:r>
                      <a:r>
                        <a:rPr lang="ru-RU" altLang="ru-RU" sz="10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 требования к дополнительным взносам:</a:t>
                      </a:r>
                      <a:endParaRPr lang="ru-RU" altLang="ru-RU" sz="1000" b="1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14 999,99 ₽</a:t>
                      </a:r>
                      <a:r>
                        <a:rPr lang="ru-RU" altLang="ru-RU" sz="10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— </a:t>
                      </a:r>
                      <a:r>
                        <a:rPr lang="ru-RU" altLang="ru-RU" sz="1000" b="1" kern="1200" baseline="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5,5</a:t>
                      </a:r>
                      <a:r>
                        <a:rPr lang="ru-RU" altLang="ru-RU" sz="10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altLang="ru-RU" sz="100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годовых**;</a:t>
                      </a:r>
                      <a:endParaRPr lang="en-US" altLang="ru-RU" sz="100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15 000</a:t>
                      </a:r>
                      <a:r>
                        <a:rPr lang="en-US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74 999,99 ₽ </a:t>
                      </a:r>
                      <a:r>
                        <a:rPr lang="ru-RU" altLang="ru-RU" sz="10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— </a:t>
                      </a:r>
                      <a:r>
                        <a:rPr lang="ru-RU" altLang="ru-RU" sz="1000" b="1" kern="1200" baseline="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6% </a:t>
                      </a:r>
                      <a:r>
                        <a:rPr lang="ru-RU" altLang="ru-RU" sz="100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годовых;</a:t>
                      </a:r>
                      <a:endParaRPr lang="ru-RU" altLang="ru-RU" sz="100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75 000</a:t>
                      </a:r>
                      <a:r>
                        <a:rPr lang="en-US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149 999,99 ₽ — </a:t>
                      </a:r>
                      <a:r>
                        <a:rPr lang="ru-RU" altLang="ru-RU" sz="1000" b="1" kern="1200" baseline="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6,25% </a:t>
                      </a:r>
                      <a:r>
                        <a:rPr lang="ru-RU" altLang="ru-RU" sz="100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150 000 ₽ </a:t>
                      </a:r>
                      <a:r>
                        <a:rPr lang="ru-RU" altLang="ru-RU" sz="10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 более</a:t>
                      </a:r>
                      <a:r>
                        <a:rPr lang="ru-RU" altLang="ru-RU" sz="1000" b="1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—</a:t>
                      </a:r>
                      <a:r>
                        <a:rPr lang="ru-RU" altLang="ru-RU" sz="10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000" b="1" kern="1200" baseline="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6,5</a:t>
                      </a:r>
                      <a:r>
                        <a:rPr lang="ru-RU" altLang="ru-RU" sz="1000" b="1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altLang="ru-RU" sz="1000" kern="12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годовых.</a:t>
                      </a:r>
                      <a:endParaRPr lang="en-US" altLang="ru-RU" sz="100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76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00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</a:rPr>
                        <a:t>Проценты начисляются ежемесячно на сумму минимального остатка на банковском счете «Управляй процентом». Размер надбавки к процентной ставке определяется исходя из максимальной суммы дополнительного взноса, поступившего на Счет в течение дня за период с 1 по 10 число (включительно) календарного месяца. Надбавка применяется при наличии в Расчетном периоде минимального остатка до 1,5 млн </a:t>
                      </a:r>
                      <a:r>
                        <a:rPr lang="ru-RU" sz="900" spc="-40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era CY" pitchFamily="2" charset="0"/>
                          <a:cs typeface="Arial" panose="020B0604020202020204" pitchFamily="34" charset="0"/>
                          <a:sym typeface="Raleway"/>
                        </a:rPr>
                        <a:t>₽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</a:rPr>
                        <a:t>(включительно). Счёт открывается физическими лицами, у которых нет действующих договоров банковского счета «Управляй процентом» в Банке ГПБ (АО).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altLang="ru-RU" sz="1200" kern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7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704409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C6103E9-65F8-0843-8291-A03BEDC6981F}"/>
              </a:ext>
            </a:extLst>
          </p:cNvPr>
          <p:cNvSpPr txBox="1"/>
          <p:nvPr/>
        </p:nvSpPr>
        <p:spPr>
          <a:xfrm>
            <a:off x="1013076" y="162731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Пополнение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386845-42BC-144F-9A44-9E34E0A06852}"/>
              </a:ext>
            </a:extLst>
          </p:cNvPr>
          <p:cNvSpPr txBox="1"/>
          <p:nvPr/>
        </p:nvSpPr>
        <p:spPr>
          <a:xfrm>
            <a:off x="3257860" y="1627314"/>
            <a:ext cx="8803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Снятие</a:t>
            </a:r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8A9F6216-F81A-3A44-B9FA-0B6B35BF5B34}"/>
              </a:ext>
            </a:extLst>
          </p:cNvPr>
          <p:cNvSpPr/>
          <p:nvPr/>
        </p:nvSpPr>
        <p:spPr>
          <a:xfrm>
            <a:off x="539875" y="1557338"/>
            <a:ext cx="473201" cy="473201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36F218A-E662-4347-BCD5-7A29B1A0BFBD}"/>
              </a:ext>
            </a:extLst>
          </p:cNvPr>
          <p:cNvSpPr/>
          <p:nvPr/>
        </p:nvSpPr>
        <p:spPr>
          <a:xfrm>
            <a:off x="2820058" y="1557338"/>
            <a:ext cx="473201" cy="473201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6E28A5-B355-CA45-8A0F-E40B6266DD2A}"/>
              </a:ext>
            </a:extLst>
          </p:cNvPr>
          <p:cNvSpPr txBox="1"/>
          <p:nvPr/>
        </p:nvSpPr>
        <p:spPr>
          <a:xfrm>
            <a:off x="458581" y="5881649"/>
            <a:ext cx="6478925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75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* </a:t>
            </a:r>
            <a:r>
              <a:rPr lang="ru-RU" altLang="ru-RU" sz="75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Ставка 8</a:t>
            </a:r>
            <a:r>
              <a:rPr lang="ru-RU" altLang="ru-RU" sz="750" dirty="0" smtClea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% </a:t>
            </a:r>
            <a:r>
              <a:rPr lang="ru-RU" altLang="ru-RU" sz="75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годовых применяется в месяц открытия счета и следующий за ним, в случае отсутствия в последние 90 календарных дней до момента открытия счета «Управляй процентом» действующих договоров вкладов и накопительных счетов. Ставка применяется при наличии в расчетном периоде минимального остатка до 1,5 млн руб. (включительно). При наличии в расчетном периоде минимального остатка свыше 1,5 млн руб., ставка применяется на сумму минимального остатка до 1,5 млн руб. (вкл.), свыше 1,5 млн руб. применяется базовая процентная ставка (в размере </a:t>
            </a:r>
            <a:r>
              <a:rPr lang="ru-RU" altLang="ru-RU" sz="750" dirty="0" smtClea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5,5% </a:t>
            </a:r>
            <a:r>
              <a:rPr lang="ru-RU" altLang="ru-RU" sz="75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годовых). При этом надбавки к базовой процентной ставке за пополнение счета не применяются в указанный период.</a:t>
            </a:r>
            <a:endParaRPr lang="en-US" altLang="ru-RU" sz="75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ru-RU" altLang="ru-RU" sz="75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** Ставка действует при сумме минимального остатка в Расчетном периоде  - 0,01 ₽. </a:t>
            </a:r>
          </a:p>
        </p:txBody>
      </p:sp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id="{19BFAEA3-8350-7E4D-A83A-56D62E51E01F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DDFB727-56EB-424D-9C83-35B04C7A2DF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83" b="17405"/>
          <a:stretch/>
        </p:blipFill>
        <p:spPr>
          <a:xfrm>
            <a:off x="6802211" y="1152525"/>
            <a:ext cx="4873108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64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0CD3DAE-B32F-AE4E-BED4-2784361BF7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452" y="1647595"/>
            <a:ext cx="4934095" cy="5202468"/>
          </a:xfrm>
          <a:prstGeom prst="rect">
            <a:avLst/>
          </a:prstGeo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AC537E80-B01A-0C48-91A4-C2D4B541FC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Вклады и страхование</a:t>
            </a:r>
          </a:p>
          <a:p>
            <a:endParaRPr lang="ru-RU" dirty="0"/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id="{A1D60B4E-6F58-F747-89FF-8AA7014C08BE}"/>
              </a:ext>
            </a:extLst>
          </p:cNvPr>
          <p:cNvSpPr txBox="1">
            <a:spLocks/>
          </p:cNvSpPr>
          <p:nvPr/>
        </p:nvSpPr>
        <p:spPr>
          <a:xfrm>
            <a:off x="11738581" y="6456345"/>
            <a:ext cx="409575" cy="328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A1B1C1-C365-41D6-80E4-1EDD994B2838}" type="slidenum">
              <a:rPr lang="ru-RU" smtClean="0">
                <a:solidFill>
                  <a:schemeClr val="bg1"/>
                </a:solidFill>
                <a:latin typeface="Cera CY" pitchFamily="2" charset="0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Cera CY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A47B8F-7137-514E-9A5A-6CCA478600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7937"/>
            <a:ext cx="5578546" cy="6842126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63F3842E-E39B-7C49-8C5C-06045C25BE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Накопительный счет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12246" y="6079208"/>
            <a:ext cx="61767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alt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* При сумме минимального остатка в Расчетном периоде от 1,00 долл. США.  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** При сумме минимального остатка в Расчетном периоде от 5 000 рублей.  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Подробное описание продукта на сайте </a:t>
            </a:r>
            <a:r>
              <a:rPr lang="en-US" altLang="ru-RU" sz="800" dirty="0">
                <a:solidFill>
                  <a:srgbClr val="6F6F6F"/>
                </a:solidFill>
                <a:cs typeface="Arial" panose="020B0604020202020204" pitchFamily="34" charset="0"/>
              </a:rPr>
              <a:t>gazprombank.ru</a:t>
            </a:r>
            <a:endParaRPr lang="ru-RU" sz="800" dirty="0">
              <a:solidFill>
                <a:srgbClr val="6F6F6F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761518"/>
              </p:ext>
            </p:extLst>
          </p:nvPr>
        </p:nvGraphicFramePr>
        <p:xfrm>
          <a:off x="497194" y="2272546"/>
          <a:ext cx="7202053" cy="2512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7713">
                  <a:extLst>
                    <a:ext uri="{9D8B030D-6E8A-4147-A177-3AD203B41FA5}">
                      <a16:colId xmlns:a16="http://schemas.microsoft.com/office/drawing/2014/main" val="2158684818"/>
                    </a:ext>
                  </a:extLst>
                </a:gridCol>
                <a:gridCol w="2181877">
                  <a:extLst>
                    <a:ext uri="{9D8B030D-6E8A-4147-A177-3AD203B41FA5}">
                      <a16:colId xmlns:a16="http://schemas.microsoft.com/office/drawing/2014/main" val="699809932"/>
                    </a:ext>
                  </a:extLst>
                </a:gridCol>
                <a:gridCol w="3712463">
                  <a:extLst>
                    <a:ext uri="{9D8B030D-6E8A-4147-A177-3AD203B41FA5}">
                      <a16:colId xmlns:a16="http://schemas.microsoft.com/office/drawing/2014/main" val="368353850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rgbClr val="0057B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Доллары</a:t>
                      </a:r>
                      <a:r>
                        <a:rPr lang="ru-RU" sz="1200" kern="120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США</a:t>
                      </a:r>
                      <a:endParaRPr lang="ru-RU" sz="1200" kern="1200" dirty="0">
                        <a:solidFill>
                          <a:srgbClr val="800769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Рубли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943935"/>
                  </a:ext>
                </a:extLst>
              </a:tr>
              <a:tr h="6274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Ставка</a:t>
                      </a:r>
                      <a:endParaRPr lang="en-US" sz="1200" b="1" dirty="0">
                        <a:solidFill>
                          <a:srgbClr val="0057B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57B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en-US" sz="3600" b="1" kern="1200" spc="-5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2000" b="1" kern="1200" spc="-5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800" b="1" kern="1200" spc="-5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2800" b="1" kern="1200" spc="-5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2800" b="1" kern="1200" spc="-50" baseline="0" dirty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200" kern="1200" baseline="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годовых*</a:t>
                      </a:r>
                      <a:endParaRPr lang="ru-RU" sz="14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</a:t>
                      </a:r>
                      <a:r>
                        <a:rPr lang="ru-RU" sz="1200" b="1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kern="1200" spc="-50" baseline="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2800" b="1" kern="1200" spc="-50" baseline="0" dirty="0" smtClean="0">
                          <a:solidFill>
                            <a:srgbClr val="800769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годовых**</a:t>
                      </a:r>
                      <a:endParaRPr lang="ru-RU" sz="14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8952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не ограничена</a:t>
                      </a:r>
                      <a:endParaRPr lang="en-US" sz="12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5369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57B6"/>
                          </a:solidFill>
                          <a:latin typeface="+mn-lt"/>
                          <a:cs typeface="Arial" panose="020B0604020202020204" pitchFamily="34" charset="0"/>
                        </a:rPr>
                        <a:t>Срок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0057B6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бессрочно</a:t>
                      </a:r>
                      <a:endParaRPr lang="en-US" sz="1200" kern="1200" dirty="0">
                        <a:solidFill>
                          <a:srgbClr val="0057B6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55002"/>
                  </a:ext>
                </a:extLst>
              </a:tr>
              <a:tr h="485810">
                <a:tc gridSpan="3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1050" b="1" dirty="0">
                        <a:solidFill>
                          <a:srgbClr val="800769"/>
                        </a:solidFill>
                        <a:latin typeface="+mn-lt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1050" b="1" dirty="0">
                        <a:solidFill>
                          <a:srgbClr val="800769"/>
                        </a:solidFill>
                        <a:latin typeface="+mn-lt"/>
                      </a:endParaRPr>
                    </a:p>
                    <a:p>
                      <a:pPr marL="228600" indent="-228600" algn="l">
                        <a:buClr>
                          <a:srgbClr val="800769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5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Возможность открытия через интернет-банк и мобильное приложение «Телекард 2.0»</a:t>
                      </a:r>
                    </a:p>
                    <a:p>
                      <a:pPr marL="228600" indent="-228600" algn="l">
                        <a:buClr>
                          <a:srgbClr val="800769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5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Проценты начисляются на минимальный остаток на счете карты за месяц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833529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>
            <a:off x="3987308" y="2352270"/>
            <a:ext cx="0" cy="957858"/>
          </a:xfrm>
          <a:prstGeom prst="line">
            <a:avLst/>
          </a:prstGeom>
          <a:ln>
            <a:solidFill>
              <a:srgbClr val="005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4DB100B-A31B-2D45-A6AC-CFA34C4BBBE2}"/>
              </a:ext>
            </a:extLst>
          </p:cNvPr>
          <p:cNvSpPr txBox="1"/>
          <p:nvPr/>
        </p:nvSpPr>
        <p:spPr>
          <a:xfrm>
            <a:off x="1013076" y="162731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Пополнение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6355BA-EB29-9A42-9136-A31CCD01A60C}"/>
              </a:ext>
            </a:extLst>
          </p:cNvPr>
          <p:cNvSpPr txBox="1"/>
          <p:nvPr/>
        </p:nvSpPr>
        <p:spPr>
          <a:xfrm>
            <a:off x="3257860" y="1627314"/>
            <a:ext cx="8803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cs typeface="Arial" panose="020B0604020202020204" pitchFamily="34" charset="0"/>
              </a:rPr>
              <a:t>Снятие</a:t>
            </a:r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1BA0D92D-3D15-E846-962D-98A98133D7EE}"/>
              </a:ext>
            </a:extLst>
          </p:cNvPr>
          <p:cNvSpPr/>
          <p:nvPr/>
        </p:nvSpPr>
        <p:spPr>
          <a:xfrm>
            <a:off x="539875" y="1557338"/>
            <a:ext cx="473201" cy="473201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B89C1E64-39C4-2346-A3AB-33499D65A0DE}"/>
              </a:ext>
            </a:extLst>
          </p:cNvPr>
          <p:cNvSpPr/>
          <p:nvPr/>
        </p:nvSpPr>
        <p:spPr>
          <a:xfrm>
            <a:off x="2820058" y="1557338"/>
            <a:ext cx="473201" cy="473201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8242193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3WgryxsmotIE6slJtxSF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NfEqYFQcaC7hWRHPo_2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zB1bSixRzOItPzlaq82e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bPdB8Woa9c7KhXRoZr8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1fEfbmYUnELRZMpOdNlM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f6MbARg7cdacUj6oJNM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c6CtVU_QLSY7SMM3bBs5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c6CtVU_QLSY7SMM3bBs5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JWyrJxX9m8dM.9DaKkeG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5SEmrntm95X207TuWvHo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c6CtVU_QLSY7SMM3bBs5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AmL8PtT_uQOz2Ie2ujM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RH.ov6T82ie3LEGGAQe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RH.ov6T82ie3LEGGAQe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RH.ov6T82ie3LEGGAQe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rvfXvDiQ2ycuwqo1pFUH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jGqko76T7qs3H6kgau7r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rvfXvDiQ2ycuwqo1pFUH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nmTZhYS2O4iGbGtYf_P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votmvkqRSmkJPgmGjmv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dDAzmkOQEusTo2B5nJAWg"/>
</p:tagLst>
</file>

<file path=ppt/theme/theme1.xml><?xml version="1.0" encoding="utf-8"?>
<a:theme xmlns:a="http://schemas.openxmlformats.org/drawingml/2006/main" name="Тема1">
  <a:themeElements>
    <a:clrScheme name="Gazprombank Color Scheme">
      <a:dk1>
        <a:srgbClr val="424242"/>
      </a:dk1>
      <a:lt1>
        <a:srgbClr val="FFFFFF"/>
      </a:lt1>
      <a:dk2>
        <a:srgbClr val="03037F"/>
      </a:dk2>
      <a:lt2>
        <a:srgbClr val="EDEEF2"/>
      </a:lt2>
      <a:accent1>
        <a:srgbClr val="0057B5"/>
      </a:accent1>
      <a:accent2>
        <a:srgbClr val="82096C"/>
      </a:accent2>
      <a:accent3>
        <a:srgbClr val="3399FF"/>
      </a:accent3>
      <a:accent4>
        <a:srgbClr val="03037F"/>
      </a:accent4>
      <a:accent5>
        <a:srgbClr val="155892"/>
      </a:accent5>
      <a:accent6>
        <a:srgbClr val="EDEEF2"/>
      </a:accent6>
      <a:hlink>
        <a:srgbClr val="0057B5"/>
      </a:hlink>
      <a:folHlink>
        <a:srgbClr val="82096C"/>
      </a:folHlink>
    </a:clrScheme>
    <a:fontScheme name="Gazprombank Cera CY Style">
      <a:majorFont>
        <a:latin typeface="Cera CY"/>
        <a:ea typeface=""/>
        <a:cs typeface=""/>
      </a:majorFont>
      <a:minorFont>
        <a:latin typeface="Cera C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B94A78CF-5110-9F4A-A985-22874880DFD7}" vid="{F0070F90-5986-184E-A7E6-AC2A9F8E83A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9DAB6F9B2564F498DFAF4E526EAAD87" ma:contentTypeVersion="1" ma:contentTypeDescription="Создание документа." ma:contentTypeScope="" ma:versionID="50cd303790a30822fc7de232e637e9b1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a10c82831e5d625bbb0173136b0368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2B69B4-089D-4A3E-A833-38F787EE15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4152EB-DCD8-4DA8-9E70-4C371FA456C8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F2B5308-227E-4F1A-A1A2-D44193F2BC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6306</TotalTime>
  <Words>6419</Words>
  <Application>Microsoft Office PowerPoint</Application>
  <PresentationFormat>Широкоэкранный</PresentationFormat>
  <Paragraphs>972</Paragraphs>
  <Slides>45</Slides>
  <Notes>43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63" baseType="lpstr">
      <vt:lpstr>Arial</vt:lpstr>
      <vt:lpstr>Arial Black</vt:lpstr>
      <vt:lpstr>Bliss Pro ExtraLight</vt:lpstr>
      <vt:lpstr>Bliss Pro Light</vt:lpstr>
      <vt:lpstr>Calibri</vt:lpstr>
      <vt:lpstr>Cera CY</vt:lpstr>
      <vt:lpstr>DINPro-Medium</vt:lpstr>
      <vt:lpstr>Open Sans</vt:lpstr>
      <vt:lpstr>Raleway</vt:lpstr>
      <vt:lpstr>Roboto Medium</vt:lpstr>
      <vt:lpstr>Stem Bold</vt:lpstr>
      <vt:lpstr>Stem Medium</vt:lpstr>
      <vt:lpstr>Stem Thin</vt:lpstr>
      <vt:lpstr>Tahoma</vt:lpstr>
      <vt:lpstr>Times New Roman</vt:lpstr>
      <vt:lpstr>Wingdings</vt:lpstr>
      <vt:lpstr>Тема1</vt:lpstr>
      <vt:lpstr>Слайд think-cell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Садыков Сергей Викторович</cp:lastModifiedBy>
  <cp:revision>435</cp:revision>
  <dcterms:created xsi:type="dcterms:W3CDTF">2019-10-08T10:54:39Z</dcterms:created>
  <dcterms:modified xsi:type="dcterms:W3CDTF">2021-10-11T04:07:17Z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0x01010019DAB6F9B2564F498DFAF4E526EAAD87</vt:lpwstr>
  </property>
</Properties>
</file>