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5" r:id="rId6"/>
    <p:sldId id="26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97302F-6551-425F-9B33-17982B568B0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DDEEB8-2B87-47C0-A211-991431444FDD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dirty="0" smtClean="0"/>
            <a:t>Концентрируйте внимание на говорящем, его сообщении.</a:t>
          </a:r>
          <a:endParaRPr lang="ru-RU" sz="2400" dirty="0"/>
        </a:p>
      </dgm:t>
    </dgm:pt>
    <dgm:pt modelId="{4AA37A1F-0AC4-407F-AD2B-23DCE1983D11}" type="parTrans" cxnId="{17A163C5-5A5E-4AA6-AD0C-0E3FE10F6017}">
      <dgm:prSet/>
      <dgm:spPr/>
      <dgm:t>
        <a:bodyPr/>
        <a:lstStyle/>
        <a:p>
          <a:endParaRPr lang="ru-RU"/>
        </a:p>
      </dgm:t>
    </dgm:pt>
    <dgm:pt modelId="{941165CD-D873-4E09-B087-262D9FADC42C}" type="sibTrans" cxnId="{17A163C5-5A5E-4AA6-AD0C-0E3FE10F6017}">
      <dgm:prSet/>
      <dgm:spPr/>
      <dgm:t>
        <a:bodyPr/>
        <a:lstStyle/>
        <a:p>
          <a:endParaRPr lang="ru-RU"/>
        </a:p>
      </dgm:t>
    </dgm:pt>
    <dgm:pt modelId="{91F66433-EC75-4981-B11C-BAB96BF824DC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dirty="0" smtClean="0"/>
            <a:t>Уточняйте, правильно ли вы поняли как общее содержание принимаемой информации, так и ее детали.</a:t>
          </a:r>
          <a:endParaRPr lang="ru-RU" sz="2400" dirty="0"/>
        </a:p>
      </dgm:t>
    </dgm:pt>
    <dgm:pt modelId="{7F411340-56E5-4611-A2A3-3E8FDD0D7072}" type="parTrans" cxnId="{4A8F19FC-5181-4658-8D9C-D409C7E97719}">
      <dgm:prSet/>
      <dgm:spPr/>
      <dgm:t>
        <a:bodyPr/>
        <a:lstStyle/>
        <a:p>
          <a:endParaRPr lang="ru-RU"/>
        </a:p>
      </dgm:t>
    </dgm:pt>
    <dgm:pt modelId="{110E28EF-34A2-4125-8350-5F19A4F96702}" type="sibTrans" cxnId="{4A8F19FC-5181-4658-8D9C-D409C7E97719}">
      <dgm:prSet/>
      <dgm:spPr/>
      <dgm:t>
        <a:bodyPr/>
        <a:lstStyle/>
        <a:p>
          <a:endParaRPr lang="ru-RU"/>
        </a:p>
      </dgm:t>
    </dgm:pt>
    <dgm:pt modelId="{947D47C2-7E24-4DA9-AB76-2A416B017C1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dirty="0" smtClean="0"/>
            <a:t>Сообщайте другой стороне в перефразированной форме смысл принятой информации.</a:t>
          </a:r>
          <a:endParaRPr lang="ru-RU" sz="2400" dirty="0"/>
        </a:p>
      </dgm:t>
    </dgm:pt>
    <dgm:pt modelId="{2BA5374D-DA39-44C3-AE93-B50CBA6E0B4C}" type="parTrans" cxnId="{F878C649-5764-439C-B5E9-C80F9C2D85E7}">
      <dgm:prSet/>
      <dgm:spPr/>
      <dgm:t>
        <a:bodyPr/>
        <a:lstStyle/>
        <a:p>
          <a:endParaRPr lang="ru-RU"/>
        </a:p>
      </dgm:t>
    </dgm:pt>
    <dgm:pt modelId="{10F17225-0853-4C37-A7F0-5FC38019D4B4}" type="sibTrans" cxnId="{F878C649-5764-439C-B5E9-C80F9C2D85E7}">
      <dgm:prSet/>
      <dgm:spPr/>
      <dgm:t>
        <a:bodyPr/>
        <a:lstStyle/>
        <a:p>
          <a:endParaRPr lang="ru-RU"/>
        </a:p>
      </dgm:t>
    </dgm:pt>
    <dgm:pt modelId="{61E841B0-C8DA-4F59-A246-73964D0BB3A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dirty="0" smtClean="0"/>
            <a:t>В процессе приема информации не перебивайте говорящего, не давайте советы, не критикуйте, не подводите итог, не отвлекайтесь на подготовку ответа.</a:t>
          </a:r>
          <a:endParaRPr lang="ru-RU" sz="1800" dirty="0"/>
        </a:p>
      </dgm:t>
    </dgm:pt>
    <dgm:pt modelId="{CDE5C44F-9ADF-4C3B-B154-4B1ACAEFF449}" type="parTrans" cxnId="{2FE61EA1-504A-474C-9164-C1E671709BFF}">
      <dgm:prSet/>
      <dgm:spPr/>
      <dgm:t>
        <a:bodyPr/>
        <a:lstStyle/>
        <a:p>
          <a:endParaRPr lang="ru-RU"/>
        </a:p>
      </dgm:t>
    </dgm:pt>
    <dgm:pt modelId="{C8669DE7-E682-4174-BB52-DCAF33623373}" type="sibTrans" cxnId="{2FE61EA1-504A-474C-9164-C1E671709BFF}">
      <dgm:prSet/>
      <dgm:spPr/>
      <dgm:t>
        <a:bodyPr/>
        <a:lstStyle/>
        <a:p>
          <a:endParaRPr lang="ru-RU"/>
        </a:p>
      </dgm:t>
    </dgm:pt>
    <dgm:pt modelId="{762FBFB2-BFA2-486C-AF53-0447EDD20659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dirty="0" smtClean="0"/>
            <a:t>Добивайтесь, чтобы вас услышали и поняли.</a:t>
          </a:r>
          <a:endParaRPr lang="ru-RU" sz="2400" dirty="0"/>
        </a:p>
      </dgm:t>
    </dgm:pt>
    <dgm:pt modelId="{0EB96AB3-5F19-4BFB-86DC-3F44CE80B77E}" type="parTrans" cxnId="{597D79D0-CD90-42DF-9C77-D6FCA0146BB0}">
      <dgm:prSet/>
      <dgm:spPr/>
      <dgm:t>
        <a:bodyPr/>
        <a:lstStyle/>
        <a:p>
          <a:endParaRPr lang="ru-RU"/>
        </a:p>
      </dgm:t>
    </dgm:pt>
    <dgm:pt modelId="{EBA27020-BDB6-4F59-A8A9-E23B5609A64E}" type="sibTrans" cxnId="{597D79D0-CD90-42DF-9C77-D6FCA0146BB0}">
      <dgm:prSet/>
      <dgm:spPr/>
      <dgm:t>
        <a:bodyPr/>
        <a:lstStyle/>
        <a:p>
          <a:endParaRPr lang="ru-RU"/>
        </a:p>
      </dgm:t>
    </dgm:pt>
    <dgm:pt modelId="{474A6830-7817-44AF-AA82-5EB3A1831BC5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dirty="0" smtClean="0"/>
            <a:t>Используйте невербальные средства коммуникации.</a:t>
          </a:r>
          <a:endParaRPr lang="ru-RU" sz="2400" dirty="0"/>
        </a:p>
      </dgm:t>
    </dgm:pt>
    <dgm:pt modelId="{3082C815-3A94-414A-B645-07AB534D2D61}" type="parTrans" cxnId="{44907DDD-2073-49B0-A093-FE9F64CE6098}">
      <dgm:prSet/>
      <dgm:spPr/>
      <dgm:t>
        <a:bodyPr/>
        <a:lstStyle/>
        <a:p>
          <a:endParaRPr lang="ru-RU"/>
        </a:p>
      </dgm:t>
    </dgm:pt>
    <dgm:pt modelId="{4DDE1945-8A1F-4717-A91C-F3D8D9539374}" type="sibTrans" cxnId="{44907DDD-2073-49B0-A093-FE9F64CE6098}">
      <dgm:prSet/>
      <dgm:spPr/>
      <dgm:t>
        <a:bodyPr/>
        <a:lstStyle/>
        <a:p>
          <a:endParaRPr lang="ru-RU"/>
        </a:p>
      </dgm:t>
    </dgm:pt>
    <dgm:pt modelId="{0CD62B0A-3128-4A4A-943D-1A57DF301153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dirty="0" smtClean="0"/>
            <a:t>Поддерживайте атмосферу доверия, взаимного уважения, проявляйте </a:t>
          </a:r>
          <a:r>
            <a:rPr lang="ru-RU" sz="2400" dirty="0" err="1" smtClean="0"/>
            <a:t>эмпатию</a:t>
          </a:r>
          <a:r>
            <a:rPr lang="ru-RU" sz="2400" dirty="0" smtClean="0"/>
            <a:t> к собеседнику.</a:t>
          </a:r>
          <a:endParaRPr lang="ru-RU" sz="2400" dirty="0"/>
        </a:p>
      </dgm:t>
    </dgm:pt>
    <dgm:pt modelId="{3AD9FF0B-EFB9-43E2-AC67-D96C4B8501F6}" type="parTrans" cxnId="{3A5AA205-683E-4F31-B709-313EDC8C68CE}">
      <dgm:prSet/>
      <dgm:spPr/>
      <dgm:t>
        <a:bodyPr/>
        <a:lstStyle/>
        <a:p>
          <a:endParaRPr lang="ru-RU"/>
        </a:p>
      </dgm:t>
    </dgm:pt>
    <dgm:pt modelId="{A2D028D4-ACAD-422F-A935-F0F786B8B49F}" type="sibTrans" cxnId="{3A5AA205-683E-4F31-B709-313EDC8C68CE}">
      <dgm:prSet/>
      <dgm:spPr/>
      <dgm:t>
        <a:bodyPr/>
        <a:lstStyle/>
        <a:p>
          <a:endParaRPr lang="ru-RU"/>
        </a:p>
      </dgm:t>
    </dgm:pt>
    <dgm:pt modelId="{2E898E8C-BFE0-48FC-B9B5-58F5CDCA8BAE}" type="pres">
      <dgm:prSet presAssocID="{0297302F-6551-425F-9B33-17982B568B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E3D386-D685-4E40-AE6E-13CA2B666E9F}" type="pres">
      <dgm:prSet presAssocID="{F4DDEEB8-2B87-47C0-A211-991431444FD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1ACB8C-1C97-429A-BEF5-989678D2C18D}" type="pres">
      <dgm:prSet presAssocID="{941165CD-D873-4E09-B087-262D9FADC42C}" presName="spacer" presStyleCnt="0"/>
      <dgm:spPr/>
    </dgm:pt>
    <dgm:pt modelId="{55CA3B00-61CD-44A7-B22F-5A9239051F81}" type="pres">
      <dgm:prSet presAssocID="{91F66433-EC75-4981-B11C-BAB96BF824DC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50104-8216-464E-9F8D-7D09C6991DF9}" type="pres">
      <dgm:prSet presAssocID="{110E28EF-34A2-4125-8350-5F19A4F96702}" presName="spacer" presStyleCnt="0"/>
      <dgm:spPr/>
    </dgm:pt>
    <dgm:pt modelId="{4FDF6E49-90A7-45D7-95B8-924C5797635B}" type="pres">
      <dgm:prSet presAssocID="{947D47C2-7E24-4DA9-AB76-2A416B017C12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DD3F62-356E-4830-BA1D-E02144B3CF9F}" type="pres">
      <dgm:prSet presAssocID="{10F17225-0853-4C37-A7F0-5FC38019D4B4}" presName="spacer" presStyleCnt="0"/>
      <dgm:spPr/>
    </dgm:pt>
    <dgm:pt modelId="{55778CC7-24A5-4F81-B216-658DE7220463}" type="pres">
      <dgm:prSet presAssocID="{61E841B0-C8DA-4F59-A246-73964D0BB3AF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112EAF-EF85-4DBC-852A-3DFF4839CE96}" type="pres">
      <dgm:prSet presAssocID="{C8669DE7-E682-4174-BB52-DCAF33623373}" presName="spacer" presStyleCnt="0"/>
      <dgm:spPr/>
    </dgm:pt>
    <dgm:pt modelId="{4CB552C0-622F-442D-90F5-8F7FF5C224B3}" type="pres">
      <dgm:prSet presAssocID="{762FBFB2-BFA2-486C-AF53-0447EDD20659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CDEAE-073F-4C3E-824F-CCE45CCBD9D3}" type="pres">
      <dgm:prSet presAssocID="{EBA27020-BDB6-4F59-A8A9-E23B5609A64E}" presName="spacer" presStyleCnt="0"/>
      <dgm:spPr/>
    </dgm:pt>
    <dgm:pt modelId="{B70A4B96-4C5F-42D4-B6D7-2016DFADF80C}" type="pres">
      <dgm:prSet presAssocID="{0CD62B0A-3128-4A4A-943D-1A57DF30115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DBE782-46A0-4428-A3BE-94211CB3B7CC}" type="pres">
      <dgm:prSet presAssocID="{A2D028D4-ACAD-422F-A935-F0F786B8B49F}" presName="spacer" presStyleCnt="0"/>
      <dgm:spPr/>
    </dgm:pt>
    <dgm:pt modelId="{2E9C4A7B-0B85-48A2-95D6-E0B20E826523}" type="pres">
      <dgm:prSet presAssocID="{474A6830-7817-44AF-AA82-5EB3A1831BC5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2B2D06-79E3-48F4-99E8-FE844F3EF6EC}" type="presOf" srcId="{91F66433-EC75-4981-B11C-BAB96BF824DC}" destId="{55CA3B00-61CD-44A7-B22F-5A9239051F81}" srcOrd="0" destOrd="0" presId="urn:microsoft.com/office/officeart/2005/8/layout/vList2"/>
    <dgm:cxn modelId="{597D79D0-CD90-42DF-9C77-D6FCA0146BB0}" srcId="{0297302F-6551-425F-9B33-17982B568B04}" destId="{762FBFB2-BFA2-486C-AF53-0447EDD20659}" srcOrd="4" destOrd="0" parTransId="{0EB96AB3-5F19-4BFB-86DC-3F44CE80B77E}" sibTransId="{EBA27020-BDB6-4F59-A8A9-E23B5609A64E}"/>
    <dgm:cxn modelId="{203B603D-C4BF-4FDE-B001-DC0385B2B967}" type="presOf" srcId="{0CD62B0A-3128-4A4A-943D-1A57DF301153}" destId="{B70A4B96-4C5F-42D4-B6D7-2016DFADF80C}" srcOrd="0" destOrd="0" presId="urn:microsoft.com/office/officeart/2005/8/layout/vList2"/>
    <dgm:cxn modelId="{8AB62F59-2831-4F78-AF0B-1D06670E4E43}" type="presOf" srcId="{61E841B0-C8DA-4F59-A246-73964D0BB3AF}" destId="{55778CC7-24A5-4F81-B216-658DE7220463}" srcOrd="0" destOrd="0" presId="urn:microsoft.com/office/officeart/2005/8/layout/vList2"/>
    <dgm:cxn modelId="{6D512722-8F83-4B80-89DD-253687E2AFB6}" type="presOf" srcId="{947D47C2-7E24-4DA9-AB76-2A416B017C12}" destId="{4FDF6E49-90A7-45D7-95B8-924C5797635B}" srcOrd="0" destOrd="0" presId="urn:microsoft.com/office/officeart/2005/8/layout/vList2"/>
    <dgm:cxn modelId="{A08AEA60-C84B-4582-B0CB-9611EFAB3391}" type="presOf" srcId="{762FBFB2-BFA2-486C-AF53-0447EDD20659}" destId="{4CB552C0-622F-442D-90F5-8F7FF5C224B3}" srcOrd="0" destOrd="0" presId="urn:microsoft.com/office/officeart/2005/8/layout/vList2"/>
    <dgm:cxn modelId="{F878C649-5764-439C-B5E9-C80F9C2D85E7}" srcId="{0297302F-6551-425F-9B33-17982B568B04}" destId="{947D47C2-7E24-4DA9-AB76-2A416B017C12}" srcOrd="2" destOrd="0" parTransId="{2BA5374D-DA39-44C3-AE93-B50CBA6E0B4C}" sibTransId="{10F17225-0853-4C37-A7F0-5FC38019D4B4}"/>
    <dgm:cxn modelId="{2FE61EA1-504A-474C-9164-C1E671709BFF}" srcId="{0297302F-6551-425F-9B33-17982B568B04}" destId="{61E841B0-C8DA-4F59-A246-73964D0BB3AF}" srcOrd="3" destOrd="0" parTransId="{CDE5C44F-9ADF-4C3B-B154-4B1ACAEFF449}" sibTransId="{C8669DE7-E682-4174-BB52-DCAF33623373}"/>
    <dgm:cxn modelId="{AAE8CCBD-2B11-4E0F-B37F-BCD8497EB00C}" type="presOf" srcId="{474A6830-7817-44AF-AA82-5EB3A1831BC5}" destId="{2E9C4A7B-0B85-48A2-95D6-E0B20E826523}" srcOrd="0" destOrd="0" presId="urn:microsoft.com/office/officeart/2005/8/layout/vList2"/>
    <dgm:cxn modelId="{D118A370-29CE-469F-B4DF-EA7214B00AF0}" type="presOf" srcId="{0297302F-6551-425F-9B33-17982B568B04}" destId="{2E898E8C-BFE0-48FC-B9B5-58F5CDCA8BAE}" srcOrd="0" destOrd="0" presId="urn:microsoft.com/office/officeart/2005/8/layout/vList2"/>
    <dgm:cxn modelId="{17A163C5-5A5E-4AA6-AD0C-0E3FE10F6017}" srcId="{0297302F-6551-425F-9B33-17982B568B04}" destId="{F4DDEEB8-2B87-47C0-A211-991431444FDD}" srcOrd="0" destOrd="0" parTransId="{4AA37A1F-0AC4-407F-AD2B-23DCE1983D11}" sibTransId="{941165CD-D873-4E09-B087-262D9FADC42C}"/>
    <dgm:cxn modelId="{44907DDD-2073-49B0-A093-FE9F64CE6098}" srcId="{0297302F-6551-425F-9B33-17982B568B04}" destId="{474A6830-7817-44AF-AA82-5EB3A1831BC5}" srcOrd="6" destOrd="0" parTransId="{3082C815-3A94-414A-B645-07AB534D2D61}" sibTransId="{4DDE1945-8A1F-4717-A91C-F3D8D9539374}"/>
    <dgm:cxn modelId="{3A5AA205-683E-4F31-B709-313EDC8C68CE}" srcId="{0297302F-6551-425F-9B33-17982B568B04}" destId="{0CD62B0A-3128-4A4A-943D-1A57DF301153}" srcOrd="5" destOrd="0" parTransId="{3AD9FF0B-EFB9-43E2-AC67-D96C4B8501F6}" sibTransId="{A2D028D4-ACAD-422F-A935-F0F786B8B49F}"/>
    <dgm:cxn modelId="{4A8F19FC-5181-4658-8D9C-D409C7E97719}" srcId="{0297302F-6551-425F-9B33-17982B568B04}" destId="{91F66433-EC75-4981-B11C-BAB96BF824DC}" srcOrd="1" destOrd="0" parTransId="{7F411340-56E5-4611-A2A3-3E8FDD0D7072}" sibTransId="{110E28EF-34A2-4125-8350-5F19A4F96702}"/>
    <dgm:cxn modelId="{A31CFA7D-23EE-4438-8DC6-7631F067E6BC}" type="presOf" srcId="{F4DDEEB8-2B87-47C0-A211-991431444FDD}" destId="{ECE3D386-D685-4E40-AE6E-13CA2B666E9F}" srcOrd="0" destOrd="0" presId="urn:microsoft.com/office/officeart/2005/8/layout/vList2"/>
    <dgm:cxn modelId="{DCEE48EC-C4CD-4867-B9EE-CAFC2F2FE45A}" type="presParOf" srcId="{2E898E8C-BFE0-48FC-B9B5-58F5CDCA8BAE}" destId="{ECE3D386-D685-4E40-AE6E-13CA2B666E9F}" srcOrd="0" destOrd="0" presId="urn:microsoft.com/office/officeart/2005/8/layout/vList2"/>
    <dgm:cxn modelId="{B690DE4D-0EFE-400E-BE73-8EBF6E5C3CF3}" type="presParOf" srcId="{2E898E8C-BFE0-48FC-B9B5-58F5CDCA8BAE}" destId="{CF1ACB8C-1C97-429A-BEF5-989678D2C18D}" srcOrd="1" destOrd="0" presId="urn:microsoft.com/office/officeart/2005/8/layout/vList2"/>
    <dgm:cxn modelId="{6414EDDE-4CB4-4708-9510-2B880EE2425A}" type="presParOf" srcId="{2E898E8C-BFE0-48FC-B9B5-58F5CDCA8BAE}" destId="{55CA3B00-61CD-44A7-B22F-5A9239051F81}" srcOrd="2" destOrd="0" presId="urn:microsoft.com/office/officeart/2005/8/layout/vList2"/>
    <dgm:cxn modelId="{3193A5F7-8626-4F12-A6E9-9B2012B9FE99}" type="presParOf" srcId="{2E898E8C-BFE0-48FC-B9B5-58F5CDCA8BAE}" destId="{9D650104-8216-464E-9F8D-7D09C6991DF9}" srcOrd="3" destOrd="0" presId="urn:microsoft.com/office/officeart/2005/8/layout/vList2"/>
    <dgm:cxn modelId="{83116366-4A06-480D-8080-3C3B2A7BAE3E}" type="presParOf" srcId="{2E898E8C-BFE0-48FC-B9B5-58F5CDCA8BAE}" destId="{4FDF6E49-90A7-45D7-95B8-924C5797635B}" srcOrd="4" destOrd="0" presId="urn:microsoft.com/office/officeart/2005/8/layout/vList2"/>
    <dgm:cxn modelId="{896519EC-7BA3-43D5-A195-FE519B874789}" type="presParOf" srcId="{2E898E8C-BFE0-48FC-B9B5-58F5CDCA8BAE}" destId="{D5DD3F62-356E-4830-BA1D-E02144B3CF9F}" srcOrd="5" destOrd="0" presId="urn:microsoft.com/office/officeart/2005/8/layout/vList2"/>
    <dgm:cxn modelId="{DA4EC59B-B7E5-4579-A62D-B91845C9FCB1}" type="presParOf" srcId="{2E898E8C-BFE0-48FC-B9B5-58F5CDCA8BAE}" destId="{55778CC7-24A5-4F81-B216-658DE7220463}" srcOrd="6" destOrd="0" presId="urn:microsoft.com/office/officeart/2005/8/layout/vList2"/>
    <dgm:cxn modelId="{E145B535-A85E-4F8D-AB85-A416511B1C76}" type="presParOf" srcId="{2E898E8C-BFE0-48FC-B9B5-58F5CDCA8BAE}" destId="{82112EAF-EF85-4DBC-852A-3DFF4839CE96}" srcOrd="7" destOrd="0" presId="urn:microsoft.com/office/officeart/2005/8/layout/vList2"/>
    <dgm:cxn modelId="{25D01E72-4BF0-4960-99BB-95D67B1EF6AA}" type="presParOf" srcId="{2E898E8C-BFE0-48FC-B9B5-58F5CDCA8BAE}" destId="{4CB552C0-622F-442D-90F5-8F7FF5C224B3}" srcOrd="8" destOrd="0" presId="urn:microsoft.com/office/officeart/2005/8/layout/vList2"/>
    <dgm:cxn modelId="{E2AB4A88-01A7-4301-9473-53FB1308A328}" type="presParOf" srcId="{2E898E8C-BFE0-48FC-B9B5-58F5CDCA8BAE}" destId="{65BCDEAE-073F-4C3E-824F-CCE45CCBD9D3}" srcOrd="9" destOrd="0" presId="urn:microsoft.com/office/officeart/2005/8/layout/vList2"/>
    <dgm:cxn modelId="{98B50640-0CAF-4F26-8B43-AF045086CF03}" type="presParOf" srcId="{2E898E8C-BFE0-48FC-B9B5-58F5CDCA8BAE}" destId="{B70A4B96-4C5F-42D4-B6D7-2016DFADF80C}" srcOrd="10" destOrd="0" presId="urn:microsoft.com/office/officeart/2005/8/layout/vList2"/>
    <dgm:cxn modelId="{ACBFC45C-B949-4584-96DE-61254CC53DFA}" type="presParOf" srcId="{2E898E8C-BFE0-48FC-B9B5-58F5CDCA8BAE}" destId="{92DBE782-46A0-4428-A3BE-94211CB3B7CC}" srcOrd="11" destOrd="0" presId="urn:microsoft.com/office/officeart/2005/8/layout/vList2"/>
    <dgm:cxn modelId="{CD05C879-EFE9-4898-AAD1-D04B51914753}" type="presParOf" srcId="{2E898E8C-BFE0-48FC-B9B5-58F5CDCA8BAE}" destId="{2E9C4A7B-0B85-48A2-95D6-E0B20E826523}" srcOrd="12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EC8117-9B61-43F5-8B8D-EC281E122B2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4EB7EB-3011-4F7F-8116-56B75730C008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C645DEA6-014C-45BF-B470-8791CB794B35}" type="parTrans" cxnId="{922067E8-ACE1-45F2-85F3-DB7C52E811FA}">
      <dgm:prSet/>
      <dgm:spPr/>
      <dgm:t>
        <a:bodyPr/>
        <a:lstStyle/>
        <a:p>
          <a:endParaRPr lang="ru-RU"/>
        </a:p>
      </dgm:t>
    </dgm:pt>
    <dgm:pt modelId="{705DD94B-BE54-481E-97A5-C7C16432F2D8}" type="sibTrans" cxnId="{922067E8-ACE1-45F2-85F3-DB7C52E811FA}">
      <dgm:prSet/>
      <dgm:spPr/>
      <dgm:t>
        <a:bodyPr/>
        <a:lstStyle/>
        <a:p>
          <a:endParaRPr lang="ru-RU"/>
        </a:p>
      </dgm:t>
    </dgm:pt>
    <dgm:pt modelId="{26E1D512-D6CC-4A57-8E95-42D1603489C5}" type="pres">
      <dgm:prSet presAssocID="{D9EC8117-9B61-43F5-8B8D-EC281E122B2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882516-F3E9-43C5-B602-3278D226FBB7}" type="pres">
      <dgm:prSet presAssocID="{844EB7EB-3011-4F7F-8116-56B75730C008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2067E8-ACE1-45F2-85F3-DB7C52E811FA}" srcId="{D9EC8117-9B61-43F5-8B8D-EC281E122B2D}" destId="{844EB7EB-3011-4F7F-8116-56B75730C008}" srcOrd="0" destOrd="0" parTransId="{C645DEA6-014C-45BF-B470-8791CB794B35}" sibTransId="{705DD94B-BE54-481E-97A5-C7C16432F2D8}"/>
    <dgm:cxn modelId="{35C64384-432B-4F7A-A627-50C42F6EDF0A}" type="presOf" srcId="{D9EC8117-9B61-43F5-8B8D-EC281E122B2D}" destId="{26E1D512-D6CC-4A57-8E95-42D1603489C5}" srcOrd="0" destOrd="0" presId="urn:microsoft.com/office/officeart/2005/8/layout/default"/>
    <dgm:cxn modelId="{BE3FB458-F2EF-4289-BE02-5C2E0CA705AC}" type="presOf" srcId="{844EB7EB-3011-4F7F-8116-56B75730C008}" destId="{16882516-F3E9-43C5-B602-3278D226FBB7}" srcOrd="0" destOrd="0" presId="urn:microsoft.com/office/officeart/2005/8/layout/default"/>
    <dgm:cxn modelId="{C674ADBE-7B3A-4F39-A427-101DBB8E9755}" type="presParOf" srcId="{26E1D512-D6CC-4A57-8E95-42D1603489C5}" destId="{16882516-F3E9-43C5-B602-3278D226FBB7}" srcOrd="0" destOrd="0" presId="urn:microsoft.com/office/officeart/2005/8/layout/default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E77C01-566D-4554-B01D-00969CB1A88C}" type="doc">
      <dgm:prSet loTypeId="urn:microsoft.com/office/officeart/2005/8/layout/vList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B4776AF-135B-4950-BAC7-7AC5E49598CB}">
      <dgm:prSet phldrT="[Текст]"/>
      <dgm:spPr/>
      <dgm:t>
        <a:bodyPr/>
        <a:lstStyle/>
        <a:p>
          <a:pPr marL="722313" indent="0" algn="ctr"/>
          <a:r>
            <a:rPr lang="ru-RU" dirty="0" smtClean="0"/>
            <a:t>ВИЗУАЛИЗАЦИЯ</a:t>
          </a:r>
          <a:endParaRPr lang="ru-RU" dirty="0"/>
        </a:p>
      </dgm:t>
    </dgm:pt>
    <dgm:pt modelId="{9396308D-86DA-418A-A46E-B3CBACC93CF8}" type="parTrans" cxnId="{354E7507-3E75-4793-AAA1-6CD2682316D4}">
      <dgm:prSet/>
      <dgm:spPr/>
      <dgm:t>
        <a:bodyPr/>
        <a:lstStyle/>
        <a:p>
          <a:endParaRPr lang="ru-RU"/>
        </a:p>
      </dgm:t>
    </dgm:pt>
    <dgm:pt modelId="{90C326FE-D208-4DCE-B3D2-0D61EA47187D}" type="sibTrans" cxnId="{354E7507-3E75-4793-AAA1-6CD2682316D4}">
      <dgm:prSet/>
      <dgm:spPr/>
      <dgm:t>
        <a:bodyPr/>
        <a:lstStyle/>
        <a:p>
          <a:endParaRPr lang="ru-RU"/>
        </a:p>
      </dgm:t>
    </dgm:pt>
    <dgm:pt modelId="{9C1FDC57-5D81-45EF-8020-2B02CE925F31}">
      <dgm:prSet phldrT="[Текст]"/>
      <dgm:spPr/>
      <dgm:t>
        <a:bodyPr/>
        <a:lstStyle/>
        <a:p>
          <a:pPr marL="722313" indent="0" algn="ctr"/>
          <a:r>
            <a:rPr lang="ru-RU" dirty="0" smtClean="0"/>
            <a:t>«ЗАЗЕМЛЕНИЕ»</a:t>
          </a:r>
          <a:endParaRPr lang="ru-RU" dirty="0"/>
        </a:p>
      </dgm:t>
    </dgm:pt>
    <dgm:pt modelId="{A482FF71-28DB-43A9-A433-64D9B4850DB6}" type="parTrans" cxnId="{A4F2B51B-D29B-4263-8531-1341C2418ED6}">
      <dgm:prSet/>
      <dgm:spPr/>
      <dgm:t>
        <a:bodyPr/>
        <a:lstStyle/>
        <a:p>
          <a:endParaRPr lang="ru-RU"/>
        </a:p>
      </dgm:t>
    </dgm:pt>
    <dgm:pt modelId="{41ED4FFA-E76E-4653-B230-C9773AB00F1A}" type="sibTrans" cxnId="{A4F2B51B-D29B-4263-8531-1341C2418ED6}">
      <dgm:prSet/>
      <dgm:spPr/>
      <dgm:t>
        <a:bodyPr/>
        <a:lstStyle/>
        <a:p>
          <a:endParaRPr lang="ru-RU"/>
        </a:p>
      </dgm:t>
    </dgm:pt>
    <dgm:pt modelId="{22B04F56-2FB6-4934-A726-5B1BDE263347}">
      <dgm:prSet phldrT="[Текст]"/>
      <dgm:spPr/>
      <dgm:t>
        <a:bodyPr/>
        <a:lstStyle/>
        <a:p>
          <a:pPr marL="722313" indent="0" algn="ctr"/>
          <a:r>
            <a:rPr lang="ru-RU" dirty="0" smtClean="0"/>
            <a:t>ПРОЕЦИРОВАНИЕ</a:t>
          </a:r>
          <a:endParaRPr lang="ru-RU" dirty="0"/>
        </a:p>
      </dgm:t>
    </dgm:pt>
    <dgm:pt modelId="{5636ECA8-3E84-4EFB-9E00-9F4BD1EC8C1E}" type="parTrans" cxnId="{884DACBF-3F92-40EA-AE44-D49C786B43B3}">
      <dgm:prSet/>
      <dgm:spPr/>
      <dgm:t>
        <a:bodyPr/>
        <a:lstStyle/>
        <a:p>
          <a:endParaRPr lang="ru-RU"/>
        </a:p>
      </dgm:t>
    </dgm:pt>
    <dgm:pt modelId="{ADDDC1F0-3AFB-4E81-B48B-79A4480DF535}" type="sibTrans" cxnId="{884DACBF-3F92-40EA-AE44-D49C786B43B3}">
      <dgm:prSet/>
      <dgm:spPr/>
      <dgm:t>
        <a:bodyPr/>
        <a:lstStyle/>
        <a:p>
          <a:endParaRPr lang="ru-RU"/>
        </a:p>
      </dgm:t>
    </dgm:pt>
    <dgm:pt modelId="{8CA05F29-6A94-4619-9403-33C740A50D4B}">
      <dgm:prSet phldrT="[Текст]"/>
      <dgm:spPr/>
      <dgm:t>
        <a:bodyPr/>
        <a:lstStyle/>
        <a:p>
          <a:pPr marL="722313" indent="0"/>
          <a:r>
            <a:rPr lang="ru-RU" dirty="0" smtClean="0"/>
            <a:t>очищение энергетического поля</a:t>
          </a:r>
          <a:endParaRPr lang="ru-RU" dirty="0"/>
        </a:p>
      </dgm:t>
    </dgm:pt>
    <dgm:pt modelId="{4F4E44AA-D6B5-4FC7-B7D9-A86C61ACA203}" type="parTrans" cxnId="{6C78DF35-B896-4269-BF0F-21F1B16AB6F8}">
      <dgm:prSet/>
      <dgm:spPr/>
      <dgm:t>
        <a:bodyPr/>
        <a:lstStyle/>
        <a:p>
          <a:endParaRPr lang="ru-RU"/>
        </a:p>
      </dgm:t>
    </dgm:pt>
    <dgm:pt modelId="{724FD8AC-0E65-42F4-B82E-1FEEB8F17B67}" type="sibTrans" cxnId="{6C78DF35-B896-4269-BF0F-21F1B16AB6F8}">
      <dgm:prSet/>
      <dgm:spPr/>
      <dgm:t>
        <a:bodyPr/>
        <a:lstStyle/>
        <a:p>
          <a:endParaRPr lang="ru-RU"/>
        </a:p>
      </dgm:t>
    </dgm:pt>
    <dgm:pt modelId="{AEBF0B22-5A75-41E3-B2A4-AC319DAEC171}">
      <dgm:prSet phldrT="[Текст]"/>
      <dgm:spPr/>
      <dgm:t>
        <a:bodyPr/>
        <a:lstStyle/>
        <a:p>
          <a:pPr marL="722313" indent="0" algn="ctr"/>
          <a:r>
            <a:rPr lang="ru-RU" dirty="0" smtClean="0"/>
            <a:t>ЭМОЦИОНАЛЬНАЯ ВЫДЕРЖКА</a:t>
          </a:r>
          <a:endParaRPr lang="ru-RU" dirty="0"/>
        </a:p>
      </dgm:t>
    </dgm:pt>
    <dgm:pt modelId="{0E5CAAC6-A062-438D-9CA6-2A7DFCF60428}" type="parTrans" cxnId="{839E0A88-B348-4F4C-85C8-7160B0D8F67B}">
      <dgm:prSet/>
      <dgm:spPr/>
      <dgm:t>
        <a:bodyPr/>
        <a:lstStyle/>
        <a:p>
          <a:endParaRPr lang="ru-RU"/>
        </a:p>
      </dgm:t>
    </dgm:pt>
    <dgm:pt modelId="{FA94B857-B327-4505-8C30-1008C431952D}" type="sibTrans" cxnId="{839E0A88-B348-4F4C-85C8-7160B0D8F67B}">
      <dgm:prSet/>
      <dgm:spPr/>
      <dgm:t>
        <a:bodyPr/>
        <a:lstStyle/>
        <a:p>
          <a:endParaRPr lang="ru-RU"/>
        </a:p>
      </dgm:t>
    </dgm:pt>
    <dgm:pt modelId="{0E287E9F-669C-4454-B7E5-B755B5E631D1}" type="pres">
      <dgm:prSet presAssocID="{DCE77C01-566D-4554-B01D-00969CB1A88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922EFE-B3B4-41C6-9533-F9C68C1A8918}" type="pres">
      <dgm:prSet presAssocID="{6B4776AF-135B-4950-BAC7-7AC5E49598CB}" presName="comp" presStyleCnt="0"/>
      <dgm:spPr/>
    </dgm:pt>
    <dgm:pt modelId="{BB2057BD-A0F4-4DE7-A619-290A25F376DC}" type="pres">
      <dgm:prSet presAssocID="{6B4776AF-135B-4950-BAC7-7AC5E49598CB}" presName="box" presStyleLbl="node1" presStyleIdx="0" presStyleCnt="5"/>
      <dgm:spPr/>
      <dgm:t>
        <a:bodyPr/>
        <a:lstStyle/>
        <a:p>
          <a:endParaRPr lang="ru-RU"/>
        </a:p>
      </dgm:t>
    </dgm:pt>
    <dgm:pt modelId="{AB8A6D31-3FBC-4DF8-B6C5-AD169A816BE2}" type="pres">
      <dgm:prSet presAssocID="{6B4776AF-135B-4950-BAC7-7AC5E49598CB}" presName="img" presStyleLbl="fgImgPlace1" presStyleIdx="0" presStyleCnt="5" custScaleX="133100" custScaleY="1331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BD9648A-46A5-4317-A736-E065E098A190}" type="pres">
      <dgm:prSet presAssocID="{6B4776AF-135B-4950-BAC7-7AC5E49598CB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980688-7740-473B-8979-61C68955D032}" type="pres">
      <dgm:prSet presAssocID="{90C326FE-D208-4DCE-B3D2-0D61EA47187D}" presName="spacer" presStyleCnt="0"/>
      <dgm:spPr/>
    </dgm:pt>
    <dgm:pt modelId="{67FE8A8E-6F5E-408B-81C5-928A298C0333}" type="pres">
      <dgm:prSet presAssocID="{9C1FDC57-5D81-45EF-8020-2B02CE925F31}" presName="comp" presStyleCnt="0"/>
      <dgm:spPr/>
    </dgm:pt>
    <dgm:pt modelId="{E48E55FC-704B-4B56-BE79-721FAD631F26}" type="pres">
      <dgm:prSet presAssocID="{9C1FDC57-5D81-45EF-8020-2B02CE925F31}" presName="box" presStyleLbl="node1" presStyleIdx="1" presStyleCnt="5"/>
      <dgm:spPr/>
      <dgm:t>
        <a:bodyPr/>
        <a:lstStyle/>
        <a:p>
          <a:endParaRPr lang="ru-RU"/>
        </a:p>
      </dgm:t>
    </dgm:pt>
    <dgm:pt modelId="{E0F6D36E-6E63-4D6F-BC08-2B07849BA09C}" type="pres">
      <dgm:prSet presAssocID="{9C1FDC57-5D81-45EF-8020-2B02CE925F31}" presName="img" presStyleLbl="fgImgPlace1" presStyleIdx="1" presStyleCnt="5" custScaleX="133100" custScaleY="13310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B964CAC-4CA8-4E15-8F92-51B5F1514CD8}" type="pres">
      <dgm:prSet presAssocID="{9C1FDC57-5D81-45EF-8020-2B02CE925F31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62703-B46C-439B-B596-11B354F15899}" type="pres">
      <dgm:prSet presAssocID="{41ED4FFA-E76E-4653-B230-C9773AB00F1A}" presName="spacer" presStyleCnt="0"/>
      <dgm:spPr/>
    </dgm:pt>
    <dgm:pt modelId="{826C7A41-13C0-4639-900F-3FE997597A93}" type="pres">
      <dgm:prSet presAssocID="{22B04F56-2FB6-4934-A726-5B1BDE263347}" presName="comp" presStyleCnt="0"/>
      <dgm:spPr/>
    </dgm:pt>
    <dgm:pt modelId="{4A793D86-6AB3-43B3-85CF-03FD5D88DBAD}" type="pres">
      <dgm:prSet presAssocID="{22B04F56-2FB6-4934-A726-5B1BDE263347}" presName="box" presStyleLbl="node1" presStyleIdx="2" presStyleCnt="5"/>
      <dgm:spPr/>
      <dgm:t>
        <a:bodyPr/>
        <a:lstStyle/>
        <a:p>
          <a:endParaRPr lang="ru-RU"/>
        </a:p>
      </dgm:t>
    </dgm:pt>
    <dgm:pt modelId="{6A7D72C9-4B30-443D-88AB-7A71CE1EAB29}" type="pres">
      <dgm:prSet presAssocID="{22B04F56-2FB6-4934-A726-5B1BDE263347}" presName="img" presStyleLbl="fgImgPlace1" presStyleIdx="2" presStyleCnt="5" custScaleX="133100" custScaleY="13310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46EA312-D519-40C3-81B0-A96D2979F7DA}" type="pres">
      <dgm:prSet presAssocID="{22B04F56-2FB6-4934-A726-5B1BDE263347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ACED0B-926B-47E1-98ED-C6D5ECD4BFE3}" type="pres">
      <dgm:prSet presAssocID="{ADDDC1F0-3AFB-4E81-B48B-79A4480DF535}" presName="spacer" presStyleCnt="0"/>
      <dgm:spPr/>
    </dgm:pt>
    <dgm:pt modelId="{94A162D7-0038-4506-99DF-03DB9499AFD6}" type="pres">
      <dgm:prSet presAssocID="{8CA05F29-6A94-4619-9403-33C740A50D4B}" presName="comp" presStyleCnt="0"/>
      <dgm:spPr/>
    </dgm:pt>
    <dgm:pt modelId="{03B563C8-42E4-48C0-8E8F-D3DBDC34B9A1}" type="pres">
      <dgm:prSet presAssocID="{8CA05F29-6A94-4619-9403-33C740A50D4B}" presName="box" presStyleLbl="node1" presStyleIdx="3" presStyleCnt="5"/>
      <dgm:spPr/>
      <dgm:t>
        <a:bodyPr/>
        <a:lstStyle/>
        <a:p>
          <a:endParaRPr lang="ru-RU"/>
        </a:p>
      </dgm:t>
    </dgm:pt>
    <dgm:pt modelId="{B620E343-E4A0-45F6-BC92-3CD09CC59B6A}" type="pres">
      <dgm:prSet presAssocID="{8CA05F29-6A94-4619-9403-33C740A50D4B}" presName="img" presStyleLbl="fgImgPlace1" presStyleIdx="3" presStyleCnt="5" custScaleX="133100" custScaleY="133100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E9570EB4-E3C1-471C-BC54-A6D8FA108495}" type="pres">
      <dgm:prSet presAssocID="{8CA05F29-6A94-4619-9403-33C740A50D4B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3E04F6-7B40-4691-9722-5AEFFDAE801C}" type="pres">
      <dgm:prSet presAssocID="{724FD8AC-0E65-42F4-B82E-1FEEB8F17B67}" presName="spacer" presStyleCnt="0"/>
      <dgm:spPr/>
    </dgm:pt>
    <dgm:pt modelId="{FFAEDC56-1369-410C-A189-2EFDF887F8F8}" type="pres">
      <dgm:prSet presAssocID="{AEBF0B22-5A75-41E3-B2A4-AC319DAEC171}" presName="comp" presStyleCnt="0"/>
      <dgm:spPr/>
    </dgm:pt>
    <dgm:pt modelId="{57C9FF69-2007-4210-82DD-A4017601D5A5}" type="pres">
      <dgm:prSet presAssocID="{AEBF0B22-5A75-41E3-B2A4-AC319DAEC171}" presName="box" presStyleLbl="node1" presStyleIdx="4" presStyleCnt="5"/>
      <dgm:spPr/>
      <dgm:t>
        <a:bodyPr/>
        <a:lstStyle/>
        <a:p>
          <a:endParaRPr lang="ru-RU"/>
        </a:p>
      </dgm:t>
    </dgm:pt>
    <dgm:pt modelId="{7CEB0858-37E5-43D5-9F8F-AB87C25C78F6}" type="pres">
      <dgm:prSet presAssocID="{AEBF0B22-5A75-41E3-B2A4-AC319DAEC171}" presName="img" presStyleLbl="fgImgPlace1" presStyleIdx="4" presStyleCnt="5" custScaleX="133100" custScaleY="133100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BC6C55A5-7840-4749-8A20-44CB6E37A55E}" type="pres">
      <dgm:prSet presAssocID="{AEBF0B22-5A75-41E3-B2A4-AC319DAEC171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F2B51B-D29B-4263-8531-1341C2418ED6}" srcId="{DCE77C01-566D-4554-B01D-00969CB1A88C}" destId="{9C1FDC57-5D81-45EF-8020-2B02CE925F31}" srcOrd="1" destOrd="0" parTransId="{A482FF71-28DB-43A9-A433-64D9B4850DB6}" sibTransId="{41ED4FFA-E76E-4653-B230-C9773AB00F1A}"/>
    <dgm:cxn modelId="{D3A9A90F-1B30-463F-8A92-3CFCD1D8C5DD}" type="presOf" srcId="{8CA05F29-6A94-4619-9403-33C740A50D4B}" destId="{03B563C8-42E4-48C0-8E8F-D3DBDC34B9A1}" srcOrd="0" destOrd="0" presId="urn:microsoft.com/office/officeart/2005/8/layout/vList4"/>
    <dgm:cxn modelId="{839E0A88-B348-4F4C-85C8-7160B0D8F67B}" srcId="{DCE77C01-566D-4554-B01D-00969CB1A88C}" destId="{AEBF0B22-5A75-41E3-B2A4-AC319DAEC171}" srcOrd="4" destOrd="0" parTransId="{0E5CAAC6-A062-438D-9CA6-2A7DFCF60428}" sibTransId="{FA94B857-B327-4505-8C30-1008C431952D}"/>
    <dgm:cxn modelId="{CC18501B-6F98-43E8-BDFD-6FA633EC26B3}" type="presOf" srcId="{9C1FDC57-5D81-45EF-8020-2B02CE925F31}" destId="{E48E55FC-704B-4B56-BE79-721FAD631F26}" srcOrd="0" destOrd="0" presId="urn:microsoft.com/office/officeart/2005/8/layout/vList4"/>
    <dgm:cxn modelId="{5D29C500-A7DB-4DDB-B000-8BC7DFEA1B32}" type="presOf" srcId="{DCE77C01-566D-4554-B01D-00969CB1A88C}" destId="{0E287E9F-669C-4454-B7E5-B755B5E631D1}" srcOrd="0" destOrd="0" presId="urn:microsoft.com/office/officeart/2005/8/layout/vList4"/>
    <dgm:cxn modelId="{150A7534-E340-4BF4-AC1B-C402715CD91B}" type="presOf" srcId="{22B04F56-2FB6-4934-A726-5B1BDE263347}" destId="{4A793D86-6AB3-43B3-85CF-03FD5D88DBAD}" srcOrd="0" destOrd="0" presId="urn:microsoft.com/office/officeart/2005/8/layout/vList4"/>
    <dgm:cxn modelId="{9BAF5896-D803-43A2-B246-82B21BC1378D}" type="presOf" srcId="{22B04F56-2FB6-4934-A726-5B1BDE263347}" destId="{046EA312-D519-40C3-81B0-A96D2979F7DA}" srcOrd="1" destOrd="0" presId="urn:microsoft.com/office/officeart/2005/8/layout/vList4"/>
    <dgm:cxn modelId="{884DACBF-3F92-40EA-AE44-D49C786B43B3}" srcId="{DCE77C01-566D-4554-B01D-00969CB1A88C}" destId="{22B04F56-2FB6-4934-A726-5B1BDE263347}" srcOrd="2" destOrd="0" parTransId="{5636ECA8-3E84-4EFB-9E00-9F4BD1EC8C1E}" sibTransId="{ADDDC1F0-3AFB-4E81-B48B-79A4480DF535}"/>
    <dgm:cxn modelId="{6C78DF35-B896-4269-BF0F-21F1B16AB6F8}" srcId="{DCE77C01-566D-4554-B01D-00969CB1A88C}" destId="{8CA05F29-6A94-4619-9403-33C740A50D4B}" srcOrd="3" destOrd="0" parTransId="{4F4E44AA-D6B5-4FC7-B7D9-A86C61ACA203}" sibTransId="{724FD8AC-0E65-42F4-B82E-1FEEB8F17B67}"/>
    <dgm:cxn modelId="{AB435B30-9825-47F6-B66E-604F0E421E90}" type="presOf" srcId="{6B4776AF-135B-4950-BAC7-7AC5E49598CB}" destId="{BB2057BD-A0F4-4DE7-A619-290A25F376DC}" srcOrd="0" destOrd="0" presId="urn:microsoft.com/office/officeart/2005/8/layout/vList4"/>
    <dgm:cxn modelId="{84BBB4F6-B98C-49A7-AF09-45E0FB460526}" type="presOf" srcId="{AEBF0B22-5A75-41E3-B2A4-AC319DAEC171}" destId="{BC6C55A5-7840-4749-8A20-44CB6E37A55E}" srcOrd="1" destOrd="0" presId="urn:microsoft.com/office/officeart/2005/8/layout/vList4"/>
    <dgm:cxn modelId="{354E7507-3E75-4793-AAA1-6CD2682316D4}" srcId="{DCE77C01-566D-4554-B01D-00969CB1A88C}" destId="{6B4776AF-135B-4950-BAC7-7AC5E49598CB}" srcOrd="0" destOrd="0" parTransId="{9396308D-86DA-418A-A46E-B3CBACC93CF8}" sibTransId="{90C326FE-D208-4DCE-B3D2-0D61EA47187D}"/>
    <dgm:cxn modelId="{7201AEB3-3F4C-4AF0-A52C-02EE502F803A}" type="presOf" srcId="{6B4776AF-135B-4950-BAC7-7AC5E49598CB}" destId="{2BD9648A-46A5-4317-A736-E065E098A190}" srcOrd="1" destOrd="0" presId="urn:microsoft.com/office/officeart/2005/8/layout/vList4"/>
    <dgm:cxn modelId="{B4F4A862-A3AD-4447-BD72-220325EED760}" type="presOf" srcId="{8CA05F29-6A94-4619-9403-33C740A50D4B}" destId="{E9570EB4-E3C1-471C-BC54-A6D8FA108495}" srcOrd="1" destOrd="0" presId="urn:microsoft.com/office/officeart/2005/8/layout/vList4"/>
    <dgm:cxn modelId="{680FA4E5-DFEF-47B7-A474-6E2CA781AEEA}" type="presOf" srcId="{AEBF0B22-5A75-41E3-B2A4-AC319DAEC171}" destId="{57C9FF69-2007-4210-82DD-A4017601D5A5}" srcOrd="0" destOrd="0" presId="urn:microsoft.com/office/officeart/2005/8/layout/vList4"/>
    <dgm:cxn modelId="{9A0F22CB-D911-4BA8-9371-FE7CB1B6A122}" type="presOf" srcId="{9C1FDC57-5D81-45EF-8020-2B02CE925F31}" destId="{6B964CAC-4CA8-4E15-8F92-51B5F1514CD8}" srcOrd="1" destOrd="0" presId="urn:microsoft.com/office/officeart/2005/8/layout/vList4"/>
    <dgm:cxn modelId="{834A4E0C-4C9F-4203-A3E3-9ABBF6C9962A}" type="presParOf" srcId="{0E287E9F-669C-4454-B7E5-B755B5E631D1}" destId="{5B922EFE-B3B4-41C6-9533-F9C68C1A8918}" srcOrd="0" destOrd="0" presId="urn:microsoft.com/office/officeart/2005/8/layout/vList4"/>
    <dgm:cxn modelId="{9A8DAEDA-FFFA-478C-B69C-6F7761F4C745}" type="presParOf" srcId="{5B922EFE-B3B4-41C6-9533-F9C68C1A8918}" destId="{BB2057BD-A0F4-4DE7-A619-290A25F376DC}" srcOrd="0" destOrd="0" presId="urn:microsoft.com/office/officeart/2005/8/layout/vList4"/>
    <dgm:cxn modelId="{27EBD3AB-6107-4E5E-9036-BD25D1829F73}" type="presParOf" srcId="{5B922EFE-B3B4-41C6-9533-F9C68C1A8918}" destId="{AB8A6D31-3FBC-4DF8-B6C5-AD169A816BE2}" srcOrd="1" destOrd="0" presId="urn:microsoft.com/office/officeart/2005/8/layout/vList4"/>
    <dgm:cxn modelId="{468EAD58-7BBA-4FFE-9FBA-AFCBDBC4307D}" type="presParOf" srcId="{5B922EFE-B3B4-41C6-9533-F9C68C1A8918}" destId="{2BD9648A-46A5-4317-A736-E065E098A190}" srcOrd="2" destOrd="0" presId="urn:microsoft.com/office/officeart/2005/8/layout/vList4"/>
    <dgm:cxn modelId="{ABFA49C0-5DCF-463E-B3BE-346A4AFD752A}" type="presParOf" srcId="{0E287E9F-669C-4454-B7E5-B755B5E631D1}" destId="{B1980688-7740-473B-8979-61C68955D032}" srcOrd="1" destOrd="0" presId="urn:microsoft.com/office/officeart/2005/8/layout/vList4"/>
    <dgm:cxn modelId="{18522ECF-BF36-44CE-8254-23CA00A66BC7}" type="presParOf" srcId="{0E287E9F-669C-4454-B7E5-B755B5E631D1}" destId="{67FE8A8E-6F5E-408B-81C5-928A298C0333}" srcOrd="2" destOrd="0" presId="urn:microsoft.com/office/officeart/2005/8/layout/vList4"/>
    <dgm:cxn modelId="{48CACEF3-C1A3-491C-83AA-1069E88F140F}" type="presParOf" srcId="{67FE8A8E-6F5E-408B-81C5-928A298C0333}" destId="{E48E55FC-704B-4B56-BE79-721FAD631F26}" srcOrd="0" destOrd="0" presId="urn:microsoft.com/office/officeart/2005/8/layout/vList4"/>
    <dgm:cxn modelId="{0EB04333-4F6B-4F47-8AA5-CDEEB4B55342}" type="presParOf" srcId="{67FE8A8E-6F5E-408B-81C5-928A298C0333}" destId="{E0F6D36E-6E63-4D6F-BC08-2B07849BA09C}" srcOrd="1" destOrd="0" presId="urn:microsoft.com/office/officeart/2005/8/layout/vList4"/>
    <dgm:cxn modelId="{1D9FD115-B415-4419-AE72-A1BFA056F508}" type="presParOf" srcId="{67FE8A8E-6F5E-408B-81C5-928A298C0333}" destId="{6B964CAC-4CA8-4E15-8F92-51B5F1514CD8}" srcOrd="2" destOrd="0" presId="urn:microsoft.com/office/officeart/2005/8/layout/vList4"/>
    <dgm:cxn modelId="{1D15DF97-1655-4C98-A65A-8C5280EE1FA4}" type="presParOf" srcId="{0E287E9F-669C-4454-B7E5-B755B5E631D1}" destId="{75162703-B46C-439B-B596-11B354F15899}" srcOrd="3" destOrd="0" presId="urn:microsoft.com/office/officeart/2005/8/layout/vList4"/>
    <dgm:cxn modelId="{6887B70C-79CF-471D-9F48-4199AB23F88F}" type="presParOf" srcId="{0E287E9F-669C-4454-B7E5-B755B5E631D1}" destId="{826C7A41-13C0-4639-900F-3FE997597A93}" srcOrd="4" destOrd="0" presId="urn:microsoft.com/office/officeart/2005/8/layout/vList4"/>
    <dgm:cxn modelId="{4DC6A674-BBED-4860-9E57-0CB584379C47}" type="presParOf" srcId="{826C7A41-13C0-4639-900F-3FE997597A93}" destId="{4A793D86-6AB3-43B3-85CF-03FD5D88DBAD}" srcOrd="0" destOrd="0" presId="urn:microsoft.com/office/officeart/2005/8/layout/vList4"/>
    <dgm:cxn modelId="{3F367BE1-991A-41B5-882F-A5968005F865}" type="presParOf" srcId="{826C7A41-13C0-4639-900F-3FE997597A93}" destId="{6A7D72C9-4B30-443D-88AB-7A71CE1EAB29}" srcOrd="1" destOrd="0" presId="urn:microsoft.com/office/officeart/2005/8/layout/vList4"/>
    <dgm:cxn modelId="{8B7377DC-180F-47F9-AB1E-CF884C70AEA0}" type="presParOf" srcId="{826C7A41-13C0-4639-900F-3FE997597A93}" destId="{046EA312-D519-40C3-81B0-A96D2979F7DA}" srcOrd="2" destOrd="0" presId="urn:microsoft.com/office/officeart/2005/8/layout/vList4"/>
    <dgm:cxn modelId="{2BFFE337-CBAA-487B-84B5-2576561D71E9}" type="presParOf" srcId="{0E287E9F-669C-4454-B7E5-B755B5E631D1}" destId="{94ACED0B-926B-47E1-98ED-C6D5ECD4BFE3}" srcOrd="5" destOrd="0" presId="urn:microsoft.com/office/officeart/2005/8/layout/vList4"/>
    <dgm:cxn modelId="{9E2D5E5A-BE3F-4A68-A0C3-9604CB4261E6}" type="presParOf" srcId="{0E287E9F-669C-4454-B7E5-B755B5E631D1}" destId="{94A162D7-0038-4506-99DF-03DB9499AFD6}" srcOrd="6" destOrd="0" presId="urn:microsoft.com/office/officeart/2005/8/layout/vList4"/>
    <dgm:cxn modelId="{45B89210-7693-47D1-A955-7B2523F1C3CE}" type="presParOf" srcId="{94A162D7-0038-4506-99DF-03DB9499AFD6}" destId="{03B563C8-42E4-48C0-8E8F-D3DBDC34B9A1}" srcOrd="0" destOrd="0" presId="urn:microsoft.com/office/officeart/2005/8/layout/vList4"/>
    <dgm:cxn modelId="{EF944741-05D0-4130-A1AD-675E3CD015E3}" type="presParOf" srcId="{94A162D7-0038-4506-99DF-03DB9499AFD6}" destId="{B620E343-E4A0-45F6-BC92-3CD09CC59B6A}" srcOrd="1" destOrd="0" presId="urn:microsoft.com/office/officeart/2005/8/layout/vList4"/>
    <dgm:cxn modelId="{5556EDB5-1FEE-4D9E-BDC2-BAA77DFDB051}" type="presParOf" srcId="{94A162D7-0038-4506-99DF-03DB9499AFD6}" destId="{E9570EB4-E3C1-471C-BC54-A6D8FA108495}" srcOrd="2" destOrd="0" presId="urn:microsoft.com/office/officeart/2005/8/layout/vList4"/>
    <dgm:cxn modelId="{1C083275-6344-444C-83A1-3ABA3730FCEB}" type="presParOf" srcId="{0E287E9F-669C-4454-B7E5-B755B5E631D1}" destId="{6A3E04F6-7B40-4691-9722-5AEFFDAE801C}" srcOrd="7" destOrd="0" presId="urn:microsoft.com/office/officeart/2005/8/layout/vList4"/>
    <dgm:cxn modelId="{EB0F1BFD-3461-4CDB-A688-C9B716949CEC}" type="presParOf" srcId="{0E287E9F-669C-4454-B7E5-B755B5E631D1}" destId="{FFAEDC56-1369-410C-A189-2EFDF887F8F8}" srcOrd="8" destOrd="0" presId="urn:microsoft.com/office/officeart/2005/8/layout/vList4"/>
    <dgm:cxn modelId="{E5770A1A-EC40-4DED-B32D-0137C8938013}" type="presParOf" srcId="{FFAEDC56-1369-410C-A189-2EFDF887F8F8}" destId="{57C9FF69-2007-4210-82DD-A4017601D5A5}" srcOrd="0" destOrd="0" presId="urn:microsoft.com/office/officeart/2005/8/layout/vList4"/>
    <dgm:cxn modelId="{2CD6118C-6B6B-4DC5-81A9-D26C426BA9EF}" type="presParOf" srcId="{FFAEDC56-1369-410C-A189-2EFDF887F8F8}" destId="{7CEB0858-37E5-43D5-9F8F-AB87C25C78F6}" srcOrd="1" destOrd="0" presId="urn:microsoft.com/office/officeart/2005/8/layout/vList4"/>
    <dgm:cxn modelId="{D6A7A7D0-73AC-42C8-8101-0B353058F767}" type="presParOf" srcId="{FFAEDC56-1369-410C-A189-2EFDF887F8F8}" destId="{BC6C55A5-7840-4749-8A20-44CB6E37A55E}" srcOrd="2" destOrd="0" presId="urn:microsoft.com/office/officeart/2005/8/layout/vList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36907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</a:rPr>
              <a:t>ТЕХНОЛОГИИ ЭФФЕКТИВНОГО ОБЩЕНИЯ И РАЦИОНАЛЬНОГО ПОВЕДЕНИЯ В КОНФЛИКТЕ</a:t>
            </a:r>
            <a:endParaRPr lang="ru-RU" sz="4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3438" y="142852"/>
            <a:ext cx="4286280" cy="6572296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Технологии эффективного общения </a:t>
            </a:r>
            <a:r>
              <a:rPr lang="ru-RU" dirty="0" smtClean="0">
                <a:solidFill>
                  <a:srgbClr val="000099"/>
                </a:solidFill>
              </a:rPr>
              <a:t>- это такие способы, приемы и средства общения, которые в полной мере обеспечивают взаимное понимание и взаимную </a:t>
            </a:r>
            <a:r>
              <a:rPr lang="ru-RU" dirty="0" err="1" smtClean="0">
                <a:solidFill>
                  <a:srgbClr val="000099"/>
                </a:solidFill>
              </a:rPr>
              <a:t>эмпатию</a:t>
            </a:r>
            <a:r>
              <a:rPr lang="ru-RU" dirty="0" smtClean="0">
                <a:solidFill>
                  <a:srgbClr val="000099"/>
                </a:solidFill>
              </a:rPr>
              <a:t> партнеров по общению.</a:t>
            </a:r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5" name="Содержимое 5" descr="http://www.svietimoprofsajunga.lt/images/default/source/negotiation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4357718" cy="434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225536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технологий эффективного общения в конфликтном взаимодействии сводится к соблюдению определенных правил и норм: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14313" y="1571612"/>
          <a:ext cx="8715375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214290"/>
            <a:ext cx="4281518" cy="6429420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0099"/>
                </a:solidFill>
              </a:rPr>
              <a:t>Технологии рационального поведения в конфликте </a:t>
            </a:r>
            <a:r>
              <a:rPr lang="ru-RU" dirty="0" smtClean="0">
                <a:solidFill>
                  <a:srgbClr val="000099"/>
                </a:solidFill>
              </a:rPr>
              <a:t>- это совокупность способов психологической коррекции, направленной на обеспечение конструктивного взаимодействия </a:t>
            </a:r>
            <a:r>
              <a:rPr lang="ru-RU" dirty="0" err="1" smtClean="0">
                <a:solidFill>
                  <a:srgbClr val="000099"/>
                </a:solidFill>
              </a:rPr>
              <a:t>конфликтантов</a:t>
            </a:r>
            <a:r>
              <a:rPr lang="ru-RU" dirty="0" smtClean="0">
                <a:solidFill>
                  <a:srgbClr val="000099"/>
                </a:solidFill>
              </a:rPr>
              <a:t>, на основе самоконтроля эмоций.</a:t>
            </a:r>
            <a:endParaRPr lang="ru-RU" dirty="0">
              <a:solidFill>
                <a:srgbClr val="000099"/>
              </a:solidFill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1"/>
          </p:nvPr>
        </p:nvGraphicFramePr>
        <p:xfrm>
          <a:off x="214282" y="214290"/>
          <a:ext cx="4281518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582594"/>
          </a:xfr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 избавления от гнева: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000108"/>
          <a:ext cx="8643998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714620"/>
            <a:ext cx="8715436" cy="1428760"/>
          </a:xfr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</a:rPr>
              <a:t>БЛАГОДАРЮ ЗА ВНИМАНИЕ!</a:t>
            </a:r>
            <a:endParaRPr lang="ru-RU" sz="4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ТЕХНОЛОГИИ ЭФФЕКТИВНОГО ОБЩЕНИЯ И РАЦИОНАЛЬНОГО ПОВЕДЕНИЯ В КОНФЛИКТЕ</vt:lpstr>
      <vt:lpstr>Слайд 2</vt:lpstr>
      <vt:lpstr>Содержание технологий эффективного общения в конфликтном взаимодействии сводится к соблюдению определенных правил и норм:</vt:lpstr>
      <vt:lpstr>Слайд 4</vt:lpstr>
      <vt:lpstr>Способы избавления от гнева: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ТЕХНОЛОГИИ ЭФФЕКТИВНОГО ОБЩЕНИЯ И РАЦИОНАЛЬНОГО ПОВЕДЕНИЯ В КОНФЛИКТЕ</dc:title>
  <dc:creator>1</dc:creator>
  <cp:lastModifiedBy>1</cp:lastModifiedBy>
  <cp:revision>4</cp:revision>
  <dcterms:created xsi:type="dcterms:W3CDTF">2020-05-29T06:40:04Z</dcterms:created>
  <dcterms:modified xsi:type="dcterms:W3CDTF">2020-05-29T06:50:31Z</dcterms:modified>
</cp:coreProperties>
</file>