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70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2E0AA3-C237-4162-98FE-145EA378D963}" type="doc">
      <dgm:prSet loTypeId="urn:microsoft.com/office/officeart/2005/8/layout/hierarchy1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DB16845-B0EB-4792-B4BD-83CFDEC0B15D}">
      <dgm:prSet phldrT="[Текст]" custT="1"/>
      <dgm:spPr/>
      <dgm:t>
        <a:bodyPr/>
        <a:lstStyle/>
        <a:p>
          <a:r>
            <a:rPr lang="ru-RU" sz="4000" b="1" dirty="0" smtClean="0"/>
            <a:t>Конфликтное поведение</a:t>
          </a:r>
          <a:endParaRPr lang="ru-RU" sz="4000" b="1" dirty="0"/>
        </a:p>
      </dgm:t>
    </dgm:pt>
    <dgm:pt modelId="{488D4CF0-ACFB-4F48-9D73-E530826E3A5A}" type="parTrans" cxnId="{3B4E1769-EE75-42A4-83E6-3C9E5D565013}">
      <dgm:prSet/>
      <dgm:spPr/>
      <dgm:t>
        <a:bodyPr/>
        <a:lstStyle/>
        <a:p>
          <a:endParaRPr lang="ru-RU"/>
        </a:p>
      </dgm:t>
    </dgm:pt>
    <dgm:pt modelId="{89B59E49-3AB2-4A32-8995-2854936E2CD6}" type="sibTrans" cxnId="{3B4E1769-EE75-42A4-83E6-3C9E5D565013}">
      <dgm:prSet/>
      <dgm:spPr/>
      <dgm:t>
        <a:bodyPr/>
        <a:lstStyle/>
        <a:p>
          <a:endParaRPr lang="ru-RU"/>
        </a:p>
      </dgm:t>
    </dgm:pt>
    <dgm:pt modelId="{A6FEB57D-FB0F-493D-9784-8E6B36F1A129}">
      <dgm:prSet phldrT="[Текст]"/>
      <dgm:spPr/>
      <dgm:t>
        <a:bodyPr/>
        <a:lstStyle/>
        <a:p>
          <a:r>
            <a:rPr lang="ru-RU" b="1" dirty="0" smtClean="0"/>
            <a:t>Внешнее проявление </a:t>
          </a:r>
          <a:r>
            <a:rPr lang="ru-RU" dirty="0" smtClean="0"/>
            <a:t>- поступки, вербальные и невербальные действия, направленные на оппонентов с целью принуждения их к отказу от своих целей.</a:t>
          </a:r>
          <a:endParaRPr lang="ru-RU" dirty="0"/>
        </a:p>
      </dgm:t>
    </dgm:pt>
    <dgm:pt modelId="{5134EF3D-5A2A-4B12-94F1-48F8EE35069F}" type="parTrans" cxnId="{0BA409D5-A0E7-4D18-8BBA-F1B35BA0DB7F}">
      <dgm:prSet/>
      <dgm:spPr/>
      <dgm:t>
        <a:bodyPr/>
        <a:lstStyle/>
        <a:p>
          <a:endParaRPr lang="ru-RU"/>
        </a:p>
      </dgm:t>
    </dgm:pt>
    <dgm:pt modelId="{CD0CB10D-9778-48B6-A03F-9CA1031F3539}" type="sibTrans" cxnId="{0BA409D5-A0E7-4D18-8BBA-F1B35BA0DB7F}">
      <dgm:prSet/>
      <dgm:spPr/>
      <dgm:t>
        <a:bodyPr/>
        <a:lstStyle/>
        <a:p>
          <a:endParaRPr lang="ru-RU"/>
        </a:p>
      </dgm:t>
    </dgm:pt>
    <dgm:pt modelId="{8694EC37-9812-4831-B76E-A97942F71F51}">
      <dgm:prSet phldrT="[Текст]"/>
      <dgm:spPr/>
      <dgm:t>
        <a:bodyPr/>
        <a:lstStyle/>
        <a:p>
          <a:r>
            <a:rPr lang="ru-RU" b="1" dirty="0" smtClean="0"/>
            <a:t>Внутреннее проявление </a:t>
          </a:r>
          <a:r>
            <a:rPr lang="ru-RU" dirty="0" smtClean="0"/>
            <a:t>- образы конфликтной ситуации, представления, личностные особенности человека, протекающие у него эмоционально-волевые и мыслительные процессы.</a:t>
          </a:r>
          <a:endParaRPr lang="ru-RU" dirty="0"/>
        </a:p>
      </dgm:t>
    </dgm:pt>
    <dgm:pt modelId="{0B08F9BE-B0CF-45A6-8B40-73D9A001A0F1}" type="parTrans" cxnId="{17E3FF73-D6C6-47EB-8747-525722DF8F88}">
      <dgm:prSet/>
      <dgm:spPr/>
      <dgm:t>
        <a:bodyPr/>
        <a:lstStyle/>
        <a:p>
          <a:endParaRPr lang="ru-RU"/>
        </a:p>
      </dgm:t>
    </dgm:pt>
    <dgm:pt modelId="{B827FB40-D48C-4A6A-A297-835106F369E0}" type="sibTrans" cxnId="{17E3FF73-D6C6-47EB-8747-525722DF8F88}">
      <dgm:prSet/>
      <dgm:spPr/>
      <dgm:t>
        <a:bodyPr/>
        <a:lstStyle/>
        <a:p>
          <a:endParaRPr lang="ru-RU"/>
        </a:p>
      </dgm:t>
    </dgm:pt>
    <dgm:pt modelId="{580BB606-A964-4B16-B32D-966411525A98}" type="pres">
      <dgm:prSet presAssocID="{A42E0AA3-C237-4162-98FE-145EA378D96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445898D-DEF5-4090-9537-8433FAA0BAD3}" type="pres">
      <dgm:prSet presAssocID="{ADB16845-B0EB-4792-B4BD-83CFDEC0B15D}" presName="hierRoot1" presStyleCnt="0"/>
      <dgm:spPr/>
    </dgm:pt>
    <dgm:pt modelId="{48FA7ABC-9F20-4D26-8352-8E1E64F96C32}" type="pres">
      <dgm:prSet presAssocID="{ADB16845-B0EB-4792-B4BD-83CFDEC0B15D}" presName="composite" presStyleCnt="0"/>
      <dgm:spPr/>
    </dgm:pt>
    <dgm:pt modelId="{43F7A52D-F354-409B-9C27-ABC41B51D78C}" type="pres">
      <dgm:prSet presAssocID="{ADB16845-B0EB-4792-B4BD-83CFDEC0B15D}" presName="background" presStyleLbl="node0" presStyleIdx="0" presStyleCnt="1"/>
      <dgm:spPr/>
    </dgm:pt>
    <dgm:pt modelId="{BFDDEE26-85A0-49D0-A392-65771FC41B35}" type="pres">
      <dgm:prSet presAssocID="{ADB16845-B0EB-4792-B4BD-83CFDEC0B15D}" presName="text" presStyleLbl="fgAcc0" presStyleIdx="0" presStyleCnt="1" custScaleX="164850" custScaleY="659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3526B3-CAA8-4C97-AEB0-E5D1605305D5}" type="pres">
      <dgm:prSet presAssocID="{ADB16845-B0EB-4792-B4BD-83CFDEC0B15D}" presName="hierChild2" presStyleCnt="0"/>
      <dgm:spPr/>
    </dgm:pt>
    <dgm:pt modelId="{37733841-6286-4581-BF51-DA7DC70F4DDE}" type="pres">
      <dgm:prSet presAssocID="{5134EF3D-5A2A-4B12-94F1-48F8EE35069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ACBB158-C8FF-43CA-A456-4963D3D31C3A}" type="pres">
      <dgm:prSet presAssocID="{A6FEB57D-FB0F-493D-9784-8E6B36F1A129}" presName="hierRoot2" presStyleCnt="0"/>
      <dgm:spPr/>
    </dgm:pt>
    <dgm:pt modelId="{3172AB16-A2D9-4B56-ADF1-24A2FDAEA3F1}" type="pres">
      <dgm:prSet presAssocID="{A6FEB57D-FB0F-493D-9784-8E6B36F1A129}" presName="composite2" presStyleCnt="0"/>
      <dgm:spPr/>
    </dgm:pt>
    <dgm:pt modelId="{9303FE16-0839-4F72-AD48-92FE0D87D523}" type="pres">
      <dgm:prSet presAssocID="{A6FEB57D-FB0F-493D-9784-8E6B36F1A129}" presName="background2" presStyleLbl="node2" presStyleIdx="0" presStyleCnt="2"/>
      <dgm:spPr/>
    </dgm:pt>
    <dgm:pt modelId="{EDA5BF43-6F80-4767-9F24-13457DFB973C}" type="pres">
      <dgm:prSet presAssocID="{A6FEB57D-FB0F-493D-9784-8E6B36F1A129}" presName="text2" presStyleLbl="fgAcc2" presStyleIdx="0" presStyleCnt="2" custScaleX="121000" custScaleY="161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6BD2EB-EDA3-4345-80FF-86016606EBBF}" type="pres">
      <dgm:prSet presAssocID="{A6FEB57D-FB0F-493D-9784-8E6B36F1A129}" presName="hierChild3" presStyleCnt="0"/>
      <dgm:spPr/>
    </dgm:pt>
    <dgm:pt modelId="{A4FEE91F-BAA7-4185-928A-26CB7FFE04E5}" type="pres">
      <dgm:prSet presAssocID="{0B08F9BE-B0CF-45A6-8B40-73D9A001A0F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430952E-69AB-4795-85F0-C621D3EF9E7C}" type="pres">
      <dgm:prSet presAssocID="{8694EC37-9812-4831-B76E-A97942F71F51}" presName="hierRoot2" presStyleCnt="0"/>
      <dgm:spPr/>
    </dgm:pt>
    <dgm:pt modelId="{C7551F29-2601-4B50-AD91-9A0143B1F532}" type="pres">
      <dgm:prSet presAssocID="{8694EC37-9812-4831-B76E-A97942F71F51}" presName="composite2" presStyleCnt="0"/>
      <dgm:spPr/>
    </dgm:pt>
    <dgm:pt modelId="{90414B51-850D-41D6-B6CB-224B0C888F9B}" type="pres">
      <dgm:prSet presAssocID="{8694EC37-9812-4831-B76E-A97942F71F51}" presName="background2" presStyleLbl="node2" presStyleIdx="1" presStyleCnt="2"/>
      <dgm:spPr/>
    </dgm:pt>
    <dgm:pt modelId="{1632E013-AB71-4E8E-8A7D-1F84CA265546}" type="pres">
      <dgm:prSet presAssocID="{8694EC37-9812-4831-B76E-A97942F71F51}" presName="text2" presStyleLbl="fgAcc2" presStyleIdx="1" presStyleCnt="2" custScaleX="121000" custScaleY="1649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21C6B0-A9D4-421B-BCE5-48A217E642FA}" type="pres">
      <dgm:prSet presAssocID="{8694EC37-9812-4831-B76E-A97942F71F51}" presName="hierChild3" presStyleCnt="0"/>
      <dgm:spPr/>
    </dgm:pt>
  </dgm:ptLst>
  <dgm:cxnLst>
    <dgm:cxn modelId="{E37524C0-5178-4350-AB3A-182B2622FD3F}" type="presOf" srcId="{A6FEB57D-FB0F-493D-9784-8E6B36F1A129}" destId="{EDA5BF43-6F80-4767-9F24-13457DFB973C}" srcOrd="0" destOrd="0" presId="urn:microsoft.com/office/officeart/2005/8/layout/hierarchy1"/>
    <dgm:cxn modelId="{3B4E1769-EE75-42A4-83E6-3C9E5D565013}" srcId="{A42E0AA3-C237-4162-98FE-145EA378D963}" destId="{ADB16845-B0EB-4792-B4BD-83CFDEC0B15D}" srcOrd="0" destOrd="0" parTransId="{488D4CF0-ACFB-4F48-9D73-E530826E3A5A}" sibTransId="{89B59E49-3AB2-4A32-8995-2854936E2CD6}"/>
    <dgm:cxn modelId="{BE276AE1-324B-4BA9-9E2C-7936DE86DA40}" type="presOf" srcId="{A42E0AA3-C237-4162-98FE-145EA378D963}" destId="{580BB606-A964-4B16-B32D-966411525A98}" srcOrd="0" destOrd="0" presId="urn:microsoft.com/office/officeart/2005/8/layout/hierarchy1"/>
    <dgm:cxn modelId="{17E3FF73-D6C6-47EB-8747-525722DF8F88}" srcId="{ADB16845-B0EB-4792-B4BD-83CFDEC0B15D}" destId="{8694EC37-9812-4831-B76E-A97942F71F51}" srcOrd="1" destOrd="0" parTransId="{0B08F9BE-B0CF-45A6-8B40-73D9A001A0F1}" sibTransId="{B827FB40-D48C-4A6A-A297-835106F369E0}"/>
    <dgm:cxn modelId="{0BA409D5-A0E7-4D18-8BBA-F1B35BA0DB7F}" srcId="{ADB16845-B0EB-4792-B4BD-83CFDEC0B15D}" destId="{A6FEB57D-FB0F-493D-9784-8E6B36F1A129}" srcOrd="0" destOrd="0" parTransId="{5134EF3D-5A2A-4B12-94F1-48F8EE35069F}" sibTransId="{CD0CB10D-9778-48B6-A03F-9CA1031F3539}"/>
    <dgm:cxn modelId="{354B1F16-A5C5-41D3-BCAA-29CB7FE31C32}" type="presOf" srcId="{ADB16845-B0EB-4792-B4BD-83CFDEC0B15D}" destId="{BFDDEE26-85A0-49D0-A392-65771FC41B35}" srcOrd="0" destOrd="0" presId="urn:microsoft.com/office/officeart/2005/8/layout/hierarchy1"/>
    <dgm:cxn modelId="{51A4E8B9-7D1D-4A26-81C1-132F930D5A1B}" type="presOf" srcId="{8694EC37-9812-4831-B76E-A97942F71F51}" destId="{1632E013-AB71-4E8E-8A7D-1F84CA265546}" srcOrd="0" destOrd="0" presId="urn:microsoft.com/office/officeart/2005/8/layout/hierarchy1"/>
    <dgm:cxn modelId="{8085432C-6DF2-4160-A3E1-75891B6F0C66}" type="presOf" srcId="{0B08F9BE-B0CF-45A6-8B40-73D9A001A0F1}" destId="{A4FEE91F-BAA7-4185-928A-26CB7FFE04E5}" srcOrd="0" destOrd="0" presId="urn:microsoft.com/office/officeart/2005/8/layout/hierarchy1"/>
    <dgm:cxn modelId="{DBCAF859-3A37-4522-BCE0-1996F72C3091}" type="presOf" srcId="{5134EF3D-5A2A-4B12-94F1-48F8EE35069F}" destId="{37733841-6286-4581-BF51-DA7DC70F4DDE}" srcOrd="0" destOrd="0" presId="urn:microsoft.com/office/officeart/2005/8/layout/hierarchy1"/>
    <dgm:cxn modelId="{F36A685A-F0F2-4805-8FF6-EDD84BF096D3}" type="presParOf" srcId="{580BB606-A964-4B16-B32D-966411525A98}" destId="{C445898D-DEF5-4090-9537-8433FAA0BAD3}" srcOrd="0" destOrd="0" presId="urn:microsoft.com/office/officeart/2005/8/layout/hierarchy1"/>
    <dgm:cxn modelId="{A9907BC9-F140-4027-B1D5-929F3729A058}" type="presParOf" srcId="{C445898D-DEF5-4090-9537-8433FAA0BAD3}" destId="{48FA7ABC-9F20-4D26-8352-8E1E64F96C32}" srcOrd="0" destOrd="0" presId="urn:microsoft.com/office/officeart/2005/8/layout/hierarchy1"/>
    <dgm:cxn modelId="{033154D2-490A-45B7-9637-3DD0A490142F}" type="presParOf" srcId="{48FA7ABC-9F20-4D26-8352-8E1E64F96C32}" destId="{43F7A52D-F354-409B-9C27-ABC41B51D78C}" srcOrd="0" destOrd="0" presId="urn:microsoft.com/office/officeart/2005/8/layout/hierarchy1"/>
    <dgm:cxn modelId="{C9728437-F97A-4FCF-ADA6-16B447ECC99F}" type="presParOf" srcId="{48FA7ABC-9F20-4D26-8352-8E1E64F96C32}" destId="{BFDDEE26-85A0-49D0-A392-65771FC41B35}" srcOrd="1" destOrd="0" presId="urn:microsoft.com/office/officeart/2005/8/layout/hierarchy1"/>
    <dgm:cxn modelId="{D4E30C74-F263-4453-9A35-697E84159359}" type="presParOf" srcId="{C445898D-DEF5-4090-9537-8433FAA0BAD3}" destId="{9A3526B3-CAA8-4C97-AEB0-E5D1605305D5}" srcOrd="1" destOrd="0" presId="urn:microsoft.com/office/officeart/2005/8/layout/hierarchy1"/>
    <dgm:cxn modelId="{8D7B504B-EC25-4989-BEAE-76AA74182F09}" type="presParOf" srcId="{9A3526B3-CAA8-4C97-AEB0-E5D1605305D5}" destId="{37733841-6286-4581-BF51-DA7DC70F4DDE}" srcOrd="0" destOrd="0" presId="urn:microsoft.com/office/officeart/2005/8/layout/hierarchy1"/>
    <dgm:cxn modelId="{02ECFF2B-B580-40F1-A084-C1F8C816FB28}" type="presParOf" srcId="{9A3526B3-CAA8-4C97-AEB0-E5D1605305D5}" destId="{BACBB158-C8FF-43CA-A456-4963D3D31C3A}" srcOrd="1" destOrd="0" presId="urn:microsoft.com/office/officeart/2005/8/layout/hierarchy1"/>
    <dgm:cxn modelId="{DAAE4D2F-062C-4707-B487-907AE31AADE9}" type="presParOf" srcId="{BACBB158-C8FF-43CA-A456-4963D3D31C3A}" destId="{3172AB16-A2D9-4B56-ADF1-24A2FDAEA3F1}" srcOrd="0" destOrd="0" presId="urn:microsoft.com/office/officeart/2005/8/layout/hierarchy1"/>
    <dgm:cxn modelId="{958CE5E9-7A95-4877-9895-7C4DA0D057EF}" type="presParOf" srcId="{3172AB16-A2D9-4B56-ADF1-24A2FDAEA3F1}" destId="{9303FE16-0839-4F72-AD48-92FE0D87D523}" srcOrd="0" destOrd="0" presId="urn:microsoft.com/office/officeart/2005/8/layout/hierarchy1"/>
    <dgm:cxn modelId="{26E5AB97-3D7A-425A-B5A3-B77BACC595E2}" type="presParOf" srcId="{3172AB16-A2D9-4B56-ADF1-24A2FDAEA3F1}" destId="{EDA5BF43-6F80-4767-9F24-13457DFB973C}" srcOrd="1" destOrd="0" presId="urn:microsoft.com/office/officeart/2005/8/layout/hierarchy1"/>
    <dgm:cxn modelId="{B471546D-E794-4568-863F-1CFEDC855AB3}" type="presParOf" srcId="{BACBB158-C8FF-43CA-A456-4963D3D31C3A}" destId="{816BD2EB-EDA3-4345-80FF-86016606EBBF}" srcOrd="1" destOrd="0" presId="urn:microsoft.com/office/officeart/2005/8/layout/hierarchy1"/>
    <dgm:cxn modelId="{3BF2B046-1FFD-47E0-AD06-0388E10273BA}" type="presParOf" srcId="{9A3526B3-CAA8-4C97-AEB0-E5D1605305D5}" destId="{A4FEE91F-BAA7-4185-928A-26CB7FFE04E5}" srcOrd="2" destOrd="0" presId="urn:microsoft.com/office/officeart/2005/8/layout/hierarchy1"/>
    <dgm:cxn modelId="{0CE78A8B-B950-4D31-A60D-762B1CC3A55D}" type="presParOf" srcId="{9A3526B3-CAA8-4C97-AEB0-E5D1605305D5}" destId="{6430952E-69AB-4795-85F0-C621D3EF9E7C}" srcOrd="3" destOrd="0" presId="urn:microsoft.com/office/officeart/2005/8/layout/hierarchy1"/>
    <dgm:cxn modelId="{B6A2D869-7FCD-46ED-88DF-F486292500C7}" type="presParOf" srcId="{6430952E-69AB-4795-85F0-C621D3EF9E7C}" destId="{C7551F29-2601-4B50-AD91-9A0143B1F532}" srcOrd="0" destOrd="0" presId="urn:microsoft.com/office/officeart/2005/8/layout/hierarchy1"/>
    <dgm:cxn modelId="{98EC0E89-F7BF-4ED2-9A7A-0E503FCC3780}" type="presParOf" srcId="{C7551F29-2601-4B50-AD91-9A0143B1F532}" destId="{90414B51-850D-41D6-B6CB-224B0C888F9B}" srcOrd="0" destOrd="0" presId="urn:microsoft.com/office/officeart/2005/8/layout/hierarchy1"/>
    <dgm:cxn modelId="{4E12D5E3-5101-4943-A057-9E160C4FF03F}" type="presParOf" srcId="{C7551F29-2601-4B50-AD91-9A0143B1F532}" destId="{1632E013-AB71-4E8E-8A7D-1F84CA265546}" srcOrd="1" destOrd="0" presId="urn:microsoft.com/office/officeart/2005/8/layout/hierarchy1"/>
    <dgm:cxn modelId="{F9BAB708-7B78-4E43-856D-CF632C55D569}" type="presParOf" srcId="{6430952E-69AB-4795-85F0-C621D3EF9E7C}" destId="{6021C6B0-A9D4-421B-BCE5-48A217E642FA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82F5CE-5A31-4D19-8DB9-8AECFA8D4CF8}" type="doc">
      <dgm:prSet loTypeId="urn:microsoft.com/office/officeart/2005/8/layout/radial4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CE2603-D3D7-4403-89B6-0186D9863453}">
      <dgm:prSet phldrT="[Текст]"/>
      <dgm:spPr/>
      <dgm:t>
        <a:bodyPr/>
        <a:lstStyle/>
        <a:p>
          <a:r>
            <a:rPr lang="ru-RU" dirty="0" smtClean="0"/>
            <a:t>Интегральные показатели конфликтного поведения</a:t>
          </a:r>
          <a:endParaRPr lang="ru-RU" dirty="0"/>
        </a:p>
      </dgm:t>
    </dgm:pt>
    <dgm:pt modelId="{DF1E6999-A077-4331-8274-D19218FCEC99}" type="parTrans" cxnId="{B31AF704-B545-4BBA-8D8F-BE163CDCEBD5}">
      <dgm:prSet/>
      <dgm:spPr/>
      <dgm:t>
        <a:bodyPr/>
        <a:lstStyle/>
        <a:p>
          <a:endParaRPr lang="ru-RU"/>
        </a:p>
      </dgm:t>
    </dgm:pt>
    <dgm:pt modelId="{EA83D9AD-1F4C-4BFE-8FBE-BE000BCE177F}" type="sibTrans" cxnId="{B31AF704-B545-4BBA-8D8F-BE163CDCEBD5}">
      <dgm:prSet/>
      <dgm:spPr/>
      <dgm:t>
        <a:bodyPr/>
        <a:lstStyle/>
        <a:p>
          <a:endParaRPr lang="ru-RU"/>
        </a:p>
      </dgm:t>
    </dgm:pt>
    <dgm:pt modelId="{375D031D-872D-4B4D-A4EC-2D78EE2C947C}">
      <dgm:prSet phldrT="[Текст]"/>
      <dgm:spPr/>
      <dgm:t>
        <a:bodyPr/>
        <a:lstStyle/>
        <a:p>
          <a:r>
            <a:rPr lang="ru-RU" dirty="0" smtClean="0"/>
            <a:t>взаимодействие</a:t>
          </a:r>
          <a:endParaRPr lang="ru-RU" dirty="0"/>
        </a:p>
      </dgm:t>
    </dgm:pt>
    <dgm:pt modelId="{936E92D6-8F94-4C67-9DA8-775C6F860622}" type="parTrans" cxnId="{69E3A8DC-F692-4C12-866A-BE4F1C2BD842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7C78B53C-EADE-425A-B6D8-70E89E5DDF2E}" type="sibTrans" cxnId="{69E3A8DC-F692-4C12-866A-BE4F1C2BD842}">
      <dgm:prSet/>
      <dgm:spPr/>
      <dgm:t>
        <a:bodyPr/>
        <a:lstStyle/>
        <a:p>
          <a:endParaRPr lang="ru-RU"/>
        </a:p>
      </dgm:t>
    </dgm:pt>
    <dgm:pt modelId="{E8108686-2FC8-4D53-ABF1-6AA10261735C}">
      <dgm:prSet phldrT="[Текст]"/>
      <dgm:spPr/>
      <dgm:t>
        <a:bodyPr/>
        <a:lstStyle/>
        <a:p>
          <a:r>
            <a:rPr lang="ru-RU" dirty="0" smtClean="0"/>
            <a:t>взаимопонимание</a:t>
          </a:r>
          <a:endParaRPr lang="ru-RU" dirty="0"/>
        </a:p>
      </dgm:t>
    </dgm:pt>
    <dgm:pt modelId="{5784E988-5F1E-4B0C-B27F-EE03192FA4ED}" type="parTrans" cxnId="{C454240F-89DD-4F9C-9FF9-BDFE0F68F8A8}">
      <dgm:prSet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246BAD06-94C9-4012-B094-A4A918FB0A45}" type="sibTrans" cxnId="{C454240F-89DD-4F9C-9FF9-BDFE0F68F8A8}">
      <dgm:prSet/>
      <dgm:spPr/>
      <dgm:t>
        <a:bodyPr/>
        <a:lstStyle/>
        <a:p>
          <a:endParaRPr lang="ru-RU"/>
        </a:p>
      </dgm:t>
    </dgm:pt>
    <dgm:pt modelId="{92B49262-63C4-4D9E-8770-CF9778F5B564}">
      <dgm:prSet phldrT="[Текст]"/>
      <dgm:spPr/>
      <dgm:t>
        <a:bodyPr/>
        <a:lstStyle/>
        <a:p>
          <a:r>
            <a:rPr lang="ru-RU" dirty="0" smtClean="0"/>
            <a:t>взаимоотношения</a:t>
          </a:r>
          <a:endParaRPr lang="ru-RU" dirty="0"/>
        </a:p>
      </dgm:t>
    </dgm:pt>
    <dgm:pt modelId="{43B5A55F-0F0A-4DCE-995D-0F07540D730F}" type="parTrans" cxnId="{E5DE660B-8817-4FE3-B24E-FA911CADE7AF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472570BF-1694-4A79-A1F7-5E72E1501C41}" type="sibTrans" cxnId="{E5DE660B-8817-4FE3-B24E-FA911CADE7AF}">
      <dgm:prSet/>
      <dgm:spPr/>
      <dgm:t>
        <a:bodyPr/>
        <a:lstStyle/>
        <a:p>
          <a:endParaRPr lang="ru-RU"/>
        </a:p>
      </dgm:t>
    </dgm:pt>
    <dgm:pt modelId="{C536E4E7-1E3C-4E4B-B7B4-531615C18FFF}" type="pres">
      <dgm:prSet presAssocID="{B682F5CE-5A31-4D19-8DB9-8AECFA8D4CF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0C7273-592F-4896-B12E-B07B2BB9189B}" type="pres">
      <dgm:prSet presAssocID="{D7CE2603-D3D7-4403-89B6-0186D9863453}" presName="centerShape" presStyleLbl="node0" presStyleIdx="0" presStyleCnt="1" custScaleX="280769" custScaleY="39263" custLinFactNeighborX="92" custLinFactNeighborY="7873"/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4D25126D-E43B-439C-BA5D-F71DB6A9084A}" type="pres">
      <dgm:prSet presAssocID="{936E92D6-8F94-4C67-9DA8-775C6F860622}" presName="parTrans" presStyleLbl="bgSibTrans2D1" presStyleIdx="0" presStyleCnt="3" custScaleX="110728" custScaleY="51301" custLinFactNeighborX="-21684" custLinFactNeighborY="-12482"/>
      <dgm:spPr/>
      <dgm:t>
        <a:bodyPr/>
        <a:lstStyle/>
        <a:p>
          <a:endParaRPr lang="ru-RU"/>
        </a:p>
      </dgm:t>
    </dgm:pt>
    <dgm:pt modelId="{0B44FD50-F572-4DBA-9E2F-A7B5776B78B5}" type="pres">
      <dgm:prSet presAssocID="{375D031D-872D-4B4D-A4EC-2D78EE2C947C}" presName="node" presStyleLbl="node1" presStyleIdx="0" presStyleCnt="3" custAng="16200000" custScaleX="147324" custRadScaleRad="106807" custRadScaleInc="6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FCBB0C-9515-4F9B-A2B9-163509441927}" type="pres">
      <dgm:prSet presAssocID="{5784E988-5F1E-4B0C-B27F-EE03192FA4ED}" presName="parTrans" presStyleLbl="bgSibTrans2D1" presStyleIdx="1" presStyleCnt="3" custScaleX="89122" custScaleY="45190"/>
      <dgm:spPr/>
      <dgm:t>
        <a:bodyPr/>
        <a:lstStyle/>
        <a:p>
          <a:endParaRPr lang="ru-RU"/>
        </a:p>
      </dgm:t>
    </dgm:pt>
    <dgm:pt modelId="{7940E4DE-5FD1-4B97-8183-43A8779D183C}" type="pres">
      <dgm:prSet presAssocID="{E8108686-2FC8-4D53-ABF1-6AA10261735C}" presName="node" presStyleLbl="node1" presStyleIdx="1" presStyleCnt="3" custAng="16200000" custScaleX="156100" custRadScaleRad="86684" custRadScaleInc="-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B92CE1-79D5-4B56-BF16-8D6102321AF9}" type="pres">
      <dgm:prSet presAssocID="{43B5A55F-0F0A-4DCE-995D-0F07540D730F}" presName="parTrans" presStyleLbl="bgSibTrans2D1" presStyleIdx="2" presStyleCnt="3" custScaleX="92931" custScaleY="51362" custLinFactNeighborX="15116" custLinFactNeighborY="15873"/>
      <dgm:spPr/>
      <dgm:t>
        <a:bodyPr/>
        <a:lstStyle/>
        <a:p>
          <a:endParaRPr lang="ru-RU"/>
        </a:p>
      </dgm:t>
    </dgm:pt>
    <dgm:pt modelId="{2D3CAC65-51A6-4A46-87DD-4FC3F393004F}" type="pres">
      <dgm:prSet presAssocID="{92B49262-63C4-4D9E-8770-CF9778F5B564}" presName="node" presStyleLbl="node1" presStyleIdx="2" presStyleCnt="3" custAng="16200000" custScaleX="147323" custRadScaleRad="106966" custRadScaleInc="-6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C564C8-B645-49CF-A355-8958C0919AC2}" type="presOf" srcId="{375D031D-872D-4B4D-A4EC-2D78EE2C947C}" destId="{0B44FD50-F572-4DBA-9E2F-A7B5776B78B5}" srcOrd="0" destOrd="0" presId="urn:microsoft.com/office/officeart/2005/8/layout/radial4"/>
    <dgm:cxn modelId="{361E21C7-454F-49BE-8FDE-79BCAB6A2EA1}" type="presOf" srcId="{B682F5CE-5A31-4D19-8DB9-8AECFA8D4CF8}" destId="{C536E4E7-1E3C-4E4B-B7B4-531615C18FFF}" srcOrd="0" destOrd="0" presId="urn:microsoft.com/office/officeart/2005/8/layout/radial4"/>
    <dgm:cxn modelId="{C454240F-89DD-4F9C-9FF9-BDFE0F68F8A8}" srcId="{D7CE2603-D3D7-4403-89B6-0186D9863453}" destId="{E8108686-2FC8-4D53-ABF1-6AA10261735C}" srcOrd="1" destOrd="0" parTransId="{5784E988-5F1E-4B0C-B27F-EE03192FA4ED}" sibTransId="{246BAD06-94C9-4012-B094-A4A918FB0A45}"/>
    <dgm:cxn modelId="{5F7F8D58-0A7B-4126-A379-40D5A4D8DDEC}" type="presOf" srcId="{43B5A55F-0F0A-4DCE-995D-0F07540D730F}" destId="{B6B92CE1-79D5-4B56-BF16-8D6102321AF9}" srcOrd="0" destOrd="0" presId="urn:microsoft.com/office/officeart/2005/8/layout/radial4"/>
    <dgm:cxn modelId="{E5DE660B-8817-4FE3-B24E-FA911CADE7AF}" srcId="{D7CE2603-D3D7-4403-89B6-0186D9863453}" destId="{92B49262-63C4-4D9E-8770-CF9778F5B564}" srcOrd="2" destOrd="0" parTransId="{43B5A55F-0F0A-4DCE-995D-0F07540D730F}" sibTransId="{472570BF-1694-4A79-A1F7-5E72E1501C41}"/>
    <dgm:cxn modelId="{1D5F3CDA-CCC5-4835-A2D0-92EB77781C77}" type="presOf" srcId="{E8108686-2FC8-4D53-ABF1-6AA10261735C}" destId="{7940E4DE-5FD1-4B97-8183-43A8779D183C}" srcOrd="0" destOrd="0" presId="urn:microsoft.com/office/officeart/2005/8/layout/radial4"/>
    <dgm:cxn modelId="{69E3A8DC-F692-4C12-866A-BE4F1C2BD842}" srcId="{D7CE2603-D3D7-4403-89B6-0186D9863453}" destId="{375D031D-872D-4B4D-A4EC-2D78EE2C947C}" srcOrd="0" destOrd="0" parTransId="{936E92D6-8F94-4C67-9DA8-775C6F860622}" sibTransId="{7C78B53C-EADE-425A-B6D8-70E89E5DDF2E}"/>
    <dgm:cxn modelId="{6E36FDD6-C6D4-4849-9DDD-36D870219480}" type="presOf" srcId="{936E92D6-8F94-4C67-9DA8-775C6F860622}" destId="{4D25126D-E43B-439C-BA5D-F71DB6A9084A}" srcOrd="0" destOrd="0" presId="urn:microsoft.com/office/officeart/2005/8/layout/radial4"/>
    <dgm:cxn modelId="{478D7D12-EDA3-44CE-BFD8-E0E74A3209F0}" type="presOf" srcId="{D7CE2603-D3D7-4403-89B6-0186D9863453}" destId="{910C7273-592F-4896-B12E-B07B2BB9189B}" srcOrd="0" destOrd="0" presId="urn:microsoft.com/office/officeart/2005/8/layout/radial4"/>
    <dgm:cxn modelId="{B31AF704-B545-4BBA-8D8F-BE163CDCEBD5}" srcId="{B682F5CE-5A31-4D19-8DB9-8AECFA8D4CF8}" destId="{D7CE2603-D3D7-4403-89B6-0186D9863453}" srcOrd="0" destOrd="0" parTransId="{DF1E6999-A077-4331-8274-D19218FCEC99}" sibTransId="{EA83D9AD-1F4C-4BFE-8FBE-BE000BCE177F}"/>
    <dgm:cxn modelId="{53077EEA-B461-4027-9416-5CF65D6F3B93}" type="presOf" srcId="{92B49262-63C4-4D9E-8770-CF9778F5B564}" destId="{2D3CAC65-51A6-4A46-87DD-4FC3F393004F}" srcOrd="0" destOrd="0" presId="urn:microsoft.com/office/officeart/2005/8/layout/radial4"/>
    <dgm:cxn modelId="{236745F1-035E-4B6B-B3B5-58CC376875B1}" type="presOf" srcId="{5784E988-5F1E-4B0C-B27F-EE03192FA4ED}" destId="{F2FCBB0C-9515-4F9B-A2B9-163509441927}" srcOrd="0" destOrd="0" presId="urn:microsoft.com/office/officeart/2005/8/layout/radial4"/>
    <dgm:cxn modelId="{92862653-57A7-4E49-B0A9-1436B32A82B9}" type="presParOf" srcId="{C536E4E7-1E3C-4E4B-B7B4-531615C18FFF}" destId="{910C7273-592F-4896-B12E-B07B2BB9189B}" srcOrd="0" destOrd="0" presId="urn:microsoft.com/office/officeart/2005/8/layout/radial4"/>
    <dgm:cxn modelId="{401DD589-ADA3-41C2-800F-17BC3E91DD73}" type="presParOf" srcId="{C536E4E7-1E3C-4E4B-B7B4-531615C18FFF}" destId="{4D25126D-E43B-439C-BA5D-F71DB6A9084A}" srcOrd="1" destOrd="0" presId="urn:microsoft.com/office/officeart/2005/8/layout/radial4"/>
    <dgm:cxn modelId="{258872F7-D154-4131-A6E4-00E1824F05BA}" type="presParOf" srcId="{C536E4E7-1E3C-4E4B-B7B4-531615C18FFF}" destId="{0B44FD50-F572-4DBA-9E2F-A7B5776B78B5}" srcOrd="2" destOrd="0" presId="urn:microsoft.com/office/officeart/2005/8/layout/radial4"/>
    <dgm:cxn modelId="{5F89685D-4F99-4D5F-B96C-CA4033A73BA9}" type="presParOf" srcId="{C536E4E7-1E3C-4E4B-B7B4-531615C18FFF}" destId="{F2FCBB0C-9515-4F9B-A2B9-163509441927}" srcOrd="3" destOrd="0" presId="urn:microsoft.com/office/officeart/2005/8/layout/radial4"/>
    <dgm:cxn modelId="{B80E9381-36EB-45F5-90AB-AB025373622E}" type="presParOf" srcId="{C536E4E7-1E3C-4E4B-B7B4-531615C18FFF}" destId="{7940E4DE-5FD1-4B97-8183-43A8779D183C}" srcOrd="4" destOrd="0" presId="urn:microsoft.com/office/officeart/2005/8/layout/radial4"/>
    <dgm:cxn modelId="{A9FD1789-E0A1-45DC-AC7B-DD171CF73222}" type="presParOf" srcId="{C536E4E7-1E3C-4E4B-B7B4-531615C18FFF}" destId="{B6B92CE1-79D5-4B56-BF16-8D6102321AF9}" srcOrd="5" destOrd="0" presId="urn:microsoft.com/office/officeart/2005/8/layout/radial4"/>
    <dgm:cxn modelId="{CB1080BD-63E4-4AD6-A3F7-77DAA488DB4F}" type="presParOf" srcId="{C536E4E7-1E3C-4E4B-B7B4-531615C18FFF}" destId="{2D3CAC65-51A6-4A46-87DD-4FC3F393004F}" srcOrd="6" destOrd="0" presId="urn:microsoft.com/office/officeart/2005/8/layout/radial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C6FB58-4D84-43DC-BF80-9DBBFFA0D85C}" type="doc">
      <dgm:prSet loTypeId="urn:microsoft.com/office/officeart/2005/8/layout/hierarchy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3C8878-8EAA-4D15-8F71-74B835DEB73F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Модели поведения личности в конфликтной ситуации: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522D43-30FA-4942-AA02-B86F6CCD113D}" type="parTrans" cxnId="{578BF241-56D2-44E7-870C-8EA90A1C0A89}">
      <dgm:prSet/>
      <dgm:spPr/>
      <dgm:t>
        <a:bodyPr/>
        <a:lstStyle/>
        <a:p>
          <a:endParaRPr lang="ru-RU"/>
        </a:p>
      </dgm:t>
    </dgm:pt>
    <dgm:pt modelId="{24822D37-5160-431C-9AD2-0B000F0BD38F}" type="sibTrans" cxnId="{578BF241-56D2-44E7-870C-8EA90A1C0A89}">
      <dgm:prSet/>
      <dgm:spPr/>
      <dgm:t>
        <a:bodyPr/>
        <a:lstStyle/>
        <a:p>
          <a:endParaRPr lang="ru-RU"/>
        </a:p>
      </dgm:t>
    </dgm:pt>
    <dgm:pt modelId="{EB61F513-0D30-4EF3-A8A4-2CDDE12E628C}">
      <dgm:prSet phldrT="[Текст]"/>
      <dgm:spPr/>
      <dgm:t>
        <a:bodyPr/>
        <a:lstStyle/>
        <a:p>
          <a:r>
            <a:rPr lang="ru-RU" i="0" dirty="0" smtClean="0"/>
            <a:t>Конструктивная модель поведения</a:t>
          </a:r>
          <a:endParaRPr lang="ru-RU" i="0" dirty="0"/>
        </a:p>
      </dgm:t>
    </dgm:pt>
    <dgm:pt modelId="{CFE0CAC9-1840-44EE-A8B2-C6A60A877774}" type="parTrans" cxnId="{3A54DE36-291C-4B16-A0E6-E6CF1F97DF3E}">
      <dgm:prSet/>
      <dgm:spPr/>
      <dgm:t>
        <a:bodyPr/>
        <a:lstStyle/>
        <a:p>
          <a:endParaRPr lang="ru-RU"/>
        </a:p>
      </dgm:t>
    </dgm:pt>
    <dgm:pt modelId="{A63F8F14-1AAC-47FC-962C-94C64D3C3011}" type="sibTrans" cxnId="{3A54DE36-291C-4B16-A0E6-E6CF1F97DF3E}">
      <dgm:prSet/>
      <dgm:spPr/>
      <dgm:t>
        <a:bodyPr/>
        <a:lstStyle/>
        <a:p>
          <a:endParaRPr lang="ru-RU"/>
        </a:p>
      </dgm:t>
    </dgm:pt>
    <dgm:pt modelId="{68BB0C80-202C-45CA-B6B4-0B730DA3EFDF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i="0" dirty="0" smtClean="0"/>
            <a:t>Деструктивная модель поведения </a:t>
          </a:r>
          <a:endParaRPr lang="ru-RU" i="0" dirty="0"/>
        </a:p>
      </dgm:t>
    </dgm:pt>
    <dgm:pt modelId="{7E82C453-AEA0-419F-8CE0-C88975B45840}" type="parTrans" cxnId="{FA353367-1103-4D08-9F3C-FEEAF87F0AC1}">
      <dgm:prSet/>
      <dgm:spPr/>
      <dgm:t>
        <a:bodyPr/>
        <a:lstStyle/>
        <a:p>
          <a:endParaRPr lang="ru-RU"/>
        </a:p>
      </dgm:t>
    </dgm:pt>
    <dgm:pt modelId="{22486363-9DA3-40FA-9E74-9557740E7BE4}" type="sibTrans" cxnId="{FA353367-1103-4D08-9F3C-FEEAF87F0AC1}">
      <dgm:prSet/>
      <dgm:spPr/>
      <dgm:t>
        <a:bodyPr/>
        <a:lstStyle/>
        <a:p>
          <a:endParaRPr lang="ru-RU"/>
        </a:p>
      </dgm:t>
    </dgm:pt>
    <dgm:pt modelId="{92B72C43-9D8C-4D06-A104-FDE81137E286}">
      <dgm:prSet phldrT="[Текст]"/>
      <dgm:spPr/>
      <dgm:t>
        <a:bodyPr/>
        <a:lstStyle/>
        <a:p>
          <a:r>
            <a:rPr lang="ru-RU" i="0" dirty="0" smtClean="0"/>
            <a:t>Конформистская модель поведения </a:t>
          </a:r>
          <a:endParaRPr lang="ru-RU" i="0" dirty="0"/>
        </a:p>
      </dgm:t>
    </dgm:pt>
    <dgm:pt modelId="{F1A79C0C-5459-433F-AAE7-6F4DC33E3725}" type="parTrans" cxnId="{E8676CD9-4A7A-4BCF-A0AE-431E87A857F8}">
      <dgm:prSet/>
      <dgm:spPr/>
      <dgm:t>
        <a:bodyPr/>
        <a:lstStyle/>
        <a:p>
          <a:endParaRPr lang="ru-RU"/>
        </a:p>
      </dgm:t>
    </dgm:pt>
    <dgm:pt modelId="{F21E20EF-721A-4451-9661-7720B6BF8DEA}" type="sibTrans" cxnId="{E8676CD9-4A7A-4BCF-A0AE-431E87A857F8}">
      <dgm:prSet/>
      <dgm:spPr/>
      <dgm:t>
        <a:bodyPr/>
        <a:lstStyle/>
        <a:p>
          <a:endParaRPr lang="ru-RU"/>
        </a:p>
      </dgm:t>
    </dgm:pt>
    <dgm:pt modelId="{7BAE8E8E-BA40-49AC-A574-9B437D9E50DF}" type="pres">
      <dgm:prSet presAssocID="{ADC6FB58-4D84-43DC-BF80-9DBBFFA0D85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5D6155E-E245-4CAA-9A77-C9F3B499174C}" type="pres">
      <dgm:prSet presAssocID="{C43C8878-8EAA-4D15-8F71-74B835DEB73F}" presName="vertOne" presStyleCnt="0"/>
      <dgm:spPr/>
    </dgm:pt>
    <dgm:pt modelId="{7FEC7813-0EFC-45DE-B98E-317EA28AA98B}" type="pres">
      <dgm:prSet presAssocID="{C43C8878-8EAA-4D15-8F71-74B835DEB73F}" presName="txOne" presStyleLbl="node0" presStyleIdx="0" presStyleCnt="1" custScaleY="566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CBE45D-D543-4B7B-9789-3C5455055B8E}" type="pres">
      <dgm:prSet presAssocID="{C43C8878-8EAA-4D15-8F71-74B835DEB73F}" presName="parTransOne" presStyleCnt="0"/>
      <dgm:spPr/>
    </dgm:pt>
    <dgm:pt modelId="{75F6C726-CAE2-4AD1-BE11-0A216F97A1A2}" type="pres">
      <dgm:prSet presAssocID="{C43C8878-8EAA-4D15-8F71-74B835DEB73F}" presName="horzOne" presStyleCnt="0"/>
      <dgm:spPr/>
    </dgm:pt>
    <dgm:pt modelId="{70783B63-D533-49DD-9A1C-282A31D5F721}" type="pres">
      <dgm:prSet presAssocID="{EB61F513-0D30-4EF3-A8A4-2CDDE12E628C}" presName="vertTwo" presStyleCnt="0"/>
      <dgm:spPr/>
    </dgm:pt>
    <dgm:pt modelId="{B96E8FA8-5B33-44CC-915E-265446A14114}" type="pres">
      <dgm:prSet presAssocID="{EB61F513-0D30-4EF3-A8A4-2CDDE12E628C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BC5579-DF95-4773-8003-AA7BEFAE5C23}" type="pres">
      <dgm:prSet presAssocID="{EB61F513-0D30-4EF3-A8A4-2CDDE12E628C}" presName="horzTwo" presStyleCnt="0"/>
      <dgm:spPr/>
    </dgm:pt>
    <dgm:pt modelId="{67146070-64E9-409E-B000-FAD4C97BA726}" type="pres">
      <dgm:prSet presAssocID="{A63F8F14-1AAC-47FC-962C-94C64D3C3011}" presName="sibSpaceTwo" presStyleCnt="0"/>
      <dgm:spPr/>
    </dgm:pt>
    <dgm:pt modelId="{C1FE7203-A1C9-4B58-B16B-15427426CFFC}" type="pres">
      <dgm:prSet presAssocID="{68BB0C80-202C-45CA-B6B4-0B730DA3EFDF}" presName="vertTwo" presStyleCnt="0"/>
      <dgm:spPr/>
    </dgm:pt>
    <dgm:pt modelId="{9F2ADB16-3BFD-4D74-B5A0-D4427B584ABA}" type="pres">
      <dgm:prSet presAssocID="{68BB0C80-202C-45CA-B6B4-0B730DA3EFDF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F8CCE4-3F2D-4FD4-9436-1CA843CF7E3D}" type="pres">
      <dgm:prSet presAssocID="{68BB0C80-202C-45CA-B6B4-0B730DA3EFDF}" presName="parTransTwo" presStyleCnt="0"/>
      <dgm:spPr/>
    </dgm:pt>
    <dgm:pt modelId="{8ACCB23F-FFC4-4DB8-906C-24C96319B41A}" type="pres">
      <dgm:prSet presAssocID="{68BB0C80-202C-45CA-B6B4-0B730DA3EFDF}" presName="horzTwo" presStyleCnt="0"/>
      <dgm:spPr/>
    </dgm:pt>
    <dgm:pt modelId="{18587CA0-7F84-4534-B3AC-62638FBFB3A3}" type="pres">
      <dgm:prSet presAssocID="{92B72C43-9D8C-4D06-A104-FDE81137E286}" presName="vertThree" presStyleCnt="0"/>
      <dgm:spPr/>
    </dgm:pt>
    <dgm:pt modelId="{12268FE6-D7A7-419A-91AA-6CC147D67395}" type="pres">
      <dgm:prSet presAssocID="{92B72C43-9D8C-4D06-A104-FDE81137E286}" presName="txThree" presStyleLbl="node3" presStyleIdx="0" presStyleCnt="1" custLinFactNeighborX="-55484" custLinFactNeighborY="-24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4D2DB5-E4C9-4120-A22F-569678DC5D1F}" type="pres">
      <dgm:prSet presAssocID="{92B72C43-9D8C-4D06-A104-FDE81137E286}" presName="horzThree" presStyleCnt="0"/>
      <dgm:spPr/>
    </dgm:pt>
  </dgm:ptLst>
  <dgm:cxnLst>
    <dgm:cxn modelId="{21616C06-1528-476D-A344-5E143767FDBC}" type="presOf" srcId="{92B72C43-9D8C-4D06-A104-FDE81137E286}" destId="{12268FE6-D7A7-419A-91AA-6CC147D67395}" srcOrd="0" destOrd="0" presId="urn:microsoft.com/office/officeart/2005/8/layout/hierarchy4"/>
    <dgm:cxn modelId="{E531A18B-404F-4CF7-ADD0-B80A1B3F2BBE}" type="presOf" srcId="{ADC6FB58-4D84-43DC-BF80-9DBBFFA0D85C}" destId="{7BAE8E8E-BA40-49AC-A574-9B437D9E50DF}" srcOrd="0" destOrd="0" presId="urn:microsoft.com/office/officeart/2005/8/layout/hierarchy4"/>
    <dgm:cxn modelId="{E8676CD9-4A7A-4BCF-A0AE-431E87A857F8}" srcId="{68BB0C80-202C-45CA-B6B4-0B730DA3EFDF}" destId="{92B72C43-9D8C-4D06-A104-FDE81137E286}" srcOrd="0" destOrd="0" parTransId="{F1A79C0C-5459-433F-AAE7-6F4DC33E3725}" sibTransId="{F21E20EF-721A-4451-9661-7720B6BF8DEA}"/>
    <dgm:cxn modelId="{3A54DE36-291C-4B16-A0E6-E6CF1F97DF3E}" srcId="{C43C8878-8EAA-4D15-8F71-74B835DEB73F}" destId="{EB61F513-0D30-4EF3-A8A4-2CDDE12E628C}" srcOrd="0" destOrd="0" parTransId="{CFE0CAC9-1840-44EE-A8B2-C6A60A877774}" sibTransId="{A63F8F14-1AAC-47FC-962C-94C64D3C3011}"/>
    <dgm:cxn modelId="{ECF776BC-9C58-4B05-B4CF-E85AF595BF8B}" type="presOf" srcId="{68BB0C80-202C-45CA-B6B4-0B730DA3EFDF}" destId="{9F2ADB16-3BFD-4D74-B5A0-D4427B584ABA}" srcOrd="0" destOrd="0" presId="urn:microsoft.com/office/officeart/2005/8/layout/hierarchy4"/>
    <dgm:cxn modelId="{FA353367-1103-4D08-9F3C-FEEAF87F0AC1}" srcId="{C43C8878-8EAA-4D15-8F71-74B835DEB73F}" destId="{68BB0C80-202C-45CA-B6B4-0B730DA3EFDF}" srcOrd="1" destOrd="0" parTransId="{7E82C453-AEA0-419F-8CE0-C88975B45840}" sibTransId="{22486363-9DA3-40FA-9E74-9557740E7BE4}"/>
    <dgm:cxn modelId="{2D12A24E-B692-43C2-A0DD-4AF77108630C}" type="presOf" srcId="{EB61F513-0D30-4EF3-A8A4-2CDDE12E628C}" destId="{B96E8FA8-5B33-44CC-915E-265446A14114}" srcOrd="0" destOrd="0" presId="urn:microsoft.com/office/officeart/2005/8/layout/hierarchy4"/>
    <dgm:cxn modelId="{C5871518-2F4D-42B4-9CD9-7BF241627548}" type="presOf" srcId="{C43C8878-8EAA-4D15-8F71-74B835DEB73F}" destId="{7FEC7813-0EFC-45DE-B98E-317EA28AA98B}" srcOrd="0" destOrd="0" presId="urn:microsoft.com/office/officeart/2005/8/layout/hierarchy4"/>
    <dgm:cxn modelId="{578BF241-56D2-44E7-870C-8EA90A1C0A89}" srcId="{ADC6FB58-4D84-43DC-BF80-9DBBFFA0D85C}" destId="{C43C8878-8EAA-4D15-8F71-74B835DEB73F}" srcOrd="0" destOrd="0" parTransId="{E4522D43-30FA-4942-AA02-B86F6CCD113D}" sibTransId="{24822D37-5160-431C-9AD2-0B000F0BD38F}"/>
    <dgm:cxn modelId="{B999C90F-6561-4A92-9186-20C7ED1897AB}" type="presParOf" srcId="{7BAE8E8E-BA40-49AC-A574-9B437D9E50DF}" destId="{95D6155E-E245-4CAA-9A77-C9F3B499174C}" srcOrd="0" destOrd="0" presId="urn:microsoft.com/office/officeart/2005/8/layout/hierarchy4"/>
    <dgm:cxn modelId="{EF6AE9FD-71A2-46F2-B373-65B056AA59B4}" type="presParOf" srcId="{95D6155E-E245-4CAA-9A77-C9F3B499174C}" destId="{7FEC7813-0EFC-45DE-B98E-317EA28AA98B}" srcOrd="0" destOrd="0" presId="urn:microsoft.com/office/officeart/2005/8/layout/hierarchy4"/>
    <dgm:cxn modelId="{5613673B-820B-4248-93A4-547D82DB0DA3}" type="presParOf" srcId="{95D6155E-E245-4CAA-9A77-C9F3B499174C}" destId="{58CBE45D-D543-4B7B-9789-3C5455055B8E}" srcOrd="1" destOrd="0" presId="urn:microsoft.com/office/officeart/2005/8/layout/hierarchy4"/>
    <dgm:cxn modelId="{B038B3BB-43CC-4C93-90D1-F7951B69568B}" type="presParOf" srcId="{95D6155E-E245-4CAA-9A77-C9F3B499174C}" destId="{75F6C726-CAE2-4AD1-BE11-0A216F97A1A2}" srcOrd="2" destOrd="0" presId="urn:microsoft.com/office/officeart/2005/8/layout/hierarchy4"/>
    <dgm:cxn modelId="{FC161DAE-D5EB-4E29-8CF2-BA4F5628F97C}" type="presParOf" srcId="{75F6C726-CAE2-4AD1-BE11-0A216F97A1A2}" destId="{70783B63-D533-49DD-9A1C-282A31D5F721}" srcOrd="0" destOrd="0" presId="urn:microsoft.com/office/officeart/2005/8/layout/hierarchy4"/>
    <dgm:cxn modelId="{A6D83A0E-B15D-4876-80EF-A46DFFBC3944}" type="presParOf" srcId="{70783B63-D533-49DD-9A1C-282A31D5F721}" destId="{B96E8FA8-5B33-44CC-915E-265446A14114}" srcOrd="0" destOrd="0" presId="urn:microsoft.com/office/officeart/2005/8/layout/hierarchy4"/>
    <dgm:cxn modelId="{55768725-7AA7-4FFD-AB3B-762A599F438E}" type="presParOf" srcId="{70783B63-D533-49DD-9A1C-282A31D5F721}" destId="{6BBC5579-DF95-4773-8003-AA7BEFAE5C23}" srcOrd="1" destOrd="0" presId="urn:microsoft.com/office/officeart/2005/8/layout/hierarchy4"/>
    <dgm:cxn modelId="{14E232C9-DE11-4241-B258-DA8EA013CC76}" type="presParOf" srcId="{75F6C726-CAE2-4AD1-BE11-0A216F97A1A2}" destId="{67146070-64E9-409E-B000-FAD4C97BA726}" srcOrd="1" destOrd="0" presId="urn:microsoft.com/office/officeart/2005/8/layout/hierarchy4"/>
    <dgm:cxn modelId="{7630D37A-1002-4BE6-874D-108B6D534925}" type="presParOf" srcId="{75F6C726-CAE2-4AD1-BE11-0A216F97A1A2}" destId="{C1FE7203-A1C9-4B58-B16B-15427426CFFC}" srcOrd="2" destOrd="0" presId="urn:microsoft.com/office/officeart/2005/8/layout/hierarchy4"/>
    <dgm:cxn modelId="{15842A4D-81C4-4CA1-8939-2E88D45248C2}" type="presParOf" srcId="{C1FE7203-A1C9-4B58-B16B-15427426CFFC}" destId="{9F2ADB16-3BFD-4D74-B5A0-D4427B584ABA}" srcOrd="0" destOrd="0" presId="urn:microsoft.com/office/officeart/2005/8/layout/hierarchy4"/>
    <dgm:cxn modelId="{ACEFA96F-DCD0-4B89-9E33-6C74D37896F1}" type="presParOf" srcId="{C1FE7203-A1C9-4B58-B16B-15427426CFFC}" destId="{7EF8CCE4-3F2D-4FD4-9436-1CA843CF7E3D}" srcOrd="1" destOrd="0" presId="urn:microsoft.com/office/officeart/2005/8/layout/hierarchy4"/>
    <dgm:cxn modelId="{67D274E6-A4D4-4F2A-A4E5-9862385A2AD3}" type="presParOf" srcId="{C1FE7203-A1C9-4B58-B16B-15427426CFFC}" destId="{8ACCB23F-FFC4-4DB8-906C-24C96319B41A}" srcOrd="2" destOrd="0" presId="urn:microsoft.com/office/officeart/2005/8/layout/hierarchy4"/>
    <dgm:cxn modelId="{8B4B4A77-3795-444A-A41C-CC97340AAE3E}" type="presParOf" srcId="{8ACCB23F-FFC4-4DB8-906C-24C96319B41A}" destId="{18587CA0-7F84-4534-B3AC-62638FBFB3A3}" srcOrd="0" destOrd="0" presId="urn:microsoft.com/office/officeart/2005/8/layout/hierarchy4"/>
    <dgm:cxn modelId="{D676C9E4-4B53-4CC3-83A9-C7848C42B488}" type="presParOf" srcId="{18587CA0-7F84-4534-B3AC-62638FBFB3A3}" destId="{12268FE6-D7A7-419A-91AA-6CC147D67395}" srcOrd="0" destOrd="0" presId="urn:microsoft.com/office/officeart/2005/8/layout/hierarchy4"/>
    <dgm:cxn modelId="{46C16621-0B41-43D4-8F20-9AF0C29F61F7}" type="presParOf" srcId="{18587CA0-7F84-4534-B3AC-62638FBFB3A3}" destId="{AE4D2DB5-E4C9-4120-A22F-569678DC5D1F}" srcOrd="1" destOrd="0" presId="urn:microsoft.com/office/officeart/2005/8/layout/hierarchy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EF7EE7-3B39-4D82-AD1F-2B2B883651A3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C572DB8-3981-4EC8-A6C8-93C41A36913F}">
      <dgm:prSet phldrT="[Текст]" custT="1"/>
      <dgm:spPr/>
      <dgm:t>
        <a:bodyPr/>
        <a:lstStyle/>
        <a:p>
          <a:pPr algn="ctr"/>
          <a:r>
            <a:rPr lang="ru-RU" sz="3600" dirty="0" smtClean="0"/>
            <a:t>конфликтная личность ригидного типа</a:t>
          </a:r>
          <a:endParaRPr lang="ru-RU" sz="3600" dirty="0"/>
        </a:p>
      </dgm:t>
    </dgm:pt>
    <dgm:pt modelId="{8F7A832C-1B71-4C7C-B8AD-CE5A42837EA5}" type="parTrans" cxnId="{759F8884-38AD-412E-BFA0-5924C9F0ACD5}">
      <dgm:prSet/>
      <dgm:spPr/>
      <dgm:t>
        <a:bodyPr/>
        <a:lstStyle/>
        <a:p>
          <a:endParaRPr lang="ru-RU"/>
        </a:p>
      </dgm:t>
    </dgm:pt>
    <dgm:pt modelId="{4953F9CA-2890-486A-B0CB-34B962FA5B9B}" type="sibTrans" cxnId="{759F8884-38AD-412E-BFA0-5924C9F0ACD5}">
      <dgm:prSet/>
      <dgm:spPr/>
      <dgm:t>
        <a:bodyPr/>
        <a:lstStyle/>
        <a:p>
          <a:endParaRPr lang="ru-RU"/>
        </a:p>
      </dgm:t>
    </dgm:pt>
    <dgm:pt modelId="{35DF2057-47C3-4E0D-9238-0F2CA9757571}">
      <dgm:prSet phldrT="[Текст]" custT="1"/>
      <dgm:spPr/>
      <dgm:t>
        <a:bodyPr/>
        <a:lstStyle/>
        <a:p>
          <a:pPr algn="ctr"/>
          <a:r>
            <a:rPr lang="ru-RU" sz="3600" dirty="0" smtClean="0"/>
            <a:t>неуправляемый тип конфликтной личности</a:t>
          </a:r>
          <a:endParaRPr lang="ru-RU" sz="3600" dirty="0"/>
        </a:p>
      </dgm:t>
    </dgm:pt>
    <dgm:pt modelId="{5E915D61-8BF0-4DC9-A8F3-B90920C40BB3}" type="parTrans" cxnId="{0E500675-9BDA-48B8-9F55-9003DF7CB8E9}">
      <dgm:prSet/>
      <dgm:spPr/>
      <dgm:t>
        <a:bodyPr/>
        <a:lstStyle/>
        <a:p>
          <a:endParaRPr lang="ru-RU"/>
        </a:p>
      </dgm:t>
    </dgm:pt>
    <dgm:pt modelId="{2AC01DD3-8405-47B0-8ED2-7C8C06FA5115}" type="sibTrans" cxnId="{0E500675-9BDA-48B8-9F55-9003DF7CB8E9}">
      <dgm:prSet/>
      <dgm:spPr/>
      <dgm:t>
        <a:bodyPr/>
        <a:lstStyle/>
        <a:p>
          <a:endParaRPr lang="ru-RU"/>
        </a:p>
      </dgm:t>
    </dgm:pt>
    <dgm:pt modelId="{4EE6BC27-D980-4157-83CD-40CF692C3981}">
      <dgm:prSet phldrT="[Текст]" custT="1"/>
      <dgm:spPr/>
      <dgm:t>
        <a:bodyPr/>
        <a:lstStyle/>
        <a:p>
          <a:pPr algn="ctr"/>
          <a:r>
            <a:rPr lang="ru-RU" sz="3600" dirty="0" smtClean="0"/>
            <a:t>конфликтная личность сверхточного типа</a:t>
          </a:r>
          <a:endParaRPr lang="ru-RU" sz="3600" dirty="0"/>
        </a:p>
      </dgm:t>
    </dgm:pt>
    <dgm:pt modelId="{589DD6A8-2863-4B72-971F-A7B76EC98725}" type="parTrans" cxnId="{49905D55-C0EF-4D33-A0CB-84AD25934928}">
      <dgm:prSet/>
      <dgm:spPr/>
      <dgm:t>
        <a:bodyPr/>
        <a:lstStyle/>
        <a:p>
          <a:endParaRPr lang="ru-RU"/>
        </a:p>
      </dgm:t>
    </dgm:pt>
    <dgm:pt modelId="{2D532EDC-2E28-4096-A68E-F5C210540D2C}" type="sibTrans" cxnId="{49905D55-C0EF-4D33-A0CB-84AD25934928}">
      <dgm:prSet/>
      <dgm:spPr/>
      <dgm:t>
        <a:bodyPr/>
        <a:lstStyle/>
        <a:p>
          <a:endParaRPr lang="ru-RU"/>
        </a:p>
      </dgm:t>
    </dgm:pt>
    <dgm:pt modelId="{7549DA55-D8FE-46F6-997F-8DD437BC5D9E}">
      <dgm:prSet phldrT="[Текст]" custT="1"/>
      <dgm:spPr/>
      <dgm:t>
        <a:bodyPr/>
        <a:lstStyle/>
        <a:p>
          <a:pPr algn="ctr"/>
          <a:r>
            <a:rPr lang="ru-RU" sz="3600" dirty="0" smtClean="0"/>
            <a:t>конфликтная личность демонстративного типа</a:t>
          </a:r>
          <a:endParaRPr lang="ru-RU" sz="3600" dirty="0"/>
        </a:p>
      </dgm:t>
    </dgm:pt>
    <dgm:pt modelId="{906BB292-8979-4A99-8CE0-DC3A0CDD07B6}" type="parTrans" cxnId="{C8D3C769-30B9-4203-AF2A-65F43114ABF7}">
      <dgm:prSet/>
      <dgm:spPr/>
      <dgm:t>
        <a:bodyPr/>
        <a:lstStyle/>
        <a:p>
          <a:endParaRPr lang="ru-RU"/>
        </a:p>
      </dgm:t>
    </dgm:pt>
    <dgm:pt modelId="{28C5B200-3C50-4608-9596-396A3B6FED18}" type="sibTrans" cxnId="{C8D3C769-30B9-4203-AF2A-65F43114ABF7}">
      <dgm:prSet/>
      <dgm:spPr/>
      <dgm:t>
        <a:bodyPr/>
        <a:lstStyle/>
        <a:p>
          <a:endParaRPr lang="ru-RU"/>
        </a:p>
      </dgm:t>
    </dgm:pt>
    <dgm:pt modelId="{56E2ACF8-6C25-4432-AC28-716ADFE81137}">
      <dgm:prSet phldrT="[Текст]" custT="1"/>
      <dgm:spPr/>
      <dgm:t>
        <a:bodyPr/>
        <a:lstStyle/>
        <a:p>
          <a:pPr algn="ctr"/>
          <a:r>
            <a:rPr lang="ru-RU" sz="3600" dirty="0" smtClean="0"/>
            <a:t>конфликтная личность бесконфликтного типа</a:t>
          </a:r>
          <a:endParaRPr lang="ru-RU" sz="3600" dirty="0"/>
        </a:p>
      </dgm:t>
    </dgm:pt>
    <dgm:pt modelId="{14C71E0F-C813-4CA2-9B16-5CCECF502E44}" type="parTrans" cxnId="{E3562D41-7A3F-42B2-BC1D-5E3951BAB865}">
      <dgm:prSet/>
      <dgm:spPr/>
      <dgm:t>
        <a:bodyPr/>
        <a:lstStyle/>
        <a:p>
          <a:endParaRPr lang="ru-RU"/>
        </a:p>
      </dgm:t>
    </dgm:pt>
    <dgm:pt modelId="{C62265F2-6897-4A32-8030-180D8492B722}" type="sibTrans" cxnId="{E3562D41-7A3F-42B2-BC1D-5E3951BAB865}">
      <dgm:prSet/>
      <dgm:spPr/>
      <dgm:t>
        <a:bodyPr/>
        <a:lstStyle/>
        <a:p>
          <a:endParaRPr lang="ru-RU"/>
        </a:p>
      </dgm:t>
    </dgm:pt>
    <dgm:pt modelId="{243F30D0-5627-47AE-8B29-BDD965DFC97E}" type="pres">
      <dgm:prSet presAssocID="{95EF7EE7-3B39-4D82-AD1F-2B2B883651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6FEDF8-1EAF-459E-8539-61134645D985}" type="pres">
      <dgm:prSet presAssocID="{0C572DB8-3981-4EC8-A6C8-93C41A36913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47C58-4879-4A5A-97D6-2F32D81D2F7F}" type="pres">
      <dgm:prSet presAssocID="{4953F9CA-2890-486A-B0CB-34B962FA5B9B}" presName="spacer" presStyleCnt="0"/>
      <dgm:spPr/>
    </dgm:pt>
    <dgm:pt modelId="{F68F7572-06D0-4EDA-8FE5-8830E6C59DC1}" type="pres">
      <dgm:prSet presAssocID="{35DF2057-47C3-4E0D-9238-0F2CA975757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7FFAD-7F3B-4476-9F2E-34F6E7CBE595}" type="pres">
      <dgm:prSet presAssocID="{2AC01DD3-8405-47B0-8ED2-7C8C06FA5115}" presName="spacer" presStyleCnt="0"/>
      <dgm:spPr/>
    </dgm:pt>
    <dgm:pt modelId="{68CF78EB-35A6-4E6D-AC1F-549CCBDBB56D}" type="pres">
      <dgm:prSet presAssocID="{4EE6BC27-D980-4157-83CD-40CF692C398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013A2-2727-439F-A509-7E772D68E697}" type="pres">
      <dgm:prSet presAssocID="{2D532EDC-2E28-4096-A68E-F5C210540D2C}" presName="spacer" presStyleCnt="0"/>
      <dgm:spPr/>
    </dgm:pt>
    <dgm:pt modelId="{204BE44C-0BC0-4994-91B2-07B11D205EB0}" type="pres">
      <dgm:prSet presAssocID="{7549DA55-D8FE-46F6-997F-8DD437BC5D9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CDBE7-DE0A-4BD2-8954-D3DE1B1238EA}" type="pres">
      <dgm:prSet presAssocID="{28C5B200-3C50-4608-9596-396A3B6FED18}" presName="spacer" presStyleCnt="0"/>
      <dgm:spPr/>
    </dgm:pt>
    <dgm:pt modelId="{75A83084-BB37-4911-A1F2-082C449239D3}" type="pres">
      <dgm:prSet presAssocID="{56E2ACF8-6C25-4432-AC28-716ADFE8113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9F8884-38AD-412E-BFA0-5924C9F0ACD5}" srcId="{95EF7EE7-3B39-4D82-AD1F-2B2B883651A3}" destId="{0C572DB8-3981-4EC8-A6C8-93C41A36913F}" srcOrd="0" destOrd="0" parTransId="{8F7A832C-1B71-4C7C-B8AD-CE5A42837EA5}" sibTransId="{4953F9CA-2890-486A-B0CB-34B962FA5B9B}"/>
    <dgm:cxn modelId="{AF4253FE-396F-4BC2-8742-4B0142929DB2}" type="presOf" srcId="{7549DA55-D8FE-46F6-997F-8DD437BC5D9E}" destId="{204BE44C-0BC0-4994-91B2-07B11D205EB0}" srcOrd="0" destOrd="0" presId="urn:microsoft.com/office/officeart/2005/8/layout/vList2"/>
    <dgm:cxn modelId="{054B7D42-C544-4E97-BA21-1693887DD904}" type="presOf" srcId="{35DF2057-47C3-4E0D-9238-0F2CA9757571}" destId="{F68F7572-06D0-4EDA-8FE5-8830E6C59DC1}" srcOrd="0" destOrd="0" presId="urn:microsoft.com/office/officeart/2005/8/layout/vList2"/>
    <dgm:cxn modelId="{3ED2FCDE-22B3-41A1-BF5E-534F93CCBF1E}" type="presOf" srcId="{4EE6BC27-D980-4157-83CD-40CF692C3981}" destId="{68CF78EB-35A6-4E6D-AC1F-549CCBDBB56D}" srcOrd="0" destOrd="0" presId="urn:microsoft.com/office/officeart/2005/8/layout/vList2"/>
    <dgm:cxn modelId="{06586DE2-86C5-48FF-A959-FF30AA16C30E}" type="presOf" srcId="{0C572DB8-3981-4EC8-A6C8-93C41A36913F}" destId="{6B6FEDF8-1EAF-459E-8539-61134645D985}" srcOrd="0" destOrd="0" presId="urn:microsoft.com/office/officeart/2005/8/layout/vList2"/>
    <dgm:cxn modelId="{0E500675-9BDA-48B8-9F55-9003DF7CB8E9}" srcId="{95EF7EE7-3B39-4D82-AD1F-2B2B883651A3}" destId="{35DF2057-47C3-4E0D-9238-0F2CA9757571}" srcOrd="1" destOrd="0" parTransId="{5E915D61-8BF0-4DC9-A8F3-B90920C40BB3}" sibTransId="{2AC01DD3-8405-47B0-8ED2-7C8C06FA5115}"/>
    <dgm:cxn modelId="{E3562D41-7A3F-42B2-BC1D-5E3951BAB865}" srcId="{95EF7EE7-3B39-4D82-AD1F-2B2B883651A3}" destId="{56E2ACF8-6C25-4432-AC28-716ADFE81137}" srcOrd="4" destOrd="0" parTransId="{14C71E0F-C813-4CA2-9B16-5CCECF502E44}" sibTransId="{C62265F2-6897-4A32-8030-180D8492B722}"/>
    <dgm:cxn modelId="{8D0C1AEB-DCFE-483E-AAF6-4C60F5A9E0B3}" type="presOf" srcId="{95EF7EE7-3B39-4D82-AD1F-2B2B883651A3}" destId="{243F30D0-5627-47AE-8B29-BDD965DFC97E}" srcOrd="0" destOrd="0" presId="urn:microsoft.com/office/officeart/2005/8/layout/vList2"/>
    <dgm:cxn modelId="{C8D3C769-30B9-4203-AF2A-65F43114ABF7}" srcId="{95EF7EE7-3B39-4D82-AD1F-2B2B883651A3}" destId="{7549DA55-D8FE-46F6-997F-8DD437BC5D9E}" srcOrd="3" destOrd="0" parTransId="{906BB292-8979-4A99-8CE0-DC3A0CDD07B6}" sibTransId="{28C5B200-3C50-4608-9596-396A3B6FED18}"/>
    <dgm:cxn modelId="{49905D55-C0EF-4D33-A0CB-84AD25934928}" srcId="{95EF7EE7-3B39-4D82-AD1F-2B2B883651A3}" destId="{4EE6BC27-D980-4157-83CD-40CF692C3981}" srcOrd="2" destOrd="0" parTransId="{589DD6A8-2863-4B72-971F-A7B76EC98725}" sibTransId="{2D532EDC-2E28-4096-A68E-F5C210540D2C}"/>
    <dgm:cxn modelId="{9801ADAD-1D7B-4608-9387-6AE89C525141}" type="presOf" srcId="{56E2ACF8-6C25-4432-AC28-716ADFE81137}" destId="{75A83084-BB37-4911-A1F2-082C449239D3}" srcOrd="0" destOrd="0" presId="urn:microsoft.com/office/officeart/2005/8/layout/vList2"/>
    <dgm:cxn modelId="{6EEEA085-7B06-4D54-95C9-653A4F496D1F}" type="presParOf" srcId="{243F30D0-5627-47AE-8B29-BDD965DFC97E}" destId="{6B6FEDF8-1EAF-459E-8539-61134645D985}" srcOrd="0" destOrd="0" presId="urn:microsoft.com/office/officeart/2005/8/layout/vList2"/>
    <dgm:cxn modelId="{772BA2A6-EAAB-4867-A4DF-785D785D65F6}" type="presParOf" srcId="{243F30D0-5627-47AE-8B29-BDD965DFC97E}" destId="{B4647C58-4879-4A5A-97D6-2F32D81D2F7F}" srcOrd="1" destOrd="0" presId="urn:microsoft.com/office/officeart/2005/8/layout/vList2"/>
    <dgm:cxn modelId="{C5A87036-4E4E-4ADC-A8C3-50DF66DED391}" type="presParOf" srcId="{243F30D0-5627-47AE-8B29-BDD965DFC97E}" destId="{F68F7572-06D0-4EDA-8FE5-8830E6C59DC1}" srcOrd="2" destOrd="0" presId="urn:microsoft.com/office/officeart/2005/8/layout/vList2"/>
    <dgm:cxn modelId="{15BE7463-6439-4889-9656-FCCB359EBDF9}" type="presParOf" srcId="{243F30D0-5627-47AE-8B29-BDD965DFC97E}" destId="{0017FFAD-7F3B-4476-9F2E-34F6E7CBE595}" srcOrd="3" destOrd="0" presId="urn:microsoft.com/office/officeart/2005/8/layout/vList2"/>
    <dgm:cxn modelId="{1BCC0FD0-9101-4673-AFD4-B62CD50E44CB}" type="presParOf" srcId="{243F30D0-5627-47AE-8B29-BDD965DFC97E}" destId="{68CF78EB-35A6-4E6D-AC1F-549CCBDBB56D}" srcOrd="4" destOrd="0" presId="urn:microsoft.com/office/officeart/2005/8/layout/vList2"/>
    <dgm:cxn modelId="{8CBC2F83-DAEA-4279-856B-C21E2486C1B6}" type="presParOf" srcId="{243F30D0-5627-47AE-8B29-BDD965DFC97E}" destId="{CEA013A2-2727-439F-A509-7E772D68E697}" srcOrd="5" destOrd="0" presId="urn:microsoft.com/office/officeart/2005/8/layout/vList2"/>
    <dgm:cxn modelId="{FFFA6784-94D6-47A2-872E-15118C2A5423}" type="presParOf" srcId="{243F30D0-5627-47AE-8B29-BDD965DFC97E}" destId="{204BE44C-0BC0-4994-91B2-07B11D205EB0}" srcOrd="6" destOrd="0" presId="urn:microsoft.com/office/officeart/2005/8/layout/vList2"/>
    <dgm:cxn modelId="{C2F6DB62-DD01-4A62-807B-E5DA9382BE06}" type="presParOf" srcId="{243F30D0-5627-47AE-8B29-BDD965DFC97E}" destId="{2D3CDBE7-DE0A-4BD2-8954-D3DE1B1238EA}" srcOrd="7" destOrd="0" presId="urn:microsoft.com/office/officeart/2005/8/layout/vList2"/>
    <dgm:cxn modelId="{98FFC738-6D0A-4A53-A16A-F8397E4759AB}" type="presParOf" srcId="{243F30D0-5627-47AE-8B29-BDD965DFC97E}" destId="{75A83084-BB37-4911-A1F2-082C449239D3}" srcOrd="8" destOrd="0" presId="urn:microsoft.com/office/officeart/2005/8/layout/vList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E32ECE-94E6-4562-B662-6F9004450166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9FF7FDE-6907-4AFF-BFA6-49014F002635}">
      <dgm:prSet phldrT="[Текст]" custT="1"/>
      <dgm:spPr/>
      <dgm:t>
        <a:bodyPr/>
        <a:lstStyle/>
        <a:p>
          <a:pPr algn="ctr"/>
          <a:r>
            <a:rPr lang="ru-RU" sz="3600" dirty="0" smtClean="0"/>
            <a:t>«Агрессивные» («танки», «снайперы», «взрывники»)</a:t>
          </a:r>
          <a:endParaRPr lang="ru-RU" sz="3600" dirty="0"/>
        </a:p>
      </dgm:t>
    </dgm:pt>
    <dgm:pt modelId="{8C577064-B0B0-40E9-BB84-0F81EB913F67}" type="parTrans" cxnId="{493DF22B-5487-466D-B8E6-6BB58C6827B4}">
      <dgm:prSet/>
      <dgm:spPr/>
      <dgm:t>
        <a:bodyPr/>
        <a:lstStyle/>
        <a:p>
          <a:endParaRPr lang="ru-RU"/>
        </a:p>
      </dgm:t>
    </dgm:pt>
    <dgm:pt modelId="{281D3065-A8CC-4C15-8B27-5DFD09EB2B6F}" type="sibTrans" cxnId="{493DF22B-5487-466D-B8E6-6BB58C6827B4}">
      <dgm:prSet/>
      <dgm:spPr/>
      <dgm:t>
        <a:bodyPr/>
        <a:lstStyle/>
        <a:p>
          <a:endParaRPr lang="ru-RU"/>
        </a:p>
      </dgm:t>
    </dgm:pt>
    <dgm:pt modelId="{A402820F-2BF3-4A4D-9FBE-A192DCC36769}">
      <dgm:prSet phldrT="[Текст]" custT="1"/>
      <dgm:spPr/>
      <dgm:t>
        <a:bodyPr/>
        <a:lstStyle/>
        <a:p>
          <a:pPr algn="ctr"/>
          <a:r>
            <a:rPr lang="ru-RU" sz="3600" dirty="0" smtClean="0"/>
            <a:t>«Жалобщики»</a:t>
          </a:r>
          <a:endParaRPr lang="ru-RU" sz="3600" dirty="0"/>
        </a:p>
      </dgm:t>
    </dgm:pt>
    <dgm:pt modelId="{A08BD6F1-5809-44EF-9139-3961E08DEB21}" type="parTrans" cxnId="{E1958899-6972-41E9-8D56-F5011667F178}">
      <dgm:prSet/>
      <dgm:spPr/>
      <dgm:t>
        <a:bodyPr/>
        <a:lstStyle/>
        <a:p>
          <a:endParaRPr lang="ru-RU"/>
        </a:p>
      </dgm:t>
    </dgm:pt>
    <dgm:pt modelId="{9980769F-9D28-463D-A086-A6D76246F67A}" type="sibTrans" cxnId="{E1958899-6972-41E9-8D56-F5011667F178}">
      <dgm:prSet/>
      <dgm:spPr/>
      <dgm:t>
        <a:bodyPr/>
        <a:lstStyle/>
        <a:p>
          <a:endParaRPr lang="ru-RU"/>
        </a:p>
      </dgm:t>
    </dgm:pt>
    <dgm:pt modelId="{41B8E651-E279-43C9-98AB-E393DD503386}">
      <dgm:prSet phldrT="[Текст]" custT="1"/>
      <dgm:spPr/>
      <dgm:t>
        <a:bodyPr/>
        <a:lstStyle/>
        <a:p>
          <a:pPr algn="ctr"/>
          <a:r>
            <a:rPr lang="ru-RU" sz="3600" dirty="0" smtClean="0"/>
            <a:t>«Нерешительные»</a:t>
          </a:r>
          <a:endParaRPr lang="ru-RU" sz="3600" dirty="0"/>
        </a:p>
      </dgm:t>
    </dgm:pt>
    <dgm:pt modelId="{65517A27-4537-49BD-AABA-2B99DDBD8D46}" type="parTrans" cxnId="{2A6E5117-85D1-472F-97A2-62447956004C}">
      <dgm:prSet/>
      <dgm:spPr/>
      <dgm:t>
        <a:bodyPr/>
        <a:lstStyle/>
        <a:p>
          <a:endParaRPr lang="ru-RU"/>
        </a:p>
      </dgm:t>
    </dgm:pt>
    <dgm:pt modelId="{4EA55929-ED79-432C-A508-2F7D7CB48843}" type="sibTrans" cxnId="{2A6E5117-85D1-472F-97A2-62447956004C}">
      <dgm:prSet/>
      <dgm:spPr/>
      <dgm:t>
        <a:bodyPr/>
        <a:lstStyle/>
        <a:p>
          <a:endParaRPr lang="ru-RU"/>
        </a:p>
      </dgm:t>
    </dgm:pt>
    <dgm:pt modelId="{AD00D5F7-3486-42C6-8B52-80FEC35C69E4}">
      <dgm:prSet phldrT="[Текст]" custT="1"/>
      <dgm:spPr/>
      <dgm:t>
        <a:bodyPr/>
        <a:lstStyle/>
        <a:p>
          <a:pPr algn="ctr"/>
          <a:r>
            <a:rPr lang="ru-RU" sz="3600" dirty="0" smtClean="0"/>
            <a:t>«Тревожные (безответственные) личности»</a:t>
          </a:r>
          <a:endParaRPr lang="ru-RU" sz="3600" dirty="0"/>
        </a:p>
      </dgm:t>
    </dgm:pt>
    <dgm:pt modelId="{104FD391-8B5B-4FA5-A65E-EDCA61B4046D}" type="parTrans" cxnId="{7547CD17-0FA9-488C-A12C-F4862467DC3D}">
      <dgm:prSet/>
      <dgm:spPr/>
      <dgm:t>
        <a:bodyPr/>
        <a:lstStyle/>
        <a:p>
          <a:endParaRPr lang="ru-RU"/>
        </a:p>
      </dgm:t>
    </dgm:pt>
    <dgm:pt modelId="{79CB9C91-3472-4424-B32D-60256508B7FC}" type="sibTrans" cxnId="{7547CD17-0FA9-488C-A12C-F4862467DC3D}">
      <dgm:prSet/>
      <dgm:spPr/>
      <dgm:t>
        <a:bodyPr/>
        <a:lstStyle/>
        <a:p>
          <a:endParaRPr lang="ru-RU"/>
        </a:p>
      </dgm:t>
    </dgm:pt>
    <dgm:pt modelId="{1F189CAA-E860-4B35-BD7B-49D336F9C226}">
      <dgm:prSet phldrT="[Текст]" custT="1"/>
      <dgm:spPr/>
      <dgm:t>
        <a:bodyPr/>
        <a:lstStyle/>
        <a:p>
          <a:pPr algn="ctr"/>
          <a:r>
            <a:rPr lang="ru-RU" sz="3600" dirty="0" smtClean="0"/>
            <a:t>«Всезнайки» (или «эрудиты»)</a:t>
          </a:r>
          <a:endParaRPr lang="ru-RU" sz="3600" dirty="0"/>
        </a:p>
      </dgm:t>
    </dgm:pt>
    <dgm:pt modelId="{972F5645-1FC2-4989-A401-40A42BFA30C2}" type="parTrans" cxnId="{86A3931C-A0F7-418F-B166-6959B2176E96}">
      <dgm:prSet/>
      <dgm:spPr/>
      <dgm:t>
        <a:bodyPr/>
        <a:lstStyle/>
        <a:p>
          <a:endParaRPr lang="ru-RU"/>
        </a:p>
      </dgm:t>
    </dgm:pt>
    <dgm:pt modelId="{48322697-A931-474E-BBB6-70883EEA96BF}" type="sibTrans" cxnId="{86A3931C-A0F7-418F-B166-6959B2176E96}">
      <dgm:prSet/>
      <dgm:spPr/>
      <dgm:t>
        <a:bodyPr/>
        <a:lstStyle/>
        <a:p>
          <a:endParaRPr lang="ru-RU"/>
        </a:p>
      </dgm:t>
    </dgm:pt>
    <dgm:pt modelId="{5BC433EE-25AC-4072-930E-761DA17FB8F7}" type="pres">
      <dgm:prSet presAssocID="{FEE32ECE-94E6-4562-B662-6F90044501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A3CCCD-B271-4BA1-B0D7-C94474BDD76D}" type="pres">
      <dgm:prSet presAssocID="{B9FF7FDE-6907-4AFF-BFA6-49014F00263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BB53F-F967-4DEC-9497-E67084159393}" type="pres">
      <dgm:prSet presAssocID="{281D3065-A8CC-4C15-8B27-5DFD09EB2B6F}" presName="spacer" presStyleCnt="0"/>
      <dgm:spPr/>
    </dgm:pt>
    <dgm:pt modelId="{14D23E63-A663-4EC6-978B-BA56911F04AB}" type="pres">
      <dgm:prSet presAssocID="{A402820F-2BF3-4A4D-9FBE-A192DCC3676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DD9D8E-6DC0-4A8B-A6BE-8CFB4670822C}" type="pres">
      <dgm:prSet presAssocID="{9980769F-9D28-463D-A086-A6D76246F67A}" presName="spacer" presStyleCnt="0"/>
      <dgm:spPr/>
    </dgm:pt>
    <dgm:pt modelId="{6E48ADFE-0DC5-4B36-9C39-373FBBF7AE3A}" type="pres">
      <dgm:prSet presAssocID="{41B8E651-E279-43C9-98AB-E393DD50338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1C161F-D181-4390-825B-4D9185480995}" type="pres">
      <dgm:prSet presAssocID="{4EA55929-ED79-432C-A508-2F7D7CB48843}" presName="spacer" presStyleCnt="0"/>
      <dgm:spPr/>
    </dgm:pt>
    <dgm:pt modelId="{A4C6EACB-316B-441A-9062-98E857A13086}" type="pres">
      <dgm:prSet presAssocID="{AD00D5F7-3486-42C6-8B52-80FEC35C69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A496D-2622-4D6A-867E-FDA9774F5D5E}" type="pres">
      <dgm:prSet presAssocID="{79CB9C91-3472-4424-B32D-60256508B7FC}" presName="spacer" presStyleCnt="0"/>
      <dgm:spPr/>
    </dgm:pt>
    <dgm:pt modelId="{BDE67F5E-5C91-4F35-A676-2F58B0F34780}" type="pres">
      <dgm:prSet presAssocID="{1F189CAA-E860-4B35-BD7B-49D336F9C22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3DF22B-5487-466D-B8E6-6BB58C6827B4}" srcId="{FEE32ECE-94E6-4562-B662-6F9004450166}" destId="{B9FF7FDE-6907-4AFF-BFA6-49014F002635}" srcOrd="0" destOrd="0" parTransId="{8C577064-B0B0-40E9-BB84-0F81EB913F67}" sibTransId="{281D3065-A8CC-4C15-8B27-5DFD09EB2B6F}"/>
    <dgm:cxn modelId="{85216FDB-AF65-45F4-A940-6CD070E6BA7F}" type="presOf" srcId="{AD00D5F7-3486-42C6-8B52-80FEC35C69E4}" destId="{A4C6EACB-316B-441A-9062-98E857A13086}" srcOrd="0" destOrd="0" presId="urn:microsoft.com/office/officeart/2005/8/layout/vList2"/>
    <dgm:cxn modelId="{18B94BCE-B821-4785-8A55-CC0CF9E629A1}" type="presOf" srcId="{41B8E651-E279-43C9-98AB-E393DD503386}" destId="{6E48ADFE-0DC5-4B36-9C39-373FBBF7AE3A}" srcOrd="0" destOrd="0" presId="urn:microsoft.com/office/officeart/2005/8/layout/vList2"/>
    <dgm:cxn modelId="{86A3931C-A0F7-418F-B166-6959B2176E96}" srcId="{FEE32ECE-94E6-4562-B662-6F9004450166}" destId="{1F189CAA-E860-4B35-BD7B-49D336F9C226}" srcOrd="4" destOrd="0" parTransId="{972F5645-1FC2-4989-A401-40A42BFA30C2}" sibTransId="{48322697-A931-474E-BBB6-70883EEA96BF}"/>
    <dgm:cxn modelId="{80292006-9649-47B0-84C1-0A62AE36F649}" type="presOf" srcId="{A402820F-2BF3-4A4D-9FBE-A192DCC36769}" destId="{14D23E63-A663-4EC6-978B-BA56911F04AB}" srcOrd="0" destOrd="0" presId="urn:microsoft.com/office/officeart/2005/8/layout/vList2"/>
    <dgm:cxn modelId="{3CE8A8DE-FCAF-4427-9FAA-D35183124710}" type="presOf" srcId="{FEE32ECE-94E6-4562-B662-6F9004450166}" destId="{5BC433EE-25AC-4072-930E-761DA17FB8F7}" srcOrd="0" destOrd="0" presId="urn:microsoft.com/office/officeart/2005/8/layout/vList2"/>
    <dgm:cxn modelId="{E1958899-6972-41E9-8D56-F5011667F178}" srcId="{FEE32ECE-94E6-4562-B662-6F9004450166}" destId="{A402820F-2BF3-4A4D-9FBE-A192DCC36769}" srcOrd="1" destOrd="0" parTransId="{A08BD6F1-5809-44EF-9139-3961E08DEB21}" sibTransId="{9980769F-9D28-463D-A086-A6D76246F67A}"/>
    <dgm:cxn modelId="{BC196BD9-5601-4B15-9AC7-A9450D17314D}" type="presOf" srcId="{B9FF7FDE-6907-4AFF-BFA6-49014F002635}" destId="{EBA3CCCD-B271-4BA1-B0D7-C94474BDD76D}" srcOrd="0" destOrd="0" presId="urn:microsoft.com/office/officeart/2005/8/layout/vList2"/>
    <dgm:cxn modelId="{7547CD17-0FA9-488C-A12C-F4862467DC3D}" srcId="{FEE32ECE-94E6-4562-B662-6F9004450166}" destId="{AD00D5F7-3486-42C6-8B52-80FEC35C69E4}" srcOrd="3" destOrd="0" parTransId="{104FD391-8B5B-4FA5-A65E-EDCA61B4046D}" sibTransId="{79CB9C91-3472-4424-B32D-60256508B7FC}"/>
    <dgm:cxn modelId="{2A6E5117-85D1-472F-97A2-62447956004C}" srcId="{FEE32ECE-94E6-4562-B662-6F9004450166}" destId="{41B8E651-E279-43C9-98AB-E393DD503386}" srcOrd="2" destOrd="0" parTransId="{65517A27-4537-49BD-AABA-2B99DDBD8D46}" sibTransId="{4EA55929-ED79-432C-A508-2F7D7CB48843}"/>
    <dgm:cxn modelId="{63B2A0BC-C9E4-4597-BA2F-85701258CC6E}" type="presOf" srcId="{1F189CAA-E860-4B35-BD7B-49D336F9C226}" destId="{BDE67F5E-5C91-4F35-A676-2F58B0F34780}" srcOrd="0" destOrd="0" presId="urn:microsoft.com/office/officeart/2005/8/layout/vList2"/>
    <dgm:cxn modelId="{CFFBC99B-B797-40F2-BB60-5C98ABE3A409}" type="presParOf" srcId="{5BC433EE-25AC-4072-930E-761DA17FB8F7}" destId="{EBA3CCCD-B271-4BA1-B0D7-C94474BDD76D}" srcOrd="0" destOrd="0" presId="urn:microsoft.com/office/officeart/2005/8/layout/vList2"/>
    <dgm:cxn modelId="{4BCEAAA1-43E6-4D70-85BC-41D98B80B32E}" type="presParOf" srcId="{5BC433EE-25AC-4072-930E-761DA17FB8F7}" destId="{563BB53F-F967-4DEC-9497-E67084159393}" srcOrd="1" destOrd="0" presId="urn:microsoft.com/office/officeart/2005/8/layout/vList2"/>
    <dgm:cxn modelId="{16ACAF23-51DC-4D7E-93FC-6C01432DA89F}" type="presParOf" srcId="{5BC433EE-25AC-4072-930E-761DA17FB8F7}" destId="{14D23E63-A663-4EC6-978B-BA56911F04AB}" srcOrd="2" destOrd="0" presId="urn:microsoft.com/office/officeart/2005/8/layout/vList2"/>
    <dgm:cxn modelId="{5A0D2629-4CCB-44FC-9DEA-50536A4BACDC}" type="presParOf" srcId="{5BC433EE-25AC-4072-930E-761DA17FB8F7}" destId="{9CDD9D8E-6DC0-4A8B-A6BE-8CFB4670822C}" srcOrd="3" destOrd="0" presId="urn:microsoft.com/office/officeart/2005/8/layout/vList2"/>
    <dgm:cxn modelId="{9D268F5B-8379-4274-AD6F-968A51390083}" type="presParOf" srcId="{5BC433EE-25AC-4072-930E-761DA17FB8F7}" destId="{6E48ADFE-0DC5-4B36-9C39-373FBBF7AE3A}" srcOrd="4" destOrd="0" presId="urn:microsoft.com/office/officeart/2005/8/layout/vList2"/>
    <dgm:cxn modelId="{E674813D-FCB8-4768-90AA-FCC03A297998}" type="presParOf" srcId="{5BC433EE-25AC-4072-930E-761DA17FB8F7}" destId="{3E1C161F-D181-4390-825B-4D9185480995}" srcOrd="5" destOrd="0" presId="urn:microsoft.com/office/officeart/2005/8/layout/vList2"/>
    <dgm:cxn modelId="{3502BC2E-1F3F-4684-997B-D03F43E6A59E}" type="presParOf" srcId="{5BC433EE-25AC-4072-930E-761DA17FB8F7}" destId="{A4C6EACB-316B-441A-9062-98E857A13086}" srcOrd="6" destOrd="0" presId="urn:microsoft.com/office/officeart/2005/8/layout/vList2"/>
    <dgm:cxn modelId="{CEBA8A50-E929-4900-A509-B5A8A81F1516}" type="presParOf" srcId="{5BC433EE-25AC-4072-930E-761DA17FB8F7}" destId="{68CA496D-2622-4D6A-867E-FDA9774F5D5E}" srcOrd="7" destOrd="0" presId="urn:microsoft.com/office/officeart/2005/8/layout/vList2"/>
    <dgm:cxn modelId="{2D6FEF04-FAC2-4142-B26B-FF32FEC082A0}" type="presParOf" srcId="{5BC433EE-25AC-4072-930E-761DA17FB8F7}" destId="{BDE67F5E-5C91-4F35-A676-2F58B0F34780}" srcOrd="8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470E7-4E29-4D88-BAE2-4723D7D2537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693F8-473D-43C5-B336-07821BF50B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369072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</a:rPr>
              <a:t>ПОВЕДЕНИЕ ЛИЧНОСТИ В КОНФЛИКТЕ</a:t>
            </a:r>
            <a:endParaRPr lang="ru-RU" sz="6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14282" y="142853"/>
            <a:ext cx="5715040" cy="150019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Соперничество характеризуется ориентацией субъекта только на свои потребности, получение результата лишь для себя.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14282" y="1714488"/>
            <a:ext cx="5715040" cy="492922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Соперничество (или конфронтацию) избирают в тех ситуациях, когда: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- проблема имеет жизненно большое значение для участника конфликта, считающего, что он обладает достаточной силой для ее быстрого решения в свою пользу;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конфликтующая сторона занимает весьма выгодную для себя, по сути, беспроигрышную позицию и располагает возможностями использовать ее для достижения собственной цели;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субъект конфликта уверен, что предлагаемый им вариант решения проблемы - наилучший в данной ситуации, и, имея более высокий ранг, настаивает на принятии этого решения;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 участник конфликта в данный момент лишен другого выбора и практически не рискует что-либо потерять, действуя решительно в защиту своих интересов и обрекая оппонентов на проигрыш.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Содержимое 10" descr="https://ic.pics.livejournal.com/obychnaya_ya/74400314/30569/30569_900.jpg"/>
          <p:cNvPicPr>
            <a:picLocks noGrp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357298"/>
            <a:ext cx="292895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214678" y="214290"/>
            <a:ext cx="5715040" cy="12144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Сотрудничество предполагает интеграцию и удовлетворение интересов всех заинтересованных сторон.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214678" y="1571612"/>
            <a:ext cx="5715039" cy="507209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 конфликтных ситуациях возможность сотрудничества появляется в тех случаях, когда: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проблема, вызвавшая разногласия, представляется важной для конфликтующих сторон, каждая из которых не намерена уклоняться от ее совместного решения;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 конфликтующие стороны имеют примерно равный ранг или вовсе не обращают внимания на разницу в своих положениях;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- каждая сторона желает добровольно и на равноправной основе обсудить спорные вопросы, с тем чтобы в конечном счете прийти к полному согласию относительно взаимовыгодного решения значимой для всех проблемы;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- стороны, вовлеченные в конфликт, поступают как партнеры, доверяют друг другу, считаются с потребностями, опасениями и предпочтениями оппонентов.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http://infoland-lider.ru/wp-content/uploads/2019/01/%D0%B4%D0%BE%D0%B2%D0%B5%D1%80%D0%B8%D0%B51.jpg"/>
          <p:cNvPicPr>
            <a:picLocks noGrp="1"/>
          </p:cNvPicPr>
          <p:nvPr>
            <p:ph sz="half" idx="2"/>
          </p:nvPr>
        </p:nvPicPr>
        <p:blipFill>
          <a:blip r:embed="rId2"/>
          <a:srcRect l="8560" r="6674"/>
          <a:stretch>
            <a:fillRect/>
          </a:stretch>
        </p:blipFill>
        <p:spPr bwMode="auto">
          <a:xfrm>
            <a:off x="214283" y="1285860"/>
            <a:ext cx="292895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14290"/>
            <a:ext cx="5715040" cy="107156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Компромисс предполагает частичный отказ от собственных требований и взаимные уступки партнеров друг другу.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1357298"/>
            <a:ext cx="5715040" cy="528641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компромиссу обращаются в ситуациях, когда: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- субъекты конфликта знают о его причине и развитии, чтобы судить о реально складывающихся обстоятельствах, всех «за» и «против» собственных интересов;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равные по рангу конфликтующие стороны, имея взаимоисключающие интересы, сознают необходимость смириться с данным положением дел и расстановкой сил, довольствоваться временным, но подходящим вариантом разрешения противоречий;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участники конфликта, обладающие разным рангом, склоняются к достижению договоренности, чтобы выиграть время и сберечь силы, не идти на разрыв отношений, избежать излишних потерь;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- оппоненты, оценив сложившуюся ситуацию, корректируют свои цели с учетом изменений, происшедших в процессе конфликта;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- все другие стили поведения в данном конфликте не приносят эффекта.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https://regnum.ru/uploads/pictures/news/2016/03/11/regnum_picture_1457649809347248_normal.jpg"/>
          <p:cNvPicPr>
            <a:picLocks noGrp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285860"/>
            <a:ext cx="292895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214678" y="214290"/>
            <a:ext cx="5715039" cy="150019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Избегание представляет собой желание уйти от решения проблемы, не настаивая на своем и не способствуя удовлетворению интересов других.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214679" y="1785926"/>
            <a:ext cx="5715040" cy="485778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Избегание (уклонение) обычно выбирают в тех случаях, когда: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проблема, вызвавшая столкновение, не представляется субъекту конфликта существенной;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обнаруживается возможность достичь собственных целей иным, неконфликтным путем;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- столкновение происходит между равными или близкими по силе (рангу) субъектами, сознательно избегающими осложнений в своих взаимоотношениях;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- участник конфликта чувствует свою неправоту или имеет оппонентом человека, обладающего более высоким рангом;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 требуется отсрочить острое столкновение;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- желательно избежать дальнейших контактов с трудным по психическому состоянию человеком или чрезмерно пристрастным оппонентом, преднамеренно ищущим поводы для обострения отношений.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https://avatars.mds.yandex.net/get-zen_doc/1565406/pub_5d75427fe4f39f00af2a7414_5d76b2f33d008800ad99f789/scale_1200"/>
          <p:cNvPicPr>
            <a:picLocks noGrp="1"/>
          </p:cNvPicPr>
          <p:nvPr>
            <p:ph sz="half" idx="2"/>
          </p:nvPr>
        </p:nvPicPr>
        <p:blipFill>
          <a:blip r:embed="rId2"/>
          <a:srcRect l="11421" t="4695"/>
          <a:stretch>
            <a:fillRect/>
          </a:stretch>
        </p:blipFill>
        <p:spPr bwMode="auto">
          <a:xfrm>
            <a:off x="214282" y="1285861"/>
            <a:ext cx="292895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42852"/>
            <a:ext cx="5715040" cy="114300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Приспособление — это, прежде всего, отказ от собственных интересов в пользу другого человека.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1357298"/>
            <a:ext cx="5643602" cy="535785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Обычно тактику приспособления применяют в тех ситуациях, когда: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участник конфликта не озабочен возникшей проблемой и потому проявляет готовность принять во внимание интересы другой стороны, уступая ей;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оппоненты демонстрируют сговорчивость и намеренно уступают друг другу;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- создается тупиковая ситуация, требующая ослабления накала страстей, принесения какой-то жертвы ради сохранения мира;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- имеется искреннее желание одной из конфликтующих сторон оказать поддержку оппоненту;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 проявляется соревновательное взаимодействие оппонентов, не направленное на жесткую конкуренцию или непременное нанесение ущерба другой стороне.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http://cliparts.co/cliparts/pT5/oza/pT5oza58c.jpg"/>
          <p:cNvPicPr>
            <a:picLocks noGrp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285861"/>
            <a:ext cx="300039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58272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660066"/>
                </a:solidFill>
              </a:rPr>
              <a:t>Конфликтная личность </a:t>
            </a:r>
            <a:r>
              <a:rPr lang="ru-RU" sz="3200" dirty="0" smtClean="0">
                <a:solidFill>
                  <a:srgbClr val="660066"/>
                </a:solidFill>
              </a:rPr>
              <a:t>— это человек, инициирующий и продуцирующий повышенное количество конфликтов.</a:t>
            </a:r>
            <a:endParaRPr lang="ru-RU" sz="3200" dirty="0"/>
          </a:p>
        </p:txBody>
      </p:sp>
      <p:pic>
        <p:nvPicPr>
          <p:cNvPr id="19" name="Содержимое 5" descr="http://cdn.endata.cx/data/games/8154/%D0%BE%D1%83%D0%BA%D0%B5%D0%BF85%D0%B3%D0%B5%D0%BF%D1%86%D0%BE458%D1%805%283%29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1928802"/>
            <a:ext cx="871543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7143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конфликтных личностей (по С.М. Емельянову):</a:t>
            </a:r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928670"/>
          <a:ext cx="8715375" cy="5786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540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инициаторов конфликтов (по Р. </a:t>
            </a:r>
            <a:r>
              <a:rPr lang="ru-RU" sz="28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Брэмсону</a:t>
            </a:r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1071563"/>
          <a:ext cx="8715375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929058" y="214290"/>
            <a:ext cx="5000660" cy="642942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принципы общения и взаимодействия с конфликтными личностями: 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нужно понимать, что конфликтная личность посредством своих поступков удовлетворяет потребности и нужды, связанные с личными потерями и неудачами;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управлять собственными эмоциями и не допускать грубости или оскорблений;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- дать возможность выплеснуть эмоции конфликтному человеку;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- не стоит принимать на свой счет неприятные слова или недостойное поведение этого человека;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- сохранять спокойствие и проявлять искренний интерес к собеседнику.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Содержимое 5" descr="https://belprauda.org/wp-content/uploads/2018/03/prodavets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364333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14620"/>
            <a:ext cx="8715436" cy="1428760"/>
          </a:xfr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БЛАГОДАРЮ ЗА ВНИМАНИЕ!</a:t>
            </a:r>
            <a:endParaRPr lang="ru-RU" sz="4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201135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660066"/>
                </a:solidFill>
              </a:rPr>
              <a:t>Конфликтное поведение</a:t>
            </a:r>
            <a:r>
              <a:rPr lang="ru-RU" sz="3600" dirty="0" smtClean="0">
                <a:solidFill>
                  <a:srgbClr val="660066"/>
                </a:solidFill>
              </a:rPr>
              <a:t> – это внешняя активность субъекта, направленная на утверждение своих интересов и ограничение интересов другой стороны.</a:t>
            </a:r>
            <a:endParaRPr lang="ru-RU" sz="3600" dirty="0">
              <a:solidFill>
                <a:srgbClr val="660066"/>
              </a:solidFill>
            </a:endParaRPr>
          </a:p>
        </p:txBody>
      </p:sp>
      <p:pic>
        <p:nvPicPr>
          <p:cNvPr id="7" name="Содержимое 6" descr="http://iessay.ru/public/page_images/8078/pic%20(81)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2357430"/>
            <a:ext cx="8715436" cy="439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52"/>
          <a:ext cx="8715436" cy="6572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52"/>
          <a:ext cx="8786874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22553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поведения </a:t>
            </a:r>
            <a:r>
              <a:rPr lang="ru-RU" sz="2800" dirty="0" smtClean="0">
                <a:solidFill>
                  <a:srgbClr val="660066"/>
                </a:solidFill>
              </a:rPr>
              <a:t>- это целостный комплекс знаков (речевых, неречевых, поведенческих), направленный на создание некоторого образа.</a:t>
            </a:r>
            <a:endParaRPr lang="ru-RU" sz="2800" dirty="0">
              <a:solidFill>
                <a:srgbClr val="66006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1600200"/>
          <a:ext cx="8715375" cy="5114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214290"/>
            <a:ext cx="4281518" cy="642942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Стратегия поведения</a:t>
            </a:r>
            <a:r>
              <a:rPr lang="ru-RU" dirty="0" smtClean="0">
                <a:solidFill>
                  <a:srgbClr val="002060"/>
                </a:solidFill>
              </a:rPr>
              <a:t> (греч. </a:t>
            </a:r>
            <a:r>
              <a:rPr lang="ru-RU" dirty="0" err="1" smtClean="0">
                <a:solidFill>
                  <a:srgbClr val="002060"/>
                </a:solidFill>
              </a:rPr>
              <a:t>stratêgia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stratos</a:t>
            </a:r>
            <a:r>
              <a:rPr lang="ru-RU" dirty="0" smtClean="0">
                <a:solidFill>
                  <a:srgbClr val="002060"/>
                </a:solidFill>
              </a:rPr>
              <a:t> — войско + </a:t>
            </a:r>
            <a:r>
              <a:rPr lang="ru-RU" dirty="0" err="1" smtClean="0">
                <a:solidFill>
                  <a:srgbClr val="002060"/>
                </a:solidFill>
              </a:rPr>
              <a:t>agô</a:t>
            </a:r>
            <a:r>
              <a:rPr lang="ru-RU" dirty="0" smtClean="0">
                <a:solidFill>
                  <a:srgbClr val="002060"/>
                </a:solidFill>
              </a:rPr>
              <a:t> — веду) — устойчивый комплекс действий, предпочитаемый субъектом для решения различных задач его жизнедеятельности.</a:t>
            </a: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660066"/>
                </a:solidFill>
              </a:rPr>
              <a:t>Стратегия поведения в конфликте</a:t>
            </a:r>
            <a:r>
              <a:rPr lang="ru-RU" dirty="0" smtClean="0">
                <a:solidFill>
                  <a:srgbClr val="660066"/>
                </a:solidFill>
              </a:rPr>
              <a:t> - это ориентация человека (группы) по отношению к конфликту, установка на определенные формы поведения в ситуации конфликтного взаимодействия.</a:t>
            </a:r>
            <a:endParaRPr lang="ru-RU" dirty="0">
              <a:solidFill>
                <a:srgbClr val="660066"/>
              </a:solidFill>
            </a:endParaRPr>
          </a:p>
        </p:txBody>
      </p:sp>
      <p:pic>
        <p:nvPicPr>
          <p:cNvPr id="7" name="Содержимое 6" descr="https://avatars.mds.yandex.net/get-pdb/225396/17ec396d-63c6-466e-aaec-4bd734544bd0/s1200?webp=false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4038600" cy="432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4282" y="142852"/>
            <a:ext cx="4357718" cy="321471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К. Томас и Р. </a:t>
            </a:r>
            <a:r>
              <a:rPr lang="ru-RU" dirty="0" err="1" smtClean="0"/>
              <a:t>Киллмен</a:t>
            </a:r>
            <a:r>
              <a:rPr lang="ru-RU" dirty="0" smtClean="0"/>
              <a:t> </a:t>
            </a:r>
            <a:r>
              <a:rPr lang="ru-RU" b="0" dirty="0" smtClean="0"/>
              <a:t>создали двухмерную модель стратегий поведения личности в конфликтном взаимодействии. В основе этой модели лежат ориентации участников конфликта на свои интересы и интересы противоположной стороны. Оценка интересов в конфликте соотносится с количественными параметрами: низким, средним или высоким уровнем направленности на интересы.</a:t>
            </a:r>
            <a:endParaRPr lang="ru-RU" b="0" dirty="0"/>
          </a:p>
        </p:txBody>
      </p:sp>
      <p:pic>
        <p:nvPicPr>
          <p:cNvPr id="10" name="Содержимое 9" descr="https://eu.themyersbriggs.com/-/media/Images/Content-images/Blog-images/2014/Ken-and-Ralph.jpg?la=en&amp;h=199&amp;w=311&amp;hash=2F02CC066454B7672F7D70B735746AF64420F9B0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3429000"/>
            <a:ext cx="442915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Содержимое 14" descr="https://bstudy.net/htm/img/21/12194/4.png"/>
          <p:cNvPicPr>
            <a:picLocks noGrp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728"/>
            <a:ext cx="428628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Трехмерная модель стратегий поведения в конфликте</a:t>
            </a:r>
            <a:endParaRPr lang="ru-RU" sz="28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214282" y="928670"/>
            <a:ext cx="2786082" cy="57864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Особое место в оценке моделей и стратегий поведения личности в конфликте </a:t>
            </a:r>
            <a:r>
              <a:rPr lang="ru-RU" i="1" dirty="0" smtClean="0"/>
              <a:t>занимает ценность для нее межличностных отношений</a:t>
            </a:r>
            <a:r>
              <a:rPr lang="ru-RU" dirty="0" smtClean="0"/>
              <a:t> с противоборствующей стороной. </a:t>
            </a:r>
          </a:p>
        </p:txBody>
      </p:sp>
      <p:pic>
        <p:nvPicPr>
          <p:cNvPr id="12" name="Содержимое 11" descr="https://img.wikireading.ru/165725_34_i_064.pn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000108"/>
            <a:ext cx="578647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297634"/>
          </a:xfrm>
        </p:spPr>
        <p:txBody>
          <a:bodyPr/>
          <a:lstStyle/>
          <a:p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Стратегии поведения личности в конфликте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1033</Words>
  <PresentationFormat>Экран (4:3)</PresentationFormat>
  <Paragraphs>76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ПОВЕДЕНИЕ ЛИЧНОСТИ В КОНФЛИКТЕ</vt:lpstr>
      <vt:lpstr>Конфликтное поведение – это внешняя активность субъекта, направленная на утверждение своих интересов и ограничение интересов другой стороны.</vt:lpstr>
      <vt:lpstr>Слайд 3</vt:lpstr>
      <vt:lpstr>Слайд 4</vt:lpstr>
      <vt:lpstr>Модель поведения - это целостный комплекс знаков (речевых, неречевых, поведенческих), направленный на создание некоторого образа.</vt:lpstr>
      <vt:lpstr>Слайд 6</vt:lpstr>
      <vt:lpstr>Слайд 7</vt:lpstr>
      <vt:lpstr>Трехмерная модель стратегий поведения в конфликте</vt:lpstr>
      <vt:lpstr>Стратегии поведения личности в конфликте</vt:lpstr>
      <vt:lpstr>Слайд 10</vt:lpstr>
      <vt:lpstr>Слайд 11</vt:lpstr>
      <vt:lpstr>Слайд 12</vt:lpstr>
      <vt:lpstr>Слайд 13</vt:lpstr>
      <vt:lpstr>Слайд 14</vt:lpstr>
      <vt:lpstr>Конфликтная личность — это человек, инициирующий и продуцирующий повышенное количество конфликтов.</vt:lpstr>
      <vt:lpstr>Типы конфликтных личностей (по С.М. Емельянову):</vt:lpstr>
      <vt:lpstr>Типы инициаторов конфликтов (по Р. Брэмсону): </vt:lpstr>
      <vt:lpstr>Слайд 18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ПОВЕДЕНИЕ ЛИЧНОСТИ В КОНФЛИКТЕ</dc:title>
  <dc:creator>1</dc:creator>
  <cp:lastModifiedBy>1</cp:lastModifiedBy>
  <cp:revision>2</cp:revision>
  <dcterms:created xsi:type="dcterms:W3CDTF">2020-05-29T06:20:01Z</dcterms:created>
  <dcterms:modified xsi:type="dcterms:W3CDTF">2020-05-29T06:26:00Z</dcterms:modified>
</cp:coreProperties>
</file>