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4" r:id="rId5"/>
    <p:sldId id="265" r:id="rId6"/>
    <p:sldId id="272" r:id="rId7"/>
    <p:sldId id="273" r:id="rId8"/>
    <p:sldId id="275" r:id="rId9"/>
    <p:sldId id="276" r:id="rId10"/>
    <p:sldId id="277" r:id="rId11"/>
    <p:sldId id="278" r:id="rId12"/>
    <p:sldId id="279" r:id="rId13"/>
    <p:sldId id="281" r:id="rId14"/>
    <p:sldId id="282" r:id="rId15"/>
    <p:sldId id="283" r:id="rId16"/>
    <p:sldId id="284" r:id="rId17"/>
    <p:sldId id="285" r:id="rId18"/>
    <p:sldId id="286" r:id="rId19"/>
    <p:sldId id="28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320079-5D45-4746-9516-69A3E7303AF7}" type="doc">
      <dgm:prSet loTypeId="urn:microsoft.com/office/officeart/2005/8/layout/bProcess3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1D12219-21A0-4D00-B29C-1B27BEA07377}">
      <dgm:prSet phldrT="[Текст]"/>
      <dgm:spPr/>
      <dgm:t>
        <a:bodyPr/>
        <a:lstStyle/>
        <a:p>
          <a:r>
            <a:rPr lang="ru-RU" i="0" dirty="0" smtClean="0"/>
            <a:t>необычность структуры конфликта</a:t>
          </a:r>
          <a:endParaRPr lang="ru-RU" i="0" dirty="0"/>
        </a:p>
      </dgm:t>
    </dgm:pt>
    <dgm:pt modelId="{FA49EE42-69A9-40C3-9D29-6A007515F83A}" type="parTrans" cxnId="{BB7A38C1-C035-4E3A-9B60-E2E47EC45136}">
      <dgm:prSet/>
      <dgm:spPr/>
      <dgm:t>
        <a:bodyPr/>
        <a:lstStyle/>
        <a:p>
          <a:endParaRPr lang="ru-RU"/>
        </a:p>
      </dgm:t>
    </dgm:pt>
    <dgm:pt modelId="{F2F7F7D6-D9FD-491C-8C24-E4694A7AC582}" type="sibTrans" cxnId="{BB7A38C1-C035-4E3A-9B60-E2E47EC45136}">
      <dgm:prSet/>
      <dgm:spPr/>
      <dgm:t>
        <a:bodyPr/>
        <a:lstStyle/>
        <a:p>
          <a:endParaRPr lang="ru-RU" b="1"/>
        </a:p>
      </dgm:t>
    </dgm:pt>
    <dgm:pt modelId="{FEA0DC3A-92A3-4006-9102-18E2CCD4CBBF}">
      <dgm:prSet phldrT="[Текст]" custT="1"/>
      <dgm:spPr/>
      <dgm:t>
        <a:bodyPr/>
        <a:lstStyle/>
        <a:p>
          <a:r>
            <a:rPr lang="ru-RU" sz="2300" i="0" dirty="0" smtClean="0"/>
            <a:t>сторонами конфликта выступают разноплановые и противоречивые внутренние структуры личности</a:t>
          </a:r>
          <a:endParaRPr lang="ru-RU" sz="2300" i="0" dirty="0"/>
        </a:p>
      </dgm:t>
    </dgm:pt>
    <dgm:pt modelId="{06A9F040-7968-4AF6-95F1-3ACC949CEA9F}" type="parTrans" cxnId="{70B0932B-4E1C-42AF-AB9E-4927E4D1A8EF}">
      <dgm:prSet/>
      <dgm:spPr/>
      <dgm:t>
        <a:bodyPr/>
        <a:lstStyle/>
        <a:p>
          <a:endParaRPr lang="ru-RU"/>
        </a:p>
      </dgm:t>
    </dgm:pt>
    <dgm:pt modelId="{764E7A90-DFAC-4320-97A3-B883BF6DEB70}" type="sibTrans" cxnId="{70B0932B-4E1C-42AF-AB9E-4927E4D1A8EF}">
      <dgm:prSet/>
      <dgm:spPr/>
      <dgm:t>
        <a:bodyPr/>
        <a:lstStyle/>
        <a:p>
          <a:endParaRPr lang="ru-RU" b="1"/>
        </a:p>
      </dgm:t>
    </dgm:pt>
    <dgm:pt modelId="{932D9A25-19DC-4C06-8FB1-9E1115360E9C}">
      <dgm:prSet phldrT="[Текст]" custT="1"/>
      <dgm:spPr/>
      <dgm:t>
        <a:bodyPr/>
        <a:lstStyle/>
        <a:p>
          <a:r>
            <a:rPr lang="ru-RU" sz="2300" i="0" dirty="0" smtClean="0"/>
            <a:t>возникает только тогда, когда силы, действующие на личность, являются равновеликими</a:t>
          </a:r>
          <a:endParaRPr lang="ru-RU" sz="2300" i="0" dirty="0"/>
        </a:p>
      </dgm:t>
    </dgm:pt>
    <dgm:pt modelId="{E7CB049F-9A9A-40AB-B8F8-98B456A09257}" type="parTrans" cxnId="{4CB58DF6-5705-45AF-A024-A1347982F676}">
      <dgm:prSet/>
      <dgm:spPr/>
      <dgm:t>
        <a:bodyPr/>
        <a:lstStyle/>
        <a:p>
          <a:endParaRPr lang="ru-RU"/>
        </a:p>
      </dgm:t>
    </dgm:pt>
    <dgm:pt modelId="{D3FD1363-921A-4E75-B951-034485F39ECB}" type="sibTrans" cxnId="{4CB58DF6-5705-45AF-A024-A1347982F676}">
      <dgm:prSet/>
      <dgm:spPr/>
      <dgm:t>
        <a:bodyPr/>
        <a:lstStyle/>
        <a:p>
          <a:endParaRPr lang="ru-RU" b="1"/>
        </a:p>
      </dgm:t>
    </dgm:pt>
    <dgm:pt modelId="{E2EA5379-5C81-4A30-8EB9-97F23825CC90}">
      <dgm:prSet phldrT="[Текст]"/>
      <dgm:spPr/>
      <dgm:t>
        <a:bodyPr/>
        <a:lstStyle/>
        <a:p>
          <a:r>
            <a:rPr lang="ru-RU" i="0" dirty="0" smtClean="0"/>
            <a:t>специфичность форм протекания и проявления</a:t>
          </a:r>
          <a:endParaRPr lang="ru-RU" i="0" dirty="0"/>
        </a:p>
      </dgm:t>
    </dgm:pt>
    <dgm:pt modelId="{B907A156-CCA5-4FE3-A52E-6A50A71C6124}" type="parTrans" cxnId="{A65313EA-01C6-487D-ABA1-F0E834EDCACA}">
      <dgm:prSet/>
      <dgm:spPr/>
      <dgm:t>
        <a:bodyPr/>
        <a:lstStyle/>
        <a:p>
          <a:endParaRPr lang="ru-RU"/>
        </a:p>
      </dgm:t>
    </dgm:pt>
    <dgm:pt modelId="{9B21F328-66D8-4BDE-B777-B07A9B94BCF5}" type="sibTrans" cxnId="{A65313EA-01C6-487D-ABA1-F0E834EDCACA}">
      <dgm:prSet/>
      <dgm:spPr/>
      <dgm:t>
        <a:bodyPr/>
        <a:lstStyle/>
        <a:p>
          <a:endParaRPr lang="ru-RU" b="1"/>
        </a:p>
      </dgm:t>
    </dgm:pt>
    <dgm:pt modelId="{9724A555-0763-4D0E-9027-683A4F2C0A0F}">
      <dgm:prSet phldrT="[Текст]"/>
      <dgm:spPr/>
      <dgm:t>
        <a:bodyPr/>
        <a:lstStyle/>
        <a:p>
          <a:r>
            <a:rPr lang="ru-RU" i="0" dirty="0" smtClean="0"/>
            <a:t>латентность</a:t>
          </a:r>
          <a:endParaRPr lang="ru-RU" i="0" dirty="0"/>
        </a:p>
      </dgm:t>
    </dgm:pt>
    <dgm:pt modelId="{97CF5F57-D2A8-413F-A18B-7BDAA53AE923}" type="parTrans" cxnId="{D9E9E2C4-4837-4395-A5DF-9006DC073635}">
      <dgm:prSet/>
      <dgm:spPr/>
      <dgm:t>
        <a:bodyPr/>
        <a:lstStyle/>
        <a:p>
          <a:endParaRPr lang="ru-RU"/>
        </a:p>
      </dgm:t>
    </dgm:pt>
    <dgm:pt modelId="{39B89B46-4939-4E34-BF62-51B510A08989}" type="sibTrans" cxnId="{D9E9E2C4-4837-4395-A5DF-9006DC073635}">
      <dgm:prSet/>
      <dgm:spPr/>
      <dgm:t>
        <a:bodyPr/>
        <a:lstStyle/>
        <a:p>
          <a:endParaRPr lang="ru-RU"/>
        </a:p>
      </dgm:t>
    </dgm:pt>
    <dgm:pt modelId="{8EBFA29A-409A-417B-ACCA-B18B04721618}" type="pres">
      <dgm:prSet presAssocID="{8C320079-5D45-4746-9516-69A3E7303AF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758ECD-E634-465E-9EE2-CF2C6261833E}" type="pres">
      <dgm:prSet presAssocID="{81D12219-21A0-4D00-B29C-1B27BEA07377}" presName="node" presStyleLbl="node1" presStyleIdx="0" presStyleCnt="5" custScaleY="226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7EC960-FBE1-4E75-8D25-1CF2D76CBFB0}" type="pres">
      <dgm:prSet presAssocID="{F2F7F7D6-D9FD-491C-8C24-E4694A7AC582}" presName="sibTrans" presStyleLbl="sibTrans1D1" presStyleIdx="0" presStyleCnt="4"/>
      <dgm:spPr/>
      <dgm:t>
        <a:bodyPr/>
        <a:lstStyle/>
        <a:p>
          <a:endParaRPr lang="ru-RU"/>
        </a:p>
      </dgm:t>
    </dgm:pt>
    <dgm:pt modelId="{A0A0EF86-153D-4197-B279-D9DD30386900}" type="pres">
      <dgm:prSet presAssocID="{F2F7F7D6-D9FD-491C-8C24-E4694A7AC582}" presName="connectorText" presStyleLbl="sibTrans1D1" presStyleIdx="0" presStyleCnt="4"/>
      <dgm:spPr/>
      <dgm:t>
        <a:bodyPr/>
        <a:lstStyle/>
        <a:p>
          <a:endParaRPr lang="ru-RU"/>
        </a:p>
      </dgm:t>
    </dgm:pt>
    <dgm:pt modelId="{881C368E-E33B-4531-AE49-864778FAB6AB}" type="pres">
      <dgm:prSet presAssocID="{FEA0DC3A-92A3-4006-9102-18E2CCD4CBBF}" presName="node" presStyleLbl="node1" presStyleIdx="1" presStyleCnt="5" custScaleY="226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9342E7-8553-423F-84B0-6B8696A84857}" type="pres">
      <dgm:prSet presAssocID="{764E7A90-DFAC-4320-97A3-B883BF6DEB70}" presName="sibTrans" presStyleLbl="sibTrans1D1" presStyleIdx="1" presStyleCnt="4"/>
      <dgm:spPr/>
      <dgm:t>
        <a:bodyPr/>
        <a:lstStyle/>
        <a:p>
          <a:endParaRPr lang="ru-RU"/>
        </a:p>
      </dgm:t>
    </dgm:pt>
    <dgm:pt modelId="{07625708-44DA-4C00-B78A-6192A93762D8}" type="pres">
      <dgm:prSet presAssocID="{764E7A90-DFAC-4320-97A3-B883BF6DEB70}" presName="connectorText" presStyleLbl="sibTrans1D1" presStyleIdx="1" presStyleCnt="4"/>
      <dgm:spPr/>
      <dgm:t>
        <a:bodyPr/>
        <a:lstStyle/>
        <a:p>
          <a:endParaRPr lang="ru-RU"/>
        </a:p>
      </dgm:t>
    </dgm:pt>
    <dgm:pt modelId="{CC8D88EC-999D-4A01-ABE2-06164E6F47E5}" type="pres">
      <dgm:prSet presAssocID="{932D9A25-19DC-4C06-8FB1-9E1115360E9C}" presName="node" presStyleLbl="node1" presStyleIdx="2" presStyleCnt="5" custScaleY="226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701C4-5AE0-404B-90B4-5A4E1C24A92E}" type="pres">
      <dgm:prSet presAssocID="{D3FD1363-921A-4E75-B951-034485F39ECB}" presName="sibTrans" presStyleLbl="sibTrans1D1" presStyleIdx="2" presStyleCnt="4"/>
      <dgm:spPr/>
      <dgm:t>
        <a:bodyPr/>
        <a:lstStyle/>
        <a:p>
          <a:endParaRPr lang="ru-RU"/>
        </a:p>
      </dgm:t>
    </dgm:pt>
    <dgm:pt modelId="{86373CF7-6CDE-4E05-95FE-BC5E544F7851}" type="pres">
      <dgm:prSet presAssocID="{D3FD1363-921A-4E75-B951-034485F39ECB}" presName="connectorText" presStyleLbl="sibTrans1D1" presStyleIdx="2" presStyleCnt="4"/>
      <dgm:spPr/>
      <dgm:t>
        <a:bodyPr/>
        <a:lstStyle/>
        <a:p>
          <a:endParaRPr lang="ru-RU"/>
        </a:p>
      </dgm:t>
    </dgm:pt>
    <dgm:pt modelId="{EDF24A6D-08E5-4E9E-B38C-EC534AC4AC92}" type="pres">
      <dgm:prSet presAssocID="{E2EA5379-5C81-4A30-8EB9-97F23825CC90}" presName="node" presStyleLbl="node1" presStyleIdx="3" presStyleCnt="5" custScaleX="156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E78F9D-7C1D-47AE-8CAD-F9A6FB312E56}" type="pres">
      <dgm:prSet presAssocID="{9B21F328-66D8-4BDE-B777-B07A9B94BCF5}" presName="sibTrans" presStyleLbl="sibTrans1D1" presStyleIdx="3" presStyleCnt="4"/>
      <dgm:spPr/>
      <dgm:t>
        <a:bodyPr/>
        <a:lstStyle/>
        <a:p>
          <a:endParaRPr lang="ru-RU"/>
        </a:p>
      </dgm:t>
    </dgm:pt>
    <dgm:pt modelId="{5DB4F7B9-E6AB-4C07-B4D6-6CD5DAC6B1B9}" type="pres">
      <dgm:prSet presAssocID="{9B21F328-66D8-4BDE-B777-B07A9B94BCF5}" presName="connectorText" presStyleLbl="sibTrans1D1" presStyleIdx="3" presStyleCnt="4"/>
      <dgm:spPr/>
      <dgm:t>
        <a:bodyPr/>
        <a:lstStyle/>
        <a:p>
          <a:endParaRPr lang="ru-RU"/>
        </a:p>
      </dgm:t>
    </dgm:pt>
    <dgm:pt modelId="{80043914-2794-4DCC-8CA9-64D532F33EE3}" type="pres">
      <dgm:prSet presAssocID="{9724A555-0763-4D0E-9027-683A4F2C0A0F}" presName="node" presStyleLbl="node1" presStyleIdx="4" presStyleCnt="5" custScaleX="1534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8B78DA-554E-4B4C-86B2-0F25F0181A79}" type="presOf" srcId="{9724A555-0763-4D0E-9027-683A4F2C0A0F}" destId="{80043914-2794-4DCC-8CA9-64D532F33EE3}" srcOrd="0" destOrd="0" presId="urn:microsoft.com/office/officeart/2005/8/layout/bProcess3"/>
    <dgm:cxn modelId="{D5184BFF-ABD3-4A9D-9F72-34A834E3F364}" type="presOf" srcId="{F2F7F7D6-D9FD-491C-8C24-E4694A7AC582}" destId="{1D7EC960-FBE1-4E75-8D25-1CF2D76CBFB0}" srcOrd="0" destOrd="0" presId="urn:microsoft.com/office/officeart/2005/8/layout/bProcess3"/>
    <dgm:cxn modelId="{E4136DB2-076D-4AB6-9619-C421FDD4C9B8}" type="presOf" srcId="{D3FD1363-921A-4E75-B951-034485F39ECB}" destId="{69B701C4-5AE0-404B-90B4-5A4E1C24A92E}" srcOrd="0" destOrd="0" presId="urn:microsoft.com/office/officeart/2005/8/layout/bProcess3"/>
    <dgm:cxn modelId="{CE5736E1-4F8A-4010-96D5-1E406B878A67}" type="presOf" srcId="{E2EA5379-5C81-4A30-8EB9-97F23825CC90}" destId="{EDF24A6D-08E5-4E9E-B38C-EC534AC4AC92}" srcOrd="0" destOrd="0" presId="urn:microsoft.com/office/officeart/2005/8/layout/bProcess3"/>
    <dgm:cxn modelId="{C7DE5EAF-9185-4031-BFD6-69DD9C48EEB0}" type="presOf" srcId="{9B21F328-66D8-4BDE-B777-B07A9B94BCF5}" destId="{6EE78F9D-7C1D-47AE-8CAD-F9A6FB312E56}" srcOrd="0" destOrd="0" presId="urn:microsoft.com/office/officeart/2005/8/layout/bProcess3"/>
    <dgm:cxn modelId="{D11A14BB-9FDA-4501-BC71-3F52DE293CF3}" type="presOf" srcId="{D3FD1363-921A-4E75-B951-034485F39ECB}" destId="{86373CF7-6CDE-4E05-95FE-BC5E544F7851}" srcOrd="1" destOrd="0" presId="urn:microsoft.com/office/officeart/2005/8/layout/bProcess3"/>
    <dgm:cxn modelId="{DF25E10D-5B68-494C-8B54-58B15A3DE5C3}" type="presOf" srcId="{FEA0DC3A-92A3-4006-9102-18E2CCD4CBBF}" destId="{881C368E-E33B-4531-AE49-864778FAB6AB}" srcOrd="0" destOrd="0" presId="urn:microsoft.com/office/officeart/2005/8/layout/bProcess3"/>
    <dgm:cxn modelId="{F6F2D372-30F1-44BE-A86F-A41720C84ABC}" type="presOf" srcId="{764E7A90-DFAC-4320-97A3-B883BF6DEB70}" destId="{07625708-44DA-4C00-B78A-6192A93762D8}" srcOrd="1" destOrd="0" presId="urn:microsoft.com/office/officeart/2005/8/layout/bProcess3"/>
    <dgm:cxn modelId="{4CB58DF6-5705-45AF-A024-A1347982F676}" srcId="{8C320079-5D45-4746-9516-69A3E7303AF7}" destId="{932D9A25-19DC-4C06-8FB1-9E1115360E9C}" srcOrd="2" destOrd="0" parTransId="{E7CB049F-9A9A-40AB-B8F8-98B456A09257}" sibTransId="{D3FD1363-921A-4E75-B951-034485F39ECB}"/>
    <dgm:cxn modelId="{58211518-B24D-480A-AA80-8E8CF4459E36}" type="presOf" srcId="{8C320079-5D45-4746-9516-69A3E7303AF7}" destId="{8EBFA29A-409A-417B-ACCA-B18B04721618}" srcOrd="0" destOrd="0" presId="urn:microsoft.com/office/officeart/2005/8/layout/bProcess3"/>
    <dgm:cxn modelId="{A65313EA-01C6-487D-ABA1-F0E834EDCACA}" srcId="{8C320079-5D45-4746-9516-69A3E7303AF7}" destId="{E2EA5379-5C81-4A30-8EB9-97F23825CC90}" srcOrd="3" destOrd="0" parTransId="{B907A156-CCA5-4FE3-A52E-6A50A71C6124}" sibTransId="{9B21F328-66D8-4BDE-B777-B07A9B94BCF5}"/>
    <dgm:cxn modelId="{B472B52E-0BCE-44F1-8A6A-18EE7B175472}" type="presOf" srcId="{9B21F328-66D8-4BDE-B777-B07A9B94BCF5}" destId="{5DB4F7B9-E6AB-4C07-B4D6-6CD5DAC6B1B9}" srcOrd="1" destOrd="0" presId="urn:microsoft.com/office/officeart/2005/8/layout/bProcess3"/>
    <dgm:cxn modelId="{3F5C18C4-8578-4657-BE5D-5B3E855E01E0}" type="presOf" srcId="{81D12219-21A0-4D00-B29C-1B27BEA07377}" destId="{90758ECD-E634-465E-9EE2-CF2C6261833E}" srcOrd="0" destOrd="0" presId="urn:microsoft.com/office/officeart/2005/8/layout/bProcess3"/>
    <dgm:cxn modelId="{4FA0743B-1226-40BC-9BFE-31822A98BE62}" type="presOf" srcId="{F2F7F7D6-D9FD-491C-8C24-E4694A7AC582}" destId="{A0A0EF86-153D-4197-B279-D9DD30386900}" srcOrd="1" destOrd="0" presId="urn:microsoft.com/office/officeart/2005/8/layout/bProcess3"/>
    <dgm:cxn modelId="{70B0932B-4E1C-42AF-AB9E-4927E4D1A8EF}" srcId="{8C320079-5D45-4746-9516-69A3E7303AF7}" destId="{FEA0DC3A-92A3-4006-9102-18E2CCD4CBBF}" srcOrd="1" destOrd="0" parTransId="{06A9F040-7968-4AF6-95F1-3ACC949CEA9F}" sibTransId="{764E7A90-DFAC-4320-97A3-B883BF6DEB70}"/>
    <dgm:cxn modelId="{D9E9E2C4-4837-4395-A5DF-9006DC073635}" srcId="{8C320079-5D45-4746-9516-69A3E7303AF7}" destId="{9724A555-0763-4D0E-9027-683A4F2C0A0F}" srcOrd="4" destOrd="0" parTransId="{97CF5F57-D2A8-413F-A18B-7BDAA53AE923}" sibTransId="{39B89B46-4939-4E34-BF62-51B510A08989}"/>
    <dgm:cxn modelId="{525CD020-D10C-45C7-823E-2C7C3E029928}" type="presOf" srcId="{932D9A25-19DC-4C06-8FB1-9E1115360E9C}" destId="{CC8D88EC-999D-4A01-ABE2-06164E6F47E5}" srcOrd="0" destOrd="0" presId="urn:microsoft.com/office/officeart/2005/8/layout/bProcess3"/>
    <dgm:cxn modelId="{BB7A38C1-C035-4E3A-9B60-E2E47EC45136}" srcId="{8C320079-5D45-4746-9516-69A3E7303AF7}" destId="{81D12219-21A0-4D00-B29C-1B27BEA07377}" srcOrd="0" destOrd="0" parTransId="{FA49EE42-69A9-40C3-9D29-6A007515F83A}" sibTransId="{F2F7F7D6-D9FD-491C-8C24-E4694A7AC582}"/>
    <dgm:cxn modelId="{93E7CAC9-2786-4604-92CF-FA76C037C8F5}" type="presOf" srcId="{764E7A90-DFAC-4320-97A3-B883BF6DEB70}" destId="{DA9342E7-8553-423F-84B0-6B8696A84857}" srcOrd="0" destOrd="0" presId="urn:microsoft.com/office/officeart/2005/8/layout/bProcess3"/>
    <dgm:cxn modelId="{6A3854A2-7776-4CC0-B86D-46418210E7EF}" type="presParOf" srcId="{8EBFA29A-409A-417B-ACCA-B18B04721618}" destId="{90758ECD-E634-465E-9EE2-CF2C6261833E}" srcOrd="0" destOrd="0" presId="urn:microsoft.com/office/officeart/2005/8/layout/bProcess3"/>
    <dgm:cxn modelId="{EFF0B66D-5A88-454D-B62E-2F9E446684C0}" type="presParOf" srcId="{8EBFA29A-409A-417B-ACCA-B18B04721618}" destId="{1D7EC960-FBE1-4E75-8D25-1CF2D76CBFB0}" srcOrd="1" destOrd="0" presId="urn:microsoft.com/office/officeart/2005/8/layout/bProcess3"/>
    <dgm:cxn modelId="{A613C87D-CC58-4989-9DE0-9AB27701468C}" type="presParOf" srcId="{1D7EC960-FBE1-4E75-8D25-1CF2D76CBFB0}" destId="{A0A0EF86-153D-4197-B279-D9DD30386900}" srcOrd="0" destOrd="0" presId="urn:microsoft.com/office/officeart/2005/8/layout/bProcess3"/>
    <dgm:cxn modelId="{7FEC9989-13A7-4DE2-86CF-80EE6EC5B235}" type="presParOf" srcId="{8EBFA29A-409A-417B-ACCA-B18B04721618}" destId="{881C368E-E33B-4531-AE49-864778FAB6AB}" srcOrd="2" destOrd="0" presId="urn:microsoft.com/office/officeart/2005/8/layout/bProcess3"/>
    <dgm:cxn modelId="{1CE9BC45-8084-423D-A7B6-379F3F41C229}" type="presParOf" srcId="{8EBFA29A-409A-417B-ACCA-B18B04721618}" destId="{DA9342E7-8553-423F-84B0-6B8696A84857}" srcOrd="3" destOrd="0" presId="urn:microsoft.com/office/officeart/2005/8/layout/bProcess3"/>
    <dgm:cxn modelId="{3E588423-1C03-4D12-B343-2C1C3E14FA19}" type="presParOf" srcId="{DA9342E7-8553-423F-84B0-6B8696A84857}" destId="{07625708-44DA-4C00-B78A-6192A93762D8}" srcOrd="0" destOrd="0" presId="urn:microsoft.com/office/officeart/2005/8/layout/bProcess3"/>
    <dgm:cxn modelId="{9391264D-6F72-46B4-A3F9-CA1CD4DDD352}" type="presParOf" srcId="{8EBFA29A-409A-417B-ACCA-B18B04721618}" destId="{CC8D88EC-999D-4A01-ABE2-06164E6F47E5}" srcOrd="4" destOrd="0" presId="urn:microsoft.com/office/officeart/2005/8/layout/bProcess3"/>
    <dgm:cxn modelId="{6E76D580-0CF8-41B5-9370-255ABA2492C1}" type="presParOf" srcId="{8EBFA29A-409A-417B-ACCA-B18B04721618}" destId="{69B701C4-5AE0-404B-90B4-5A4E1C24A92E}" srcOrd="5" destOrd="0" presId="urn:microsoft.com/office/officeart/2005/8/layout/bProcess3"/>
    <dgm:cxn modelId="{B7D77C82-6D11-42F3-9997-F9C42D4C41A6}" type="presParOf" srcId="{69B701C4-5AE0-404B-90B4-5A4E1C24A92E}" destId="{86373CF7-6CDE-4E05-95FE-BC5E544F7851}" srcOrd="0" destOrd="0" presId="urn:microsoft.com/office/officeart/2005/8/layout/bProcess3"/>
    <dgm:cxn modelId="{6444AEA0-5A73-4DFF-8BD4-5B7422AB25CE}" type="presParOf" srcId="{8EBFA29A-409A-417B-ACCA-B18B04721618}" destId="{EDF24A6D-08E5-4E9E-B38C-EC534AC4AC92}" srcOrd="6" destOrd="0" presId="urn:microsoft.com/office/officeart/2005/8/layout/bProcess3"/>
    <dgm:cxn modelId="{EB55798C-3A20-4CCE-9B45-05041C70248F}" type="presParOf" srcId="{8EBFA29A-409A-417B-ACCA-B18B04721618}" destId="{6EE78F9D-7C1D-47AE-8CAD-F9A6FB312E56}" srcOrd="7" destOrd="0" presId="urn:microsoft.com/office/officeart/2005/8/layout/bProcess3"/>
    <dgm:cxn modelId="{C7F4E41F-A14B-4A12-8511-789559103A70}" type="presParOf" srcId="{6EE78F9D-7C1D-47AE-8CAD-F9A6FB312E56}" destId="{5DB4F7B9-E6AB-4C07-B4D6-6CD5DAC6B1B9}" srcOrd="0" destOrd="0" presId="urn:microsoft.com/office/officeart/2005/8/layout/bProcess3"/>
    <dgm:cxn modelId="{DCC8BC7A-C8EC-4A27-A743-A8D350BF8841}" type="presParOf" srcId="{8EBFA29A-409A-417B-ACCA-B18B04721618}" destId="{80043914-2794-4DCC-8CA9-64D532F33EE3}" srcOrd="8" destOrd="0" presId="urn:microsoft.com/office/officeart/2005/8/layout/bProcess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C9615B-5AE6-4895-A752-0CA06DB58620}" type="doc">
      <dgm:prSet loTypeId="urn:microsoft.com/office/officeart/2005/8/layout/cycle8" loCatId="cycle" qsTypeId="urn:microsoft.com/office/officeart/2005/8/quickstyle/simple3" qsCatId="simple" csTypeId="urn:microsoft.com/office/officeart/2005/8/colors/colorful5" csCatId="colorful" phldr="1"/>
      <dgm:spPr/>
    </dgm:pt>
    <dgm:pt modelId="{F4E2A4A2-E285-4B16-9D0F-59D0BA039E35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мотивы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C3F156-849E-427E-86F1-007E282F58AB}" type="parTrans" cxnId="{9B4F8463-D2E8-445B-A128-CF7ECC7E296E}">
      <dgm:prSet/>
      <dgm:spPr/>
      <dgm:t>
        <a:bodyPr/>
        <a:lstStyle/>
        <a:p>
          <a:endParaRPr lang="ru-RU"/>
        </a:p>
      </dgm:t>
    </dgm:pt>
    <dgm:pt modelId="{60D37E47-A48F-4D52-B0F8-9E16351C02FD}" type="sibTrans" cxnId="{9B4F8463-D2E8-445B-A128-CF7ECC7E296E}">
      <dgm:prSet/>
      <dgm:spPr/>
      <dgm:t>
        <a:bodyPr/>
        <a:lstStyle/>
        <a:p>
          <a:endParaRPr lang="ru-RU"/>
        </a:p>
      </dgm:t>
    </dgm:pt>
    <dgm:pt modelId="{7429BD10-2665-4CA4-AAB6-E6DD4368A459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ценности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40EEF5-2149-4856-8900-E95E380552D1}" type="parTrans" cxnId="{9A0441A4-9057-4674-8D22-9ABCA69F16B6}">
      <dgm:prSet/>
      <dgm:spPr/>
      <dgm:t>
        <a:bodyPr/>
        <a:lstStyle/>
        <a:p>
          <a:endParaRPr lang="ru-RU"/>
        </a:p>
      </dgm:t>
    </dgm:pt>
    <dgm:pt modelId="{0A8408AE-66FA-486D-AC34-43238A2DC122}" type="sibTrans" cxnId="{9A0441A4-9057-4674-8D22-9ABCA69F16B6}">
      <dgm:prSet/>
      <dgm:spPr/>
      <dgm:t>
        <a:bodyPr/>
        <a:lstStyle/>
        <a:p>
          <a:endParaRPr lang="ru-RU"/>
        </a:p>
      </dgm:t>
    </dgm:pt>
    <dgm:pt modelId="{EF34C4DC-7F19-49A1-8FDC-EB05982002BA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самооценка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5F7D63-E117-441A-BFED-DAD58C33E48D}" type="parTrans" cxnId="{A924A84F-E49C-433F-A7D3-5B304779FBA1}">
      <dgm:prSet/>
      <dgm:spPr/>
      <dgm:t>
        <a:bodyPr/>
        <a:lstStyle/>
        <a:p>
          <a:endParaRPr lang="ru-RU"/>
        </a:p>
      </dgm:t>
    </dgm:pt>
    <dgm:pt modelId="{443912E8-CDAE-4D04-87D1-114568B2996D}" type="sibTrans" cxnId="{A924A84F-E49C-433F-A7D3-5B304779FBA1}">
      <dgm:prSet/>
      <dgm:spPr/>
      <dgm:t>
        <a:bodyPr/>
        <a:lstStyle/>
        <a:p>
          <a:endParaRPr lang="ru-RU"/>
        </a:p>
      </dgm:t>
    </dgm:pt>
    <dgm:pt modelId="{C1EC2950-A527-4B8F-AF22-F5F8A68A88B5}" type="pres">
      <dgm:prSet presAssocID="{17C9615B-5AE6-4895-A752-0CA06DB58620}" presName="compositeShape" presStyleCnt="0">
        <dgm:presLayoutVars>
          <dgm:chMax val="7"/>
          <dgm:dir/>
          <dgm:resizeHandles val="exact"/>
        </dgm:presLayoutVars>
      </dgm:prSet>
      <dgm:spPr/>
    </dgm:pt>
    <dgm:pt modelId="{AE35E09A-9F98-468E-AC22-1BBF7B6B6976}" type="pres">
      <dgm:prSet presAssocID="{17C9615B-5AE6-4895-A752-0CA06DB58620}" presName="wedge1" presStyleLbl="node1" presStyleIdx="0" presStyleCnt="3" custScaleX="110000" custScaleY="110000"/>
      <dgm:spPr/>
      <dgm:t>
        <a:bodyPr/>
        <a:lstStyle/>
        <a:p>
          <a:endParaRPr lang="ru-RU"/>
        </a:p>
      </dgm:t>
    </dgm:pt>
    <dgm:pt modelId="{1AEF72A1-B287-408E-ACCF-303C3C55F481}" type="pres">
      <dgm:prSet presAssocID="{17C9615B-5AE6-4895-A752-0CA06DB58620}" presName="dummy1a" presStyleCnt="0"/>
      <dgm:spPr/>
    </dgm:pt>
    <dgm:pt modelId="{447A8916-27AA-4A0E-8B3D-17AE1D027795}" type="pres">
      <dgm:prSet presAssocID="{17C9615B-5AE6-4895-A752-0CA06DB58620}" presName="dummy1b" presStyleCnt="0"/>
      <dgm:spPr/>
    </dgm:pt>
    <dgm:pt modelId="{5126DD7C-0668-4F2B-BB96-CE280A472200}" type="pres">
      <dgm:prSet presAssocID="{17C9615B-5AE6-4895-A752-0CA06DB5862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319C1A-B7E5-490A-9630-F0E60BFAC098}" type="pres">
      <dgm:prSet presAssocID="{17C9615B-5AE6-4895-A752-0CA06DB58620}" presName="wedge2" presStyleLbl="node1" presStyleIdx="1" presStyleCnt="3" custScaleX="110000" custScaleY="110000"/>
      <dgm:spPr/>
      <dgm:t>
        <a:bodyPr/>
        <a:lstStyle/>
        <a:p>
          <a:endParaRPr lang="ru-RU"/>
        </a:p>
      </dgm:t>
    </dgm:pt>
    <dgm:pt modelId="{4B39225D-D75E-4BA6-8B3B-5F27878F5297}" type="pres">
      <dgm:prSet presAssocID="{17C9615B-5AE6-4895-A752-0CA06DB58620}" presName="dummy2a" presStyleCnt="0"/>
      <dgm:spPr/>
    </dgm:pt>
    <dgm:pt modelId="{46066A3D-3E15-446F-B9E8-77CC87010503}" type="pres">
      <dgm:prSet presAssocID="{17C9615B-5AE6-4895-A752-0CA06DB58620}" presName="dummy2b" presStyleCnt="0"/>
      <dgm:spPr/>
    </dgm:pt>
    <dgm:pt modelId="{1F667F39-4B03-40BC-B51E-F6109A0D9B4D}" type="pres">
      <dgm:prSet presAssocID="{17C9615B-5AE6-4895-A752-0CA06DB5862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115E0-D603-4C9E-B179-DF1276E9FD84}" type="pres">
      <dgm:prSet presAssocID="{17C9615B-5AE6-4895-A752-0CA06DB58620}" presName="wedge3" presStyleLbl="node1" presStyleIdx="2" presStyleCnt="3" custScaleX="110000" custScaleY="110000"/>
      <dgm:spPr/>
      <dgm:t>
        <a:bodyPr/>
        <a:lstStyle/>
        <a:p>
          <a:endParaRPr lang="ru-RU"/>
        </a:p>
      </dgm:t>
    </dgm:pt>
    <dgm:pt modelId="{4472FE57-3377-47D2-B3E2-8B02EC559DB8}" type="pres">
      <dgm:prSet presAssocID="{17C9615B-5AE6-4895-A752-0CA06DB58620}" presName="dummy3a" presStyleCnt="0"/>
      <dgm:spPr/>
    </dgm:pt>
    <dgm:pt modelId="{CCA911FB-A50F-4C49-83C6-2B7AF42EBB45}" type="pres">
      <dgm:prSet presAssocID="{17C9615B-5AE6-4895-A752-0CA06DB58620}" presName="dummy3b" presStyleCnt="0"/>
      <dgm:spPr/>
    </dgm:pt>
    <dgm:pt modelId="{BCB058D0-2B70-4631-9334-3C30CAF7FDFA}" type="pres">
      <dgm:prSet presAssocID="{17C9615B-5AE6-4895-A752-0CA06DB5862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6CEF5A-5EA1-4C54-A18B-BC641052E60B}" type="pres">
      <dgm:prSet presAssocID="{60D37E47-A48F-4D52-B0F8-9E16351C02FD}" presName="arrowWedge1" presStyleLbl="fgSibTrans2D1" presStyleIdx="0" presStyleCnt="3" custScaleX="110000" custScaleY="110000"/>
      <dgm:spPr/>
    </dgm:pt>
    <dgm:pt modelId="{41E3F083-07CE-47E9-BBED-96AD33261835}" type="pres">
      <dgm:prSet presAssocID="{0A8408AE-66FA-486D-AC34-43238A2DC122}" presName="arrowWedge2" presStyleLbl="fgSibTrans2D1" presStyleIdx="1" presStyleCnt="3" custScaleX="110000" custScaleY="110000"/>
      <dgm:spPr/>
    </dgm:pt>
    <dgm:pt modelId="{BCB78901-E7B2-44C6-97DC-E55E76238657}" type="pres">
      <dgm:prSet presAssocID="{443912E8-CDAE-4D04-87D1-114568B2996D}" presName="arrowWedge3" presStyleLbl="fgSibTrans2D1" presStyleIdx="2" presStyleCnt="3" custScaleX="110000" custScaleY="110000"/>
      <dgm:spPr/>
    </dgm:pt>
  </dgm:ptLst>
  <dgm:cxnLst>
    <dgm:cxn modelId="{B457C4E9-BC8F-4A71-9F01-9C618DE9B618}" type="presOf" srcId="{EF34C4DC-7F19-49A1-8FDC-EB05982002BA}" destId="{BCB058D0-2B70-4631-9334-3C30CAF7FDFA}" srcOrd="1" destOrd="0" presId="urn:microsoft.com/office/officeart/2005/8/layout/cycle8"/>
    <dgm:cxn modelId="{5885E628-BC79-4C5D-B906-64C086CD5040}" type="presOf" srcId="{7429BD10-2665-4CA4-AAB6-E6DD4368A459}" destId="{1F667F39-4B03-40BC-B51E-F6109A0D9B4D}" srcOrd="1" destOrd="0" presId="urn:microsoft.com/office/officeart/2005/8/layout/cycle8"/>
    <dgm:cxn modelId="{0421FE69-227A-4260-9151-D519036611B1}" type="presOf" srcId="{F4E2A4A2-E285-4B16-9D0F-59D0BA039E35}" destId="{5126DD7C-0668-4F2B-BB96-CE280A472200}" srcOrd="1" destOrd="0" presId="urn:microsoft.com/office/officeart/2005/8/layout/cycle8"/>
    <dgm:cxn modelId="{9B4F8463-D2E8-445B-A128-CF7ECC7E296E}" srcId="{17C9615B-5AE6-4895-A752-0CA06DB58620}" destId="{F4E2A4A2-E285-4B16-9D0F-59D0BA039E35}" srcOrd="0" destOrd="0" parTransId="{36C3F156-849E-427E-86F1-007E282F58AB}" sibTransId="{60D37E47-A48F-4D52-B0F8-9E16351C02FD}"/>
    <dgm:cxn modelId="{E2E11B69-E020-47D2-A265-F0308539A517}" type="presOf" srcId="{7429BD10-2665-4CA4-AAB6-E6DD4368A459}" destId="{7F319C1A-B7E5-490A-9630-F0E60BFAC098}" srcOrd="0" destOrd="0" presId="urn:microsoft.com/office/officeart/2005/8/layout/cycle8"/>
    <dgm:cxn modelId="{A8F6B0BB-CED3-4589-B486-6F070C46A2C5}" type="presOf" srcId="{17C9615B-5AE6-4895-A752-0CA06DB58620}" destId="{C1EC2950-A527-4B8F-AF22-F5F8A68A88B5}" srcOrd="0" destOrd="0" presId="urn:microsoft.com/office/officeart/2005/8/layout/cycle8"/>
    <dgm:cxn modelId="{442B9A2C-B2FA-4374-824E-831DBB37B8E2}" type="presOf" srcId="{EF34C4DC-7F19-49A1-8FDC-EB05982002BA}" destId="{357115E0-D603-4C9E-B179-DF1276E9FD84}" srcOrd="0" destOrd="0" presId="urn:microsoft.com/office/officeart/2005/8/layout/cycle8"/>
    <dgm:cxn modelId="{2CF7741D-D7BD-4CF0-B8A7-C9ECB13FB3C0}" type="presOf" srcId="{F4E2A4A2-E285-4B16-9D0F-59D0BA039E35}" destId="{AE35E09A-9F98-468E-AC22-1BBF7B6B6976}" srcOrd="0" destOrd="0" presId="urn:microsoft.com/office/officeart/2005/8/layout/cycle8"/>
    <dgm:cxn modelId="{A924A84F-E49C-433F-A7D3-5B304779FBA1}" srcId="{17C9615B-5AE6-4895-A752-0CA06DB58620}" destId="{EF34C4DC-7F19-49A1-8FDC-EB05982002BA}" srcOrd="2" destOrd="0" parTransId="{F35F7D63-E117-441A-BFED-DAD58C33E48D}" sibTransId="{443912E8-CDAE-4D04-87D1-114568B2996D}"/>
    <dgm:cxn modelId="{9A0441A4-9057-4674-8D22-9ABCA69F16B6}" srcId="{17C9615B-5AE6-4895-A752-0CA06DB58620}" destId="{7429BD10-2665-4CA4-AAB6-E6DD4368A459}" srcOrd="1" destOrd="0" parTransId="{3540EEF5-2149-4856-8900-E95E380552D1}" sibTransId="{0A8408AE-66FA-486D-AC34-43238A2DC122}"/>
    <dgm:cxn modelId="{5E63E1DA-4F93-42CB-9720-622722842B4D}" type="presParOf" srcId="{C1EC2950-A527-4B8F-AF22-F5F8A68A88B5}" destId="{AE35E09A-9F98-468E-AC22-1BBF7B6B6976}" srcOrd="0" destOrd="0" presId="urn:microsoft.com/office/officeart/2005/8/layout/cycle8"/>
    <dgm:cxn modelId="{88838C9A-05C5-4584-AB8E-3B9B9088B7E7}" type="presParOf" srcId="{C1EC2950-A527-4B8F-AF22-F5F8A68A88B5}" destId="{1AEF72A1-B287-408E-ACCF-303C3C55F481}" srcOrd="1" destOrd="0" presId="urn:microsoft.com/office/officeart/2005/8/layout/cycle8"/>
    <dgm:cxn modelId="{40DF9B03-EA52-4328-8301-54E6839A859E}" type="presParOf" srcId="{C1EC2950-A527-4B8F-AF22-F5F8A68A88B5}" destId="{447A8916-27AA-4A0E-8B3D-17AE1D027795}" srcOrd="2" destOrd="0" presId="urn:microsoft.com/office/officeart/2005/8/layout/cycle8"/>
    <dgm:cxn modelId="{4E81D04D-2D64-493F-878F-2CC0F4639DB8}" type="presParOf" srcId="{C1EC2950-A527-4B8F-AF22-F5F8A68A88B5}" destId="{5126DD7C-0668-4F2B-BB96-CE280A472200}" srcOrd="3" destOrd="0" presId="urn:microsoft.com/office/officeart/2005/8/layout/cycle8"/>
    <dgm:cxn modelId="{0A112647-1B23-46CF-A9E8-FF9EEFA7608D}" type="presParOf" srcId="{C1EC2950-A527-4B8F-AF22-F5F8A68A88B5}" destId="{7F319C1A-B7E5-490A-9630-F0E60BFAC098}" srcOrd="4" destOrd="0" presId="urn:microsoft.com/office/officeart/2005/8/layout/cycle8"/>
    <dgm:cxn modelId="{CBA897E2-E154-4A55-ABF6-B2FDDF4C3D04}" type="presParOf" srcId="{C1EC2950-A527-4B8F-AF22-F5F8A68A88B5}" destId="{4B39225D-D75E-4BA6-8B3B-5F27878F5297}" srcOrd="5" destOrd="0" presId="urn:microsoft.com/office/officeart/2005/8/layout/cycle8"/>
    <dgm:cxn modelId="{9506D4B0-8C00-46C3-BDF5-F1D74426B9E8}" type="presParOf" srcId="{C1EC2950-A527-4B8F-AF22-F5F8A68A88B5}" destId="{46066A3D-3E15-446F-B9E8-77CC87010503}" srcOrd="6" destOrd="0" presId="urn:microsoft.com/office/officeart/2005/8/layout/cycle8"/>
    <dgm:cxn modelId="{CC94A5DD-8E5A-4EC3-AB88-9E708D4047D4}" type="presParOf" srcId="{C1EC2950-A527-4B8F-AF22-F5F8A68A88B5}" destId="{1F667F39-4B03-40BC-B51E-F6109A0D9B4D}" srcOrd="7" destOrd="0" presId="urn:microsoft.com/office/officeart/2005/8/layout/cycle8"/>
    <dgm:cxn modelId="{9DB2DDA3-2F3F-48F9-B574-B74D25E56218}" type="presParOf" srcId="{C1EC2950-A527-4B8F-AF22-F5F8A68A88B5}" destId="{357115E0-D603-4C9E-B179-DF1276E9FD84}" srcOrd="8" destOrd="0" presId="urn:microsoft.com/office/officeart/2005/8/layout/cycle8"/>
    <dgm:cxn modelId="{2B671CC9-316F-4760-85EF-6E44AB27335D}" type="presParOf" srcId="{C1EC2950-A527-4B8F-AF22-F5F8A68A88B5}" destId="{4472FE57-3377-47D2-B3E2-8B02EC559DB8}" srcOrd="9" destOrd="0" presId="urn:microsoft.com/office/officeart/2005/8/layout/cycle8"/>
    <dgm:cxn modelId="{E23CBA19-4708-4C48-A136-98E9499CCCB3}" type="presParOf" srcId="{C1EC2950-A527-4B8F-AF22-F5F8A68A88B5}" destId="{CCA911FB-A50F-4C49-83C6-2B7AF42EBB45}" srcOrd="10" destOrd="0" presId="urn:microsoft.com/office/officeart/2005/8/layout/cycle8"/>
    <dgm:cxn modelId="{E575FB7C-6B72-444F-BC22-3395C300A4C7}" type="presParOf" srcId="{C1EC2950-A527-4B8F-AF22-F5F8A68A88B5}" destId="{BCB058D0-2B70-4631-9334-3C30CAF7FDFA}" srcOrd="11" destOrd="0" presId="urn:microsoft.com/office/officeart/2005/8/layout/cycle8"/>
    <dgm:cxn modelId="{D1CE7A84-0519-4767-BA7C-C8B5E67C3A4A}" type="presParOf" srcId="{C1EC2950-A527-4B8F-AF22-F5F8A68A88B5}" destId="{AA6CEF5A-5EA1-4C54-A18B-BC641052E60B}" srcOrd="12" destOrd="0" presId="urn:microsoft.com/office/officeart/2005/8/layout/cycle8"/>
    <dgm:cxn modelId="{D100757E-C4B3-4D07-98E0-E13721C16826}" type="presParOf" srcId="{C1EC2950-A527-4B8F-AF22-F5F8A68A88B5}" destId="{41E3F083-07CE-47E9-BBED-96AD33261835}" srcOrd="13" destOrd="0" presId="urn:microsoft.com/office/officeart/2005/8/layout/cycle8"/>
    <dgm:cxn modelId="{E4A49855-1838-4D67-AB3E-02E9CA4D0F70}" type="presParOf" srcId="{C1EC2950-A527-4B8F-AF22-F5F8A68A88B5}" destId="{BCB78901-E7B2-44C6-97DC-E55E76238657}" srcOrd="14" destOrd="0" presId="urn:microsoft.com/office/officeart/2005/8/layout/cycle8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6E84B8-8466-4805-A3AF-77DE962D5FD8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72FB9F5-B5B9-4D56-88AB-C2B7E6D94C8E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rgbClr val="6600CC"/>
              </a:solidFill>
            </a:rPr>
            <a:t>МОТИВАЦИОННЫЙ КОНФЛИКТ</a:t>
          </a:r>
          <a:endParaRPr lang="ru-RU" sz="2400" b="1" dirty="0">
            <a:solidFill>
              <a:srgbClr val="6600CC"/>
            </a:solidFill>
          </a:endParaRPr>
        </a:p>
      </dgm:t>
    </dgm:pt>
    <dgm:pt modelId="{9212C189-8AEB-47E5-9C3C-DCBBEDAA416F}" type="parTrans" cxnId="{426AD4CD-5678-45A1-9564-9BAC06BB2817}">
      <dgm:prSet/>
      <dgm:spPr/>
      <dgm:t>
        <a:bodyPr/>
        <a:lstStyle/>
        <a:p>
          <a:endParaRPr lang="ru-RU"/>
        </a:p>
      </dgm:t>
    </dgm:pt>
    <dgm:pt modelId="{C53D98BD-CCD3-4C05-8674-E0C2D6B5963C}" type="sibTrans" cxnId="{426AD4CD-5678-45A1-9564-9BAC06BB2817}">
      <dgm:prSet/>
      <dgm:spPr/>
      <dgm:t>
        <a:bodyPr/>
        <a:lstStyle/>
        <a:p>
          <a:endParaRPr lang="ru-RU"/>
        </a:p>
      </dgm:t>
    </dgm:pt>
    <dgm:pt modelId="{B86D16E7-1569-4340-A92C-6595E5950C7E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rgbClr val="000066"/>
              </a:solidFill>
            </a:rPr>
            <a:t>НРАВСТВЕННЫЙ КОНФЛИКТ</a:t>
          </a:r>
          <a:endParaRPr lang="ru-RU" sz="2400" b="1" dirty="0">
            <a:solidFill>
              <a:srgbClr val="000066"/>
            </a:solidFill>
          </a:endParaRPr>
        </a:p>
      </dgm:t>
    </dgm:pt>
    <dgm:pt modelId="{599D7CE4-C229-4AD0-8BE3-5ED2259FAA5A}" type="parTrans" cxnId="{C1DFE8F9-EF41-43B5-A9BB-164C7F51D1FD}">
      <dgm:prSet/>
      <dgm:spPr/>
      <dgm:t>
        <a:bodyPr/>
        <a:lstStyle/>
        <a:p>
          <a:endParaRPr lang="ru-RU"/>
        </a:p>
      </dgm:t>
    </dgm:pt>
    <dgm:pt modelId="{CA492A0B-35B6-441D-A02F-11A1D3838041}" type="sibTrans" cxnId="{C1DFE8F9-EF41-43B5-A9BB-164C7F51D1FD}">
      <dgm:prSet/>
      <dgm:spPr/>
      <dgm:t>
        <a:bodyPr/>
        <a:lstStyle/>
        <a:p>
          <a:endParaRPr lang="ru-RU"/>
        </a:p>
      </dgm:t>
    </dgm:pt>
    <dgm:pt modelId="{61002D09-15BD-4DA5-A926-4D7E5FF96044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100" b="1" dirty="0" smtClean="0">
              <a:solidFill>
                <a:srgbClr val="660066"/>
              </a:solidFill>
            </a:rPr>
            <a:t>КОНФЛИКТ НЕРЕАЛИЗОВАННОГО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100" b="1" dirty="0" smtClean="0">
              <a:solidFill>
                <a:srgbClr val="660066"/>
              </a:solidFill>
            </a:rPr>
            <a:t>ЖЕЛАНИЯ</a:t>
          </a:r>
          <a:endParaRPr lang="ru-RU" sz="2100" b="1" dirty="0">
            <a:solidFill>
              <a:srgbClr val="660066"/>
            </a:solidFill>
          </a:endParaRPr>
        </a:p>
      </dgm:t>
    </dgm:pt>
    <dgm:pt modelId="{771B8F3F-FB4D-404B-B132-E08DE9B06AB5}" type="parTrans" cxnId="{257E16B3-FA7A-45EC-BDDD-4FCC85A132AA}">
      <dgm:prSet/>
      <dgm:spPr/>
      <dgm:t>
        <a:bodyPr/>
        <a:lstStyle/>
        <a:p>
          <a:endParaRPr lang="ru-RU"/>
        </a:p>
      </dgm:t>
    </dgm:pt>
    <dgm:pt modelId="{0D67AFE5-450E-466F-B8E1-C1B474E6E4DA}" type="sibTrans" cxnId="{257E16B3-FA7A-45EC-BDDD-4FCC85A132AA}">
      <dgm:prSet/>
      <dgm:spPr/>
      <dgm:t>
        <a:bodyPr/>
        <a:lstStyle/>
        <a:p>
          <a:endParaRPr lang="ru-RU"/>
        </a:p>
      </dgm:t>
    </dgm:pt>
    <dgm:pt modelId="{91E5A5C7-75C3-4D98-80D5-69090BEA6511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rgbClr val="A50021"/>
              </a:solidFill>
            </a:rPr>
            <a:t>РОЛЕВОЙ КОНФЛИКТ</a:t>
          </a:r>
          <a:endParaRPr lang="ru-RU" sz="2400" b="1" dirty="0">
            <a:solidFill>
              <a:srgbClr val="A50021"/>
            </a:solidFill>
          </a:endParaRPr>
        </a:p>
      </dgm:t>
    </dgm:pt>
    <dgm:pt modelId="{4FD0EB31-7F0B-4D47-BBCA-169AF16590C2}" type="parTrans" cxnId="{54065CCB-6A5B-45C7-AF61-90A23B942D5F}">
      <dgm:prSet/>
      <dgm:spPr/>
      <dgm:t>
        <a:bodyPr/>
        <a:lstStyle/>
        <a:p>
          <a:endParaRPr lang="ru-RU"/>
        </a:p>
      </dgm:t>
    </dgm:pt>
    <dgm:pt modelId="{31B92AC5-2AF9-473D-B5DE-AFECAE30EC3A}" type="sibTrans" cxnId="{54065CCB-6A5B-45C7-AF61-90A23B942D5F}">
      <dgm:prSet/>
      <dgm:spPr/>
      <dgm:t>
        <a:bodyPr/>
        <a:lstStyle/>
        <a:p>
          <a:endParaRPr lang="ru-RU"/>
        </a:p>
      </dgm:t>
    </dgm:pt>
    <dgm:pt modelId="{5115FCE6-F9EA-4B49-9326-6FF8C3A8FE9E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rgbClr val="663300"/>
              </a:solidFill>
            </a:rPr>
            <a:t>АДАПТИВНЫЙ КОНФЛИКТ</a:t>
          </a:r>
          <a:endParaRPr lang="ru-RU" sz="2400" b="1" dirty="0">
            <a:solidFill>
              <a:srgbClr val="663300"/>
            </a:solidFill>
          </a:endParaRPr>
        </a:p>
      </dgm:t>
    </dgm:pt>
    <dgm:pt modelId="{123B6D7F-AA5E-4E1C-BD02-8FF7225B2F05}" type="parTrans" cxnId="{00D475AB-9D24-405F-93B0-7247032D2A58}">
      <dgm:prSet/>
      <dgm:spPr/>
      <dgm:t>
        <a:bodyPr/>
        <a:lstStyle/>
        <a:p>
          <a:endParaRPr lang="ru-RU"/>
        </a:p>
      </dgm:t>
    </dgm:pt>
    <dgm:pt modelId="{F6EFD0D6-91D0-4ED9-8DD8-C77B77066B69}" type="sibTrans" cxnId="{00D475AB-9D24-405F-93B0-7247032D2A58}">
      <dgm:prSet/>
      <dgm:spPr/>
      <dgm:t>
        <a:bodyPr/>
        <a:lstStyle/>
        <a:p>
          <a:endParaRPr lang="ru-RU"/>
        </a:p>
      </dgm:t>
    </dgm:pt>
    <dgm:pt modelId="{CBBEF6FC-3267-4BDD-BCCB-F75F1D30578D}">
      <dgm:prSet phldrT="[Текст]" custT="1"/>
      <dgm:spPr/>
      <dgm:t>
        <a:bodyPr/>
        <a:lstStyle/>
        <a:p>
          <a:pPr algn="ctr"/>
          <a:r>
            <a:rPr lang="ru-RU" sz="2100" b="1" dirty="0" smtClean="0">
              <a:solidFill>
                <a:srgbClr val="006600"/>
              </a:solidFill>
            </a:rPr>
            <a:t>КОНФЛИКТ НЕАДЕКВАТНОЙ САМООЦЕНКИ</a:t>
          </a:r>
          <a:endParaRPr lang="ru-RU" sz="2100" b="1" dirty="0">
            <a:solidFill>
              <a:srgbClr val="006600"/>
            </a:solidFill>
          </a:endParaRPr>
        </a:p>
      </dgm:t>
    </dgm:pt>
    <dgm:pt modelId="{906591C2-5645-4E92-9549-F293A1167F40}" type="parTrans" cxnId="{6C32AE84-F0EB-4930-BF92-A7EB318269DB}">
      <dgm:prSet/>
      <dgm:spPr/>
      <dgm:t>
        <a:bodyPr/>
        <a:lstStyle/>
        <a:p>
          <a:endParaRPr lang="ru-RU"/>
        </a:p>
      </dgm:t>
    </dgm:pt>
    <dgm:pt modelId="{201F9CD5-E31D-4C01-9971-0A2179B89903}" type="sibTrans" cxnId="{6C32AE84-F0EB-4930-BF92-A7EB318269DB}">
      <dgm:prSet/>
      <dgm:spPr/>
      <dgm:t>
        <a:bodyPr/>
        <a:lstStyle/>
        <a:p>
          <a:endParaRPr lang="ru-RU"/>
        </a:p>
      </dgm:t>
    </dgm:pt>
    <dgm:pt modelId="{9B0E221D-7A64-44E5-AA7A-EA678E6DE74B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rgbClr val="003366"/>
              </a:solidFill>
            </a:rPr>
            <a:t>НЕВРОТИЧЕСКИЙ КОНФЛИКТ</a:t>
          </a:r>
          <a:endParaRPr lang="ru-RU" sz="2400" b="1" dirty="0">
            <a:solidFill>
              <a:srgbClr val="003366"/>
            </a:solidFill>
          </a:endParaRPr>
        </a:p>
      </dgm:t>
    </dgm:pt>
    <dgm:pt modelId="{23D99DE7-1E92-41E1-8D64-EE711E25EA76}" type="parTrans" cxnId="{2FF2B680-789F-4A35-A543-8D756C69F8C6}">
      <dgm:prSet/>
      <dgm:spPr/>
      <dgm:t>
        <a:bodyPr/>
        <a:lstStyle/>
        <a:p>
          <a:endParaRPr lang="ru-RU"/>
        </a:p>
      </dgm:t>
    </dgm:pt>
    <dgm:pt modelId="{C9830481-BCCC-41C6-9EE1-7333AB2F9891}" type="sibTrans" cxnId="{2FF2B680-789F-4A35-A543-8D756C69F8C6}">
      <dgm:prSet/>
      <dgm:spPr/>
      <dgm:t>
        <a:bodyPr/>
        <a:lstStyle/>
        <a:p>
          <a:endParaRPr lang="ru-RU"/>
        </a:p>
      </dgm:t>
    </dgm:pt>
    <dgm:pt modelId="{C1155193-5357-426D-9073-0DCC3DC3EB25}" type="pres">
      <dgm:prSet presAssocID="{C26E84B8-8466-4805-A3AF-77DE962D5FD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875E2B-8D91-4C6E-A4D6-625025918992}" type="pres">
      <dgm:prSet presAssocID="{D72FB9F5-B5B9-4D56-88AB-C2B7E6D94C8E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704B70-FBEC-4741-B35C-39FE0A148C2D}" type="pres">
      <dgm:prSet presAssocID="{C53D98BD-CCD3-4C05-8674-E0C2D6B5963C}" presName="spacer" presStyleCnt="0"/>
      <dgm:spPr/>
    </dgm:pt>
    <dgm:pt modelId="{D5A5E20A-F2C9-406C-A8CB-53D73D3717D0}" type="pres">
      <dgm:prSet presAssocID="{B86D16E7-1569-4340-A92C-6595E5950C7E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3AE8B-F790-4C00-978F-88EA5B5CB87E}" type="pres">
      <dgm:prSet presAssocID="{CA492A0B-35B6-441D-A02F-11A1D3838041}" presName="spacer" presStyleCnt="0"/>
      <dgm:spPr/>
    </dgm:pt>
    <dgm:pt modelId="{6C4CF4A0-2C69-4E16-97AC-6044A5F7A10D}" type="pres">
      <dgm:prSet presAssocID="{61002D09-15BD-4DA5-A926-4D7E5FF96044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E73B43-71F2-430D-AAC1-4E7ADDE8EAF0}" type="pres">
      <dgm:prSet presAssocID="{0D67AFE5-450E-466F-B8E1-C1B474E6E4DA}" presName="spacer" presStyleCnt="0"/>
      <dgm:spPr/>
    </dgm:pt>
    <dgm:pt modelId="{49A64BB5-4763-4952-BDC7-BF1223D072FF}" type="pres">
      <dgm:prSet presAssocID="{91E5A5C7-75C3-4D98-80D5-69090BEA6511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C5653E-D0A9-4FED-9547-F235893954A6}" type="pres">
      <dgm:prSet presAssocID="{31B92AC5-2AF9-473D-B5DE-AFECAE30EC3A}" presName="spacer" presStyleCnt="0"/>
      <dgm:spPr/>
    </dgm:pt>
    <dgm:pt modelId="{5915D58C-8473-4E6D-98AB-9B7E542432E1}" type="pres">
      <dgm:prSet presAssocID="{5115FCE6-F9EA-4B49-9326-6FF8C3A8FE9E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FDD3DD-2996-4F15-BC47-DDC000903C43}" type="pres">
      <dgm:prSet presAssocID="{F6EFD0D6-91D0-4ED9-8DD8-C77B77066B69}" presName="spacer" presStyleCnt="0"/>
      <dgm:spPr/>
    </dgm:pt>
    <dgm:pt modelId="{997685F1-F4FF-4D90-BB2E-783499ABBAB7}" type="pres">
      <dgm:prSet presAssocID="{CBBEF6FC-3267-4BDD-BCCB-F75F1D30578D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8F271E-27B1-49BA-AAA3-88D6D9667BA3}" type="pres">
      <dgm:prSet presAssocID="{201F9CD5-E31D-4C01-9971-0A2179B89903}" presName="spacer" presStyleCnt="0"/>
      <dgm:spPr/>
    </dgm:pt>
    <dgm:pt modelId="{0F7E1B8C-67A7-4E9B-A5CE-4F0314065207}" type="pres">
      <dgm:prSet presAssocID="{9B0E221D-7A64-44E5-AA7A-EA678E6DE74B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A7DEC8-B598-4A4C-B069-C7F5E317CF8F}" type="presOf" srcId="{C26E84B8-8466-4805-A3AF-77DE962D5FD8}" destId="{C1155193-5357-426D-9073-0DCC3DC3EB25}" srcOrd="0" destOrd="0" presId="urn:microsoft.com/office/officeart/2005/8/layout/vList2"/>
    <dgm:cxn modelId="{2FF2B680-789F-4A35-A543-8D756C69F8C6}" srcId="{C26E84B8-8466-4805-A3AF-77DE962D5FD8}" destId="{9B0E221D-7A64-44E5-AA7A-EA678E6DE74B}" srcOrd="6" destOrd="0" parTransId="{23D99DE7-1E92-41E1-8D64-EE711E25EA76}" sibTransId="{C9830481-BCCC-41C6-9EE1-7333AB2F9891}"/>
    <dgm:cxn modelId="{AA5C5C29-C9A8-4CFC-9448-25EBA40C1071}" type="presOf" srcId="{61002D09-15BD-4DA5-A926-4D7E5FF96044}" destId="{6C4CF4A0-2C69-4E16-97AC-6044A5F7A10D}" srcOrd="0" destOrd="0" presId="urn:microsoft.com/office/officeart/2005/8/layout/vList2"/>
    <dgm:cxn modelId="{257E16B3-FA7A-45EC-BDDD-4FCC85A132AA}" srcId="{C26E84B8-8466-4805-A3AF-77DE962D5FD8}" destId="{61002D09-15BD-4DA5-A926-4D7E5FF96044}" srcOrd="2" destOrd="0" parTransId="{771B8F3F-FB4D-404B-B132-E08DE9B06AB5}" sibTransId="{0D67AFE5-450E-466F-B8E1-C1B474E6E4DA}"/>
    <dgm:cxn modelId="{426AD4CD-5678-45A1-9564-9BAC06BB2817}" srcId="{C26E84B8-8466-4805-A3AF-77DE962D5FD8}" destId="{D72FB9F5-B5B9-4D56-88AB-C2B7E6D94C8E}" srcOrd="0" destOrd="0" parTransId="{9212C189-8AEB-47E5-9C3C-DCBBEDAA416F}" sibTransId="{C53D98BD-CCD3-4C05-8674-E0C2D6B5963C}"/>
    <dgm:cxn modelId="{98D3571B-A732-4902-855C-1303C71ED74A}" type="presOf" srcId="{D72FB9F5-B5B9-4D56-88AB-C2B7E6D94C8E}" destId="{22875E2B-8D91-4C6E-A4D6-625025918992}" srcOrd="0" destOrd="0" presId="urn:microsoft.com/office/officeart/2005/8/layout/vList2"/>
    <dgm:cxn modelId="{67041F2F-C452-49B6-8E65-621CF602DC5E}" type="presOf" srcId="{9B0E221D-7A64-44E5-AA7A-EA678E6DE74B}" destId="{0F7E1B8C-67A7-4E9B-A5CE-4F0314065207}" srcOrd="0" destOrd="0" presId="urn:microsoft.com/office/officeart/2005/8/layout/vList2"/>
    <dgm:cxn modelId="{2C1693A6-BF2C-4D1D-B3BA-431C60D00D99}" type="presOf" srcId="{B86D16E7-1569-4340-A92C-6595E5950C7E}" destId="{D5A5E20A-F2C9-406C-A8CB-53D73D3717D0}" srcOrd="0" destOrd="0" presId="urn:microsoft.com/office/officeart/2005/8/layout/vList2"/>
    <dgm:cxn modelId="{00D475AB-9D24-405F-93B0-7247032D2A58}" srcId="{C26E84B8-8466-4805-A3AF-77DE962D5FD8}" destId="{5115FCE6-F9EA-4B49-9326-6FF8C3A8FE9E}" srcOrd="4" destOrd="0" parTransId="{123B6D7F-AA5E-4E1C-BD02-8FF7225B2F05}" sibTransId="{F6EFD0D6-91D0-4ED9-8DD8-C77B77066B69}"/>
    <dgm:cxn modelId="{C3763F94-54E0-4F23-9245-BFAFD5A7405F}" type="presOf" srcId="{CBBEF6FC-3267-4BDD-BCCB-F75F1D30578D}" destId="{997685F1-F4FF-4D90-BB2E-783499ABBAB7}" srcOrd="0" destOrd="0" presId="urn:microsoft.com/office/officeart/2005/8/layout/vList2"/>
    <dgm:cxn modelId="{6C32AE84-F0EB-4930-BF92-A7EB318269DB}" srcId="{C26E84B8-8466-4805-A3AF-77DE962D5FD8}" destId="{CBBEF6FC-3267-4BDD-BCCB-F75F1D30578D}" srcOrd="5" destOrd="0" parTransId="{906591C2-5645-4E92-9549-F293A1167F40}" sibTransId="{201F9CD5-E31D-4C01-9971-0A2179B89903}"/>
    <dgm:cxn modelId="{54065CCB-6A5B-45C7-AF61-90A23B942D5F}" srcId="{C26E84B8-8466-4805-A3AF-77DE962D5FD8}" destId="{91E5A5C7-75C3-4D98-80D5-69090BEA6511}" srcOrd="3" destOrd="0" parTransId="{4FD0EB31-7F0B-4D47-BBCA-169AF16590C2}" sibTransId="{31B92AC5-2AF9-473D-B5DE-AFECAE30EC3A}"/>
    <dgm:cxn modelId="{C1DFE8F9-EF41-43B5-A9BB-164C7F51D1FD}" srcId="{C26E84B8-8466-4805-A3AF-77DE962D5FD8}" destId="{B86D16E7-1569-4340-A92C-6595E5950C7E}" srcOrd="1" destOrd="0" parTransId="{599D7CE4-C229-4AD0-8BE3-5ED2259FAA5A}" sibTransId="{CA492A0B-35B6-441D-A02F-11A1D3838041}"/>
    <dgm:cxn modelId="{67B39B56-F70B-49BE-96F0-6C20B1BCCFCE}" type="presOf" srcId="{5115FCE6-F9EA-4B49-9326-6FF8C3A8FE9E}" destId="{5915D58C-8473-4E6D-98AB-9B7E542432E1}" srcOrd="0" destOrd="0" presId="urn:microsoft.com/office/officeart/2005/8/layout/vList2"/>
    <dgm:cxn modelId="{C285E57A-9E62-4727-9DBB-53DDF844F711}" type="presOf" srcId="{91E5A5C7-75C3-4D98-80D5-69090BEA6511}" destId="{49A64BB5-4763-4952-BDC7-BF1223D072FF}" srcOrd="0" destOrd="0" presId="urn:microsoft.com/office/officeart/2005/8/layout/vList2"/>
    <dgm:cxn modelId="{DFC98436-607B-48F4-92AF-E03F8BD9D2B3}" type="presParOf" srcId="{C1155193-5357-426D-9073-0DCC3DC3EB25}" destId="{22875E2B-8D91-4C6E-A4D6-625025918992}" srcOrd="0" destOrd="0" presId="urn:microsoft.com/office/officeart/2005/8/layout/vList2"/>
    <dgm:cxn modelId="{413A1289-B805-4D79-AA1A-35286EF8AD1A}" type="presParOf" srcId="{C1155193-5357-426D-9073-0DCC3DC3EB25}" destId="{F7704B70-FBEC-4741-B35C-39FE0A148C2D}" srcOrd="1" destOrd="0" presId="urn:microsoft.com/office/officeart/2005/8/layout/vList2"/>
    <dgm:cxn modelId="{ADA61DEE-D194-4D8E-BD66-00385468DD12}" type="presParOf" srcId="{C1155193-5357-426D-9073-0DCC3DC3EB25}" destId="{D5A5E20A-F2C9-406C-A8CB-53D73D3717D0}" srcOrd="2" destOrd="0" presId="urn:microsoft.com/office/officeart/2005/8/layout/vList2"/>
    <dgm:cxn modelId="{BC95B619-7CAE-4175-9D5B-9F117125EFF6}" type="presParOf" srcId="{C1155193-5357-426D-9073-0DCC3DC3EB25}" destId="{A623AE8B-F790-4C00-978F-88EA5B5CB87E}" srcOrd="3" destOrd="0" presId="urn:microsoft.com/office/officeart/2005/8/layout/vList2"/>
    <dgm:cxn modelId="{87E0EF0F-6862-4A65-8DCF-CDD8A0270394}" type="presParOf" srcId="{C1155193-5357-426D-9073-0DCC3DC3EB25}" destId="{6C4CF4A0-2C69-4E16-97AC-6044A5F7A10D}" srcOrd="4" destOrd="0" presId="urn:microsoft.com/office/officeart/2005/8/layout/vList2"/>
    <dgm:cxn modelId="{A0F27BA6-C03D-412F-A3E3-FD152BE32738}" type="presParOf" srcId="{C1155193-5357-426D-9073-0DCC3DC3EB25}" destId="{86E73B43-71F2-430D-AAC1-4E7ADDE8EAF0}" srcOrd="5" destOrd="0" presId="urn:microsoft.com/office/officeart/2005/8/layout/vList2"/>
    <dgm:cxn modelId="{358D6F4B-A80F-4C13-A77A-5E8C243DAB4B}" type="presParOf" srcId="{C1155193-5357-426D-9073-0DCC3DC3EB25}" destId="{49A64BB5-4763-4952-BDC7-BF1223D072FF}" srcOrd="6" destOrd="0" presId="urn:microsoft.com/office/officeart/2005/8/layout/vList2"/>
    <dgm:cxn modelId="{CC173862-EDBF-4B97-BA02-234B0E23B263}" type="presParOf" srcId="{C1155193-5357-426D-9073-0DCC3DC3EB25}" destId="{04C5653E-D0A9-4FED-9547-F235893954A6}" srcOrd="7" destOrd="0" presId="urn:microsoft.com/office/officeart/2005/8/layout/vList2"/>
    <dgm:cxn modelId="{0B1D348F-D8D2-4FA4-91EF-CBBCA6FFDA42}" type="presParOf" srcId="{C1155193-5357-426D-9073-0DCC3DC3EB25}" destId="{5915D58C-8473-4E6D-98AB-9B7E542432E1}" srcOrd="8" destOrd="0" presId="urn:microsoft.com/office/officeart/2005/8/layout/vList2"/>
    <dgm:cxn modelId="{D3D6EA84-BB04-4E39-8EB8-2F71CCBA2C51}" type="presParOf" srcId="{C1155193-5357-426D-9073-0DCC3DC3EB25}" destId="{71FDD3DD-2996-4F15-BC47-DDC000903C43}" srcOrd="9" destOrd="0" presId="urn:microsoft.com/office/officeart/2005/8/layout/vList2"/>
    <dgm:cxn modelId="{D14E9093-BC8E-4AF6-B495-63AF53A38152}" type="presParOf" srcId="{C1155193-5357-426D-9073-0DCC3DC3EB25}" destId="{997685F1-F4FF-4D90-BB2E-783499ABBAB7}" srcOrd="10" destOrd="0" presId="urn:microsoft.com/office/officeart/2005/8/layout/vList2"/>
    <dgm:cxn modelId="{63B0F16C-BC9A-4D8C-9E1A-FF077A567952}" type="presParOf" srcId="{C1155193-5357-426D-9073-0DCC3DC3EB25}" destId="{E18F271E-27B1-49BA-AAA3-88D6D9667BA3}" srcOrd="11" destOrd="0" presId="urn:microsoft.com/office/officeart/2005/8/layout/vList2"/>
    <dgm:cxn modelId="{A7DE977B-0C5E-4749-8DF8-525FB612570F}" type="presParOf" srcId="{C1155193-5357-426D-9073-0DCC3DC3EB25}" destId="{0F7E1B8C-67A7-4E9B-A5CE-4F0314065207}" srcOrd="12" destOrd="0" presId="urn:microsoft.com/office/officeart/2005/8/layout/v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031B20-B9F2-4BB1-ACE8-9398D4613615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E7B598-3A0D-4801-8D15-8992C88DDE89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В основе </a:t>
          </a:r>
          <a:r>
            <a:rPr lang="ru-RU" sz="2800" dirty="0" err="1" smtClean="0">
              <a:solidFill>
                <a:schemeClr val="tx1"/>
              </a:solidFill>
            </a:rPr>
            <a:t>внутриличностного</a:t>
          </a:r>
          <a:r>
            <a:rPr lang="ru-RU" sz="2800" dirty="0" smtClean="0">
              <a:solidFill>
                <a:schemeClr val="tx1"/>
              </a:solidFill>
            </a:rPr>
            <a:t> конфликта лежит противоречие, которое позволяет разделить эти конфликты на </a:t>
          </a:r>
          <a:r>
            <a: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две группы</a:t>
          </a:r>
          <a:r>
            <a:rPr lang="ru-RU" sz="2800" dirty="0" smtClean="0">
              <a:solidFill>
                <a:schemeClr val="tx1"/>
              </a:solidFill>
            </a:rPr>
            <a:t>:</a:t>
          </a:r>
          <a:endParaRPr lang="ru-RU" sz="2800" dirty="0">
            <a:solidFill>
              <a:schemeClr val="tx1"/>
            </a:solidFill>
          </a:endParaRPr>
        </a:p>
      </dgm:t>
    </dgm:pt>
    <dgm:pt modelId="{7FDAA933-3A38-40E9-861D-581885466E1C}" type="parTrans" cxnId="{CFED5120-EEEB-4260-8586-959DD67165E9}">
      <dgm:prSet/>
      <dgm:spPr/>
      <dgm:t>
        <a:bodyPr/>
        <a:lstStyle/>
        <a:p>
          <a:endParaRPr lang="ru-RU"/>
        </a:p>
      </dgm:t>
    </dgm:pt>
    <dgm:pt modelId="{BE3DD67B-D7C6-4240-B830-B6DF0738A2E9}" type="sibTrans" cxnId="{CFED5120-EEEB-4260-8586-959DD67165E9}">
      <dgm:prSet/>
      <dgm:spPr/>
      <dgm:t>
        <a:bodyPr/>
        <a:lstStyle/>
        <a:p>
          <a:endParaRPr lang="ru-RU"/>
        </a:p>
      </dgm:t>
    </dgm:pt>
    <dgm:pt modelId="{7FCB2E7E-3D0F-45FC-8010-60120EACAEAE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err="1" smtClean="0"/>
            <a:t>внутриличностные</a:t>
          </a:r>
          <a:r>
            <a:rPr lang="ru-RU" dirty="0" smtClean="0"/>
            <a:t> конфликты, которые возникают в результате перехода объективных противоречий внешней среды во внутренний мир человека</a:t>
          </a:r>
          <a:endParaRPr lang="ru-RU" dirty="0"/>
        </a:p>
      </dgm:t>
    </dgm:pt>
    <dgm:pt modelId="{B6473EE8-5CBB-41AB-849D-86A6EC3E9C26}" type="parTrans" cxnId="{04746312-D6C6-48A8-84E4-FFB6B013B5F9}">
      <dgm:prSet/>
      <dgm:spPr/>
      <dgm:t>
        <a:bodyPr/>
        <a:lstStyle/>
        <a:p>
          <a:endParaRPr lang="ru-RU"/>
        </a:p>
      </dgm:t>
    </dgm:pt>
    <dgm:pt modelId="{534BE398-B367-43FB-807F-9F329F7F9A72}" type="sibTrans" cxnId="{04746312-D6C6-48A8-84E4-FFB6B013B5F9}">
      <dgm:prSet/>
      <dgm:spPr/>
      <dgm:t>
        <a:bodyPr/>
        <a:lstStyle/>
        <a:p>
          <a:endParaRPr lang="ru-RU"/>
        </a:p>
      </dgm:t>
    </dgm:pt>
    <dgm:pt modelId="{63C47466-1E33-4070-9F18-C2BF51B8A5D8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err="1" smtClean="0"/>
            <a:t>внутриличностные</a:t>
          </a:r>
          <a:r>
            <a:rPr lang="ru-RU" dirty="0" smtClean="0"/>
            <a:t> конфликты, которые возникают в результате внутренних противоречий, возникающих у личности и отражающих ее отношение к внешней окружающей среде</a:t>
          </a:r>
          <a:endParaRPr lang="ru-RU" dirty="0"/>
        </a:p>
      </dgm:t>
    </dgm:pt>
    <dgm:pt modelId="{8BC28AB4-4BFB-45E7-A64F-8EC0F96B89A0}" type="parTrans" cxnId="{08C67197-7E02-467F-A3DB-E84A3A61F570}">
      <dgm:prSet/>
      <dgm:spPr/>
      <dgm:t>
        <a:bodyPr/>
        <a:lstStyle/>
        <a:p>
          <a:endParaRPr lang="ru-RU"/>
        </a:p>
      </dgm:t>
    </dgm:pt>
    <dgm:pt modelId="{A0464975-3FAC-49A9-8656-7FC6AB772AA2}" type="sibTrans" cxnId="{08C67197-7E02-467F-A3DB-E84A3A61F570}">
      <dgm:prSet/>
      <dgm:spPr/>
      <dgm:t>
        <a:bodyPr/>
        <a:lstStyle/>
        <a:p>
          <a:endParaRPr lang="ru-RU"/>
        </a:p>
      </dgm:t>
    </dgm:pt>
    <dgm:pt modelId="{0A6F90AE-9EBF-4812-9535-0F09AF59F0AC}" type="pres">
      <dgm:prSet presAssocID="{B8031B20-B9F2-4BB1-ACE8-9398D461361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5D6B6E-B2D9-4E53-A48E-CC710DA7BA5C}" type="pres">
      <dgm:prSet presAssocID="{79E7B598-3A0D-4801-8D15-8992C88DDE89}" presName="roof" presStyleLbl="dkBgShp" presStyleIdx="0" presStyleCnt="2"/>
      <dgm:spPr/>
      <dgm:t>
        <a:bodyPr/>
        <a:lstStyle/>
        <a:p>
          <a:endParaRPr lang="ru-RU"/>
        </a:p>
      </dgm:t>
    </dgm:pt>
    <dgm:pt modelId="{3E49B185-21B4-42F4-A895-6DF5996AE347}" type="pres">
      <dgm:prSet presAssocID="{79E7B598-3A0D-4801-8D15-8992C88DDE89}" presName="pillars" presStyleCnt="0"/>
      <dgm:spPr/>
    </dgm:pt>
    <dgm:pt modelId="{CEF81F21-BA90-453C-9312-3CFEC7B97A6E}" type="pres">
      <dgm:prSet presAssocID="{79E7B598-3A0D-4801-8D15-8992C88DDE89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325EE-F9C2-421C-8B9C-5DF9C24F5E4D}" type="pres">
      <dgm:prSet presAssocID="{63C47466-1E33-4070-9F18-C2BF51B8A5D8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F64AE-B183-423A-B88D-E17EED471417}" type="pres">
      <dgm:prSet presAssocID="{79E7B598-3A0D-4801-8D15-8992C88DDE89}" presName="base" presStyleLbl="dkBgShp" presStyleIdx="1" presStyleCnt="2"/>
      <dgm:spPr>
        <a:noFill/>
      </dgm:spPr>
    </dgm:pt>
  </dgm:ptLst>
  <dgm:cxnLst>
    <dgm:cxn modelId="{08C67197-7E02-467F-A3DB-E84A3A61F570}" srcId="{79E7B598-3A0D-4801-8D15-8992C88DDE89}" destId="{63C47466-1E33-4070-9F18-C2BF51B8A5D8}" srcOrd="1" destOrd="0" parTransId="{8BC28AB4-4BFB-45E7-A64F-8EC0F96B89A0}" sibTransId="{A0464975-3FAC-49A9-8656-7FC6AB772AA2}"/>
    <dgm:cxn modelId="{35629591-DC36-4657-819E-D7AD48DB8FCF}" type="presOf" srcId="{63C47466-1E33-4070-9F18-C2BF51B8A5D8}" destId="{56C325EE-F9C2-421C-8B9C-5DF9C24F5E4D}" srcOrd="0" destOrd="0" presId="urn:microsoft.com/office/officeart/2005/8/layout/hList3"/>
    <dgm:cxn modelId="{FAB17844-6BA5-4B5F-BAA1-79E5A32747E5}" type="presOf" srcId="{7FCB2E7E-3D0F-45FC-8010-60120EACAEAE}" destId="{CEF81F21-BA90-453C-9312-3CFEC7B97A6E}" srcOrd="0" destOrd="0" presId="urn:microsoft.com/office/officeart/2005/8/layout/hList3"/>
    <dgm:cxn modelId="{CFED5120-EEEB-4260-8586-959DD67165E9}" srcId="{B8031B20-B9F2-4BB1-ACE8-9398D4613615}" destId="{79E7B598-3A0D-4801-8D15-8992C88DDE89}" srcOrd="0" destOrd="0" parTransId="{7FDAA933-3A38-40E9-861D-581885466E1C}" sibTransId="{BE3DD67B-D7C6-4240-B830-B6DF0738A2E9}"/>
    <dgm:cxn modelId="{25608496-91B9-46CB-8865-498DD77FA158}" type="presOf" srcId="{79E7B598-3A0D-4801-8D15-8992C88DDE89}" destId="{F45D6B6E-B2D9-4E53-A48E-CC710DA7BA5C}" srcOrd="0" destOrd="0" presId="urn:microsoft.com/office/officeart/2005/8/layout/hList3"/>
    <dgm:cxn modelId="{04746312-D6C6-48A8-84E4-FFB6B013B5F9}" srcId="{79E7B598-3A0D-4801-8D15-8992C88DDE89}" destId="{7FCB2E7E-3D0F-45FC-8010-60120EACAEAE}" srcOrd="0" destOrd="0" parTransId="{B6473EE8-5CBB-41AB-849D-86A6EC3E9C26}" sibTransId="{534BE398-B367-43FB-807F-9F329F7F9A72}"/>
    <dgm:cxn modelId="{FD8E3BDC-5C53-4E38-A85D-9F04E5591CB4}" type="presOf" srcId="{B8031B20-B9F2-4BB1-ACE8-9398D4613615}" destId="{0A6F90AE-9EBF-4812-9535-0F09AF59F0AC}" srcOrd="0" destOrd="0" presId="urn:microsoft.com/office/officeart/2005/8/layout/hList3"/>
    <dgm:cxn modelId="{11E80475-93A5-42B7-BDD9-52DD657C92E7}" type="presParOf" srcId="{0A6F90AE-9EBF-4812-9535-0F09AF59F0AC}" destId="{F45D6B6E-B2D9-4E53-A48E-CC710DA7BA5C}" srcOrd="0" destOrd="0" presId="urn:microsoft.com/office/officeart/2005/8/layout/hList3"/>
    <dgm:cxn modelId="{83D3948A-D7B0-40A2-A6AC-501917B73CA6}" type="presParOf" srcId="{0A6F90AE-9EBF-4812-9535-0F09AF59F0AC}" destId="{3E49B185-21B4-42F4-A895-6DF5996AE347}" srcOrd="1" destOrd="0" presId="urn:microsoft.com/office/officeart/2005/8/layout/hList3"/>
    <dgm:cxn modelId="{8A29A44A-4332-45C2-B238-983A2409E5D2}" type="presParOf" srcId="{3E49B185-21B4-42F4-A895-6DF5996AE347}" destId="{CEF81F21-BA90-453C-9312-3CFEC7B97A6E}" srcOrd="0" destOrd="0" presId="urn:microsoft.com/office/officeart/2005/8/layout/hList3"/>
    <dgm:cxn modelId="{1F62FBB8-BBAA-4433-96BC-EFD257C3B687}" type="presParOf" srcId="{3E49B185-21B4-42F4-A895-6DF5996AE347}" destId="{56C325EE-F9C2-421C-8B9C-5DF9C24F5E4D}" srcOrd="1" destOrd="0" presId="urn:microsoft.com/office/officeart/2005/8/layout/hList3"/>
    <dgm:cxn modelId="{E93E8197-9569-42D6-A529-6FE7244B8685}" type="presParOf" srcId="{0A6F90AE-9EBF-4812-9535-0F09AF59F0AC}" destId="{164F64AE-B183-423A-B88D-E17EED471417}" srcOrd="2" destOrd="0" presId="urn:microsoft.com/office/officeart/2005/8/layout/hList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14FADB-85F2-4895-8337-6958B1CE4D8C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B9F5082-D6BB-4A45-BC39-DCE17DE3F9CF}">
      <dgm:prSet phldrT="[Текст]" custT="1"/>
      <dgm:spPr/>
      <dgm:t>
        <a:bodyPr/>
        <a:lstStyle/>
        <a:p>
          <a:pPr algn="ctr"/>
          <a:r>
            <a:rPr lang="ru-RU" sz="2000" b="1" i="0" dirty="0" smtClean="0"/>
            <a:t>эмоциональный</a:t>
          </a:r>
          <a:r>
            <a:rPr lang="ru-RU" sz="2000" i="0" dirty="0" smtClean="0"/>
            <a:t> </a:t>
          </a:r>
          <a:r>
            <a:rPr lang="ru-RU" sz="2000" dirty="0" smtClean="0"/>
            <a:t> - эмоциональное состояние личности в ситуации взаимодействия;</a:t>
          </a:r>
          <a:endParaRPr lang="ru-RU" sz="2000" dirty="0"/>
        </a:p>
      </dgm:t>
    </dgm:pt>
    <dgm:pt modelId="{A165D327-BC8C-411C-B4C2-90B1D827D0D8}" type="parTrans" cxnId="{99EFD05D-9B8D-4046-A9BB-A4FCE7DFB509}">
      <dgm:prSet/>
      <dgm:spPr/>
      <dgm:t>
        <a:bodyPr/>
        <a:lstStyle/>
        <a:p>
          <a:endParaRPr lang="ru-RU"/>
        </a:p>
      </dgm:t>
    </dgm:pt>
    <dgm:pt modelId="{5CA917B2-F896-4CEF-8790-A37A6710C75B}" type="sibTrans" cxnId="{99EFD05D-9B8D-4046-A9BB-A4FCE7DFB509}">
      <dgm:prSet/>
      <dgm:spPr/>
      <dgm:t>
        <a:bodyPr/>
        <a:lstStyle/>
        <a:p>
          <a:endParaRPr lang="ru-RU"/>
        </a:p>
      </dgm:t>
    </dgm:pt>
    <dgm:pt modelId="{B5B9D68D-9710-44FB-806B-56FADC6EE832}">
      <dgm:prSet phldrT="[Текст]" custT="1"/>
      <dgm:spPr/>
      <dgm:t>
        <a:bodyPr/>
        <a:lstStyle/>
        <a:p>
          <a:pPr algn="ctr"/>
          <a:r>
            <a:rPr lang="ru-RU" sz="2000" b="1" i="0" dirty="0" smtClean="0"/>
            <a:t>волевой</a:t>
          </a:r>
          <a:r>
            <a:rPr lang="ru-RU" sz="2000" dirty="0" smtClean="0"/>
            <a:t> – способность к сознательному контролю и управлению собой, своим поведением и психическим состоянием;</a:t>
          </a:r>
          <a:endParaRPr lang="ru-RU" sz="2000" dirty="0"/>
        </a:p>
      </dgm:t>
    </dgm:pt>
    <dgm:pt modelId="{46F432B8-6AA0-4C6C-A392-64B4053D09CF}" type="parTrans" cxnId="{8AAD4544-3347-4D24-BC96-E850E68A6F21}">
      <dgm:prSet/>
      <dgm:spPr/>
      <dgm:t>
        <a:bodyPr/>
        <a:lstStyle/>
        <a:p>
          <a:endParaRPr lang="ru-RU"/>
        </a:p>
      </dgm:t>
    </dgm:pt>
    <dgm:pt modelId="{3CFA7310-D795-40B6-A79D-481DED14B2F8}" type="sibTrans" cxnId="{8AAD4544-3347-4D24-BC96-E850E68A6F21}">
      <dgm:prSet/>
      <dgm:spPr/>
      <dgm:t>
        <a:bodyPr/>
        <a:lstStyle/>
        <a:p>
          <a:endParaRPr lang="ru-RU"/>
        </a:p>
      </dgm:t>
    </dgm:pt>
    <dgm:pt modelId="{114C2CC2-02F4-4B4A-802B-C6FA4865ADFB}">
      <dgm:prSet phldrT="[Текст]" custT="1"/>
      <dgm:spPr/>
      <dgm:t>
        <a:bodyPr/>
        <a:lstStyle/>
        <a:p>
          <a:pPr algn="ctr"/>
          <a:r>
            <a:rPr lang="ru-RU" sz="2000" b="1" i="0" dirty="0" smtClean="0"/>
            <a:t>познавательный</a:t>
          </a:r>
          <a:r>
            <a:rPr lang="ru-RU" sz="2000" dirty="0" smtClean="0"/>
            <a:t>  - устойчивость функционирования познавательных процессов личности;</a:t>
          </a:r>
          <a:endParaRPr lang="ru-RU" sz="2000" dirty="0"/>
        </a:p>
      </dgm:t>
    </dgm:pt>
    <dgm:pt modelId="{F8909D3C-6873-4A96-9E21-F6E5AAC50C2A}" type="parTrans" cxnId="{898384C5-E696-4128-B3F1-2FCBA4F283E1}">
      <dgm:prSet/>
      <dgm:spPr/>
      <dgm:t>
        <a:bodyPr/>
        <a:lstStyle/>
        <a:p>
          <a:endParaRPr lang="ru-RU"/>
        </a:p>
      </dgm:t>
    </dgm:pt>
    <dgm:pt modelId="{C65C7A9E-A757-4A95-96BB-194E6ECA8AE6}" type="sibTrans" cxnId="{898384C5-E696-4128-B3F1-2FCBA4F283E1}">
      <dgm:prSet/>
      <dgm:spPr/>
      <dgm:t>
        <a:bodyPr/>
        <a:lstStyle/>
        <a:p>
          <a:endParaRPr lang="ru-RU"/>
        </a:p>
      </dgm:t>
    </dgm:pt>
    <dgm:pt modelId="{D8B9A7BB-9093-4202-BBB9-0A9677635957}">
      <dgm:prSet phldrT="[Текст]" custT="1"/>
      <dgm:spPr/>
      <dgm:t>
        <a:bodyPr/>
        <a:lstStyle/>
        <a:p>
          <a:pPr algn="ctr"/>
          <a:r>
            <a:rPr lang="ru-RU" sz="2000" b="1" i="0" dirty="0" smtClean="0"/>
            <a:t>мотивационный</a:t>
          </a:r>
          <a:r>
            <a:rPr lang="ru-RU" sz="2000" i="0" dirty="0" smtClean="0"/>
            <a:t> </a:t>
          </a:r>
          <a:r>
            <a:rPr lang="ru-RU" sz="2000" dirty="0" smtClean="0"/>
            <a:t>- состояние внутренних побудительных сил, способствующих оптимальному поведению в трудной ситуации взаимодействия;</a:t>
          </a:r>
          <a:endParaRPr lang="ru-RU" sz="2000" dirty="0"/>
        </a:p>
      </dgm:t>
    </dgm:pt>
    <dgm:pt modelId="{C5E3145E-6E78-4BD1-B5DD-DE7AD07F72CE}" type="parTrans" cxnId="{A2F57CBD-5C52-48A5-98EA-69C07237301E}">
      <dgm:prSet/>
      <dgm:spPr/>
      <dgm:t>
        <a:bodyPr/>
        <a:lstStyle/>
        <a:p>
          <a:endParaRPr lang="ru-RU"/>
        </a:p>
      </dgm:t>
    </dgm:pt>
    <dgm:pt modelId="{98E915C9-ECB9-42F1-8B60-FB5AB42E044A}" type="sibTrans" cxnId="{A2F57CBD-5C52-48A5-98EA-69C07237301E}">
      <dgm:prSet/>
      <dgm:spPr/>
      <dgm:t>
        <a:bodyPr/>
        <a:lstStyle/>
        <a:p>
          <a:endParaRPr lang="ru-RU"/>
        </a:p>
      </dgm:t>
    </dgm:pt>
    <dgm:pt modelId="{2D68F9F3-CB38-4087-8190-7D46559B5A94}">
      <dgm:prSet phldrT="[Текст]" custT="1"/>
      <dgm:spPr/>
      <dgm:t>
        <a:bodyPr/>
        <a:lstStyle/>
        <a:p>
          <a:pPr algn="ctr"/>
          <a:r>
            <a:rPr lang="ru-RU" sz="2000" b="1" i="0" dirty="0" smtClean="0"/>
            <a:t>психомоторный</a:t>
          </a:r>
          <a:r>
            <a:rPr lang="ru-RU" sz="2000" b="1" dirty="0" smtClean="0"/>
            <a:t> </a:t>
          </a:r>
          <a:r>
            <a:rPr lang="ru-RU" sz="2000" dirty="0" smtClean="0"/>
            <a:t>- правильность действий, их четкость и соответствие ситуации.</a:t>
          </a:r>
          <a:endParaRPr lang="ru-RU" sz="2000" dirty="0"/>
        </a:p>
      </dgm:t>
    </dgm:pt>
    <dgm:pt modelId="{E87CD003-6159-4201-B11D-BAEA7BBDB982}" type="parTrans" cxnId="{C9904E50-7C6C-4140-8DCE-3CD2F23AA92D}">
      <dgm:prSet/>
      <dgm:spPr/>
      <dgm:t>
        <a:bodyPr/>
        <a:lstStyle/>
        <a:p>
          <a:endParaRPr lang="ru-RU"/>
        </a:p>
      </dgm:t>
    </dgm:pt>
    <dgm:pt modelId="{2F48AC2D-FD56-4739-977D-C2AC1ACEFD7D}" type="sibTrans" cxnId="{C9904E50-7C6C-4140-8DCE-3CD2F23AA92D}">
      <dgm:prSet/>
      <dgm:spPr/>
      <dgm:t>
        <a:bodyPr/>
        <a:lstStyle/>
        <a:p>
          <a:endParaRPr lang="ru-RU"/>
        </a:p>
      </dgm:t>
    </dgm:pt>
    <dgm:pt modelId="{EF0CFE13-B50E-4221-8164-258EC31C1AE9}" type="pres">
      <dgm:prSet presAssocID="{7D14FADB-85F2-4895-8337-6958B1CE4D8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BC1795-0F27-45A4-B481-9C72C02F720C}" type="pres">
      <dgm:prSet presAssocID="{AB9F5082-D6BB-4A45-BC39-DCE17DE3F9C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90968-6727-4E43-926D-303C5D9C5642}" type="pres">
      <dgm:prSet presAssocID="{5CA917B2-F896-4CEF-8790-A37A6710C75B}" presName="spacer" presStyleCnt="0"/>
      <dgm:spPr/>
    </dgm:pt>
    <dgm:pt modelId="{ED532604-F27E-4C8D-9986-9499AD80FE45}" type="pres">
      <dgm:prSet presAssocID="{B5B9D68D-9710-44FB-806B-56FADC6EE83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55F18-4C9E-4D8B-86C2-222E29B52196}" type="pres">
      <dgm:prSet presAssocID="{3CFA7310-D795-40B6-A79D-481DED14B2F8}" presName="spacer" presStyleCnt="0"/>
      <dgm:spPr/>
    </dgm:pt>
    <dgm:pt modelId="{831F9AFF-E6BC-4D22-9503-A208D98F70D9}" type="pres">
      <dgm:prSet presAssocID="{114C2CC2-02F4-4B4A-802B-C6FA4865ADF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8AE29-68D7-4FB9-9FCE-A7E18683D198}" type="pres">
      <dgm:prSet presAssocID="{C65C7A9E-A757-4A95-96BB-194E6ECA8AE6}" presName="spacer" presStyleCnt="0"/>
      <dgm:spPr/>
    </dgm:pt>
    <dgm:pt modelId="{C7B8ADB3-20E8-4E7D-A27A-00944E648DA1}" type="pres">
      <dgm:prSet presAssocID="{D8B9A7BB-9093-4202-BBB9-0A967763595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55CE5-6AE6-476F-81EE-3EB446755675}" type="pres">
      <dgm:prSet presAssocID="{98E915C9-ECB9-42F1-8B60-FB5AB42E044A}" presName="spacer" presStyleCnt="0"/>
      <dgm:spPr/>
    </dgm:pt>
    <dgm:pt modelId="{99D805E1-2EF1-4638-8CE9-0A965619C034}" type="pres">
      <dgm:prSet presAssocID="{2D68F9F3-CB38-4087-8190-7D46559B5A9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ADA066-550F-4647-A69C-63EC35451756}" type="presOf" srcId="{2D68F9F3-CB38-4087-8190-7D46559B5A94}" destId="{99D805E1-2EF1-4638-8CE9-0A965619C034}" srcOrd="0" destOrd="0" presId="urn:microsoft.com/office/officeart/2005/8/layout/vList2"/>
    <dgm:cxn modelId="{6142C63C-115B-425D-A9AC-E9EF6735C324}" type="presOf" srcId="{AB9F5082-D6BB-4A45-BC39-DCE17DE3F9CF}" destId="{C4BC1795-0F27-45A4-B481-9C72C02F720C}" srcOrd="0" destOrd="0" presId="urn:microsoft.com/office/officeart/2005/8/layout/vList2"/>
    <dgm:cxn modelId="{99EFD05D-9B8D-4046-A9BB-A4FCE7DFB509}" srcId="{7D14FADB-85F2-4895-8337-6958B1CE4D8C}" destId="{AB9F5082-D6BB-4A45-BC39-DCE17DE3F9CF}" srcOrd="0" destOrd="0" parTransId="{A165D327-BC8C-411C-B4C2-90B1D827D0D8}" sibTransId="{5CA917B2-F896-4CEF-8790-A37A6710C75B}"/>
    <dgm:cxn modelId="{779966C3-EE1D-4E12-A72C-D5F6467883EE}" type="presOf" srcId="{D8B9A7BB-9093-4202-BBB9-0A9677635957}" destId="{C7B8ADB3-20E8-4E7D-A27A-00944E648DA1}" srcOrd="0" destOrd="0" presId="urn:microsoft.com/office/officeart/2005/8/layout/vList2"/>
    <dgm:cxn modelId="{A2F57CBD-5C52-48A5-98EA-69C07237301E}" srcId="{7D14FADB-85F2-4895-8337-6958B1CE4D8C}" destId="{D8B9A7BB-9093-4202-BBB9-0A9677635957}" srcOrd="3" destOrd="0" parTransId="{C5E3145E-6E78-4BD1-B5DD-DE7AD07F72CE}" sibTransId="{98E915C9-ECB9-42F1-8B60-FB5AB42E044A}"/>
    <dgm:cxn modelId="{099F1CBA-F05D-4BDE-92D6-D810598275CC}" type="presOf" srcId="{7D14FADB-85F2-4895-8337-6958B1CE4D8C}" destId="{EF0CFE13-B50E-4221-8164-258EC31C1AE9}" srcOrd="0" destOrd="0" presId="urn:microsoft.com/office/officeart/2005/8/layout/vList2"/>
    <dgm:cxn modelId="{8AAD4544-3347-4D24-BC96-E850E68A6F21}" srcId="{7D14FADB-85F2-4895-8337-6958B1CE4D8C}" destId="{B5B9D68D-9710-44FB-806B-56FADC6EE832}" srcOrd="1" destOrd="0" parTransId="{46F432B8-6AA0-4C6C-A392-64B4053D09CF}" sibTransId="{3CFA7310-D795-40B6-A79D-481DED14B2F8}"/>
    <dgm:cxn modelId="{7FBCDBC4-6612-41C9-8BD7-3DACCB39844F}" type="presOf" srcId="{114C2CC2-02F4-4B4A-802B-C6FA4865ADFB}" destId="{831F9AFF-E6BC-4D22-9503-A208D98F70D9}" srcOrd="0" destOrd="0" presId="urn:microsoft.com/office/officeart/2005/8/layout/vList2"/>
    <dgm:cxn modelId="{A4A5270F-2B8B-4A0A-A115-DECCC91DF59E}" type="presOf" srcId="{B5B9D68D-9710-44FB-806B-56FADC6EE832}" destId="{ED532604-F27E-4C8D-9986-9499AD80FE45}" srcOrd="0" destOrd="0" presId="urn:microsoft.com/office/officeart/2005/8/layout/vList2"/>
    <dgm:cxn modelId="{898384C5-E696-4128-B3F1-2FCBA4F283E1}" srcId="{7D14FADB-85F2-4895-8337-6958B1CE4D8C}" destId="{114C2CC2-02F4-4B4A-802B-C6FA4865ADFB}" srcOrd="2" destOrd="0" parTransId="{F8909D3C-6873-4A96-9E21-F6E5AAC50C2A}" sibTransId="{C65C7A9E-A757-4A95-96BB-194E6ECA8AE6}"/>
    <dgm:cxn modelId="{C9904E50-7C6C-4140-8DCE-3CD2F23AA92D}" srcId="{7D14FADB-85F2-4895-8337-6958B1CE4D8C}" destId="{2D68F9F3-CB38-4087-8190-7D46559B5A94}" srcOrd="4" destOrd="0" parTransId="{E87CD003-6159-4201-B11D-BAEA7BBDB982}" sibTransId="{2F48AC2D-FD56-4739-977D-C2AC1ACEFD7D}"/>
    <dgm:cxn modelId="{E41E5677-D088-4AB7-8BF7-56990D5C28E2}" type="presParOf" srcId="{EF0CFE13-B50E-4221-8164-258EC31C1AE9}" destId="{C4BC1795-0F27-45A4-B481-9C72C02F720C}" srcOrd="0" destOrd="0" presId="urn:microsoft.com/office/officeart/2005/8/layout/vList2"/>
    <dgm:cxn modelId="{F07B5B94-31BF-453A-8E6C-13596F783853}" type="presParOf" srcId="{EF0CFE13-B50E-4221-8164-258EC31C1AE9}" destId="{98E90968-6727-4E43-926D-303C5D9C5642}" srcOrd="1" destOrd="0" presId="urn:microsoft.com/office/officeart/2005/8/layout/vList2"/>
    <dgm:cxn modelId="{0FD00261-2D75-4E6A-A1F0-59CD65494487}" type="presParOf" srcId="{EF0CFE13-B50E-4221-8164-258EC31C1AE9}" destId="{ED532604-F27E-4C8D-9986-9499AD80FE45}" srcOrd="2" destOrd="0" presId="urn:microsoft.com/office/officeart/2005/8/layout/vList2"/>
    <dgm:cxn modelId="{1C8EAD0B-520D-436C-9250-D922BB82A30D}" type="presParOf" srcId="{EF0CFE13-B50E-4221-8164-258EC31C1AE9}" destId="{6A155F18-4C9E-4D8B-86C2-222E29B52196}" srcOrd="3" destOrd="0" presId="urn:microsoft.com/office/officeart/2005/8/layout/vList2"/>
    <dgm:cxn modelId="{56EFC9DD-0427-402F-8D19-C43EFCAE4E2A}" type="presParOf" srcId="{EF0CFE13-B50E-4221-8164-258EC31C1AE9}" destId="{831F9AFF-E6BC-4D22-9503-A208D98F70D9}" srcOrd="4" destOrd="0" presId="urn:microsoft.com/office/officeart/2005/8/layout/vList2"/>
    <dgm:cxn modelId="{7F4C9659-1B03-4DD6-AEB1-04174273D40D}" type="presParOf" srcId="{EF0CFE13-B50E-4221-8164-258EC31C1AE9}" destId="{4008AE29-68D7-4FB9-9FCE-A7E18683D198}" srcOrd="5" destOrd="0" presId="urn:microsoft.com/office/officeart/2005/8/layout/vList2"/>
    <dgm:cxn modelId="{2C104D04-4557-4BCD-9763-A18628B0CE19}" type="presParOf" srcId="{EF0CFE13-B50E-4221-8164-258EC31C1AE9}" destId="{C7B8ADB3-20E8-4E7D-A27A-00944E648DA1}" srcOrd="6" destOrd="0" presId="urn:microsoft.com/office/officeart/2005/8/layout/vList2"/>
    <dgm:cxn modelId="{07A27E47-19F4-4F73-96B8-BD9310DCAAAB}" type="presParOf" srcId="{EF0CFE13-B50E-4221-8164-258EC31C1AE9}" destId="{C3655CE5-6AE6-476F-81EE-3EB446755675}" srcOrd="7" destOrd="0" presId="urn:microsoft.com/office/officeart/2005/8/layout/vList2"/>
    <dgm:cxn modelId="{7B536C2E-567E-4FAB-9AD1-5BFF67772F62}" type="presParOf" srcId="{EF0CFE13-B50E-4221-8164-258EC31C1AE9}" destId="{99D805E1-2EF1-4638-8CE9-0A965619C034}" srcOrd="8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636907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</a:rPr>
              <a:t>ВНУТРИЛИЧНОСТНЫЕ КОНФЛИКТЫ</a:t>
            </a:r>
            <a:endParaRPr lang="ru-RU" sz="48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214290"/>
            <a:ext cx="3929090" cy="6429420"/>
          </a:xfrm>
          <a:ln>
            <a:solidFill>
              <a:srgbClr val="002060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Способы разрешения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внутриличностных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конфликтов: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rgbClr val="663300"/>
                </a:solidFill>
              </a:rPr>
              <a:t> - смена выбранной стратегии;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rgbClr val="003300"/>
                </a:solidFill>
              </a:rPr>
              <a:t>- умение бороться с напряженностью;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rgbClr val="FF3300"/>
                </a:solidFill>
              </a:rPr>
              <a:t>- поиск лучшего момента для действий;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rgbClr val="A50021"/>
                </a:solidFill>
              </a:rPr>
              <a:t>- ожидание результата;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rgbClr val="003366"/>
                </a:solidFill>
              </a:rPr>
              <a:t>- хвалите себя в сложных ситуациях;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rgbClr val="008000"/>
                </a:solidFill>
              </a:rPr>
              <a:t>- научитесь переживать чувство изолированности с пользой;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rgbClr val="000066"/>
                </a:solidFill>
              </a:rPr>
              <a:t>- восстановление физических и духовных сил с помощью йоги, медитации, аутотренинга и др.;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rgbClr val="006666"/>
                </a:solidFill>
              </a:rPr>
              <a:t>- формирование механизмов психологической защиты личности.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https://lieman.ru/media/article_how_to_make_your_girl_happy_and_happier.jpg"/>
          <p:cNvPicPr>
            <a:picLocks noGrp="1"/>
          </p:cNvPicPr>
          <p:nvPr>
            <p:ph sz="half" idx="2"/>
          </p:nvPr>
        </p:nvPicPr>
        <p:blipFill>
          <a:blip r:embed="rId2"/>
          <a:srcRect l="11326" r="4380"/>
          <a:stretch>
            <a:fillRect/>
          </a:stretch>
        </p:blipFill>
        <p:spPr bwMode="auto">
          <a:xfrm>
            <a:off x="4286248" y="214290"/>
            <a:ext cx="4643470" cy="642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71934" y="142852"/>
            <a:ext cx="4857784" cy="65722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Психологическая защита личности </a:t>
            </a:r>
            <a:r>
              <a:rPr lang="ru-RU" dirty="0" smtClean="0">
                <a:solidFill>
                  <a:srgbClr val="660066"/>
                </a:solidFill>
              </a:rPr>
              <a:t>– это специальная регулятивная система стабилизации личности, направленная на устранение или сведение к минимуму чувства тревоги или страха, сопровождающих </a:t>
            </a:r>
            <a:r>
              <a:rPr lang="ru-RU" dirty="0" err="1" smtClean="0">
                <a:solidFill>
                  <a:srgbClr val="660066"/>
                </a:solidFill>
              </a:rPr>
              <a:t>внутриличностный</a:t>
            </a:r>
            <a:r>
              <a:rPr lang="ru-RU" dirty="0" smtClean="0">
                <a:solidFill>
                  <a:srgbClr val="660066"/>
                </a:solidFill>
              </a:rPr>
              <a:t> конфликт. 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Сущностью и функцией психологической защиты </a:t>
            </a:r>
            <a:r>
              <a:rPr lang="ru-RU" dirty="0" smtClean="0">
                <a:solidFill>
                  <a:srgbClr val="0000FF"/>
                </a:solidFill>
              </a:rPr>
              <a:t>является предохранение сознания личности от негативных переживаний. </a:t>
            </a:r>
          </a:p>
          <a:p>
            <a:endParaRPr lang="ru-RU" dirty="0"/>
          </a:p>
        </p:txBody>
      </p:sp>
      <p:pic>
        <p:nvPicPr>
          <p:cNvPr id="5" name="Содержимое 4" descr="https://designaspolitics.nl/wp-content/uploads/2013/05/self-deception1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3830224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142852"/>
            <a:ext cx="5072098" cy="6572296"/>
          </a:xfrm>
          <a:ln>
            <a:solidFill>
              <a:srgbClr val="002060"/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A50021"/>
                </a:solidFill>
              </a:rPr>
              <a:t>Современная наука выделяет следующие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механизмы психологической зашиты личности: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3366"/>
                </a:solidFill>
              </a:rPr>
              <a:t>1. Отрицание; 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00CC"/>
                </a:solidFill>
              </a:rPr>
              <a:t>2. Проекция;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66"/>
                </a:solidFill>
              </a:rPr>
              <a:t>3. Регрессия;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0066"/>
                </a:solidFill>
              </a:rPr>
              <a:t>4. Замещение;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3300"/>
                </a:solidFill>
              </a:rPr>
              <a:t>5. Подавление;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6600"/>
                </a:solidFill>
              </a:rPr>
              <a:t>6. Изоляция;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3366"/>
                </a:solidFill>
              </a:rPr>
              <a:t>7. Интроекция;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00CC"/>
                </a:solidFill>
              </a:rPr>
              <a:t>8. Интеллектуализация;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66"/>
                </a:solidFill>
              </a:rPr>
              <a:t>9. Аннулирование;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0066"/>
                </a:solidFill>
              </a:rPr>
              <a:t>10. Сублимация;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3300"/>
                </a:solidFill>
              </a:rPr>
              <a:t>11. Рационализация;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6600"/>
                </a:solidFill>
              </a:rPr>
              <a:t>12. Реактивное образование;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3366"/>
                </a:solidFill>
              </a:rPr>
              <a:t>13. Компенсация;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00CC"/>
                </a:solidFill>
              </a:rPr>
              <a:t>14. Обособление;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66"/>
                </a:solidFill>
              </a:rPr>
              <a:t>15. Вытеснение;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0066"/>
                </a:solidFill>
              </a:rPr>
              <a:t>16. Идентификация;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3300"/>
                </a:solidFill>
              </a:rPr>
              <a:t>17. Воображение (фантазия). </a:t>
            </a:r>
            <a:endParaRPr lang="ru-RU" dirty="0">
              <a:solidFill>
                <a:srgbClr val="663300"/>
              </a:solidFill>
            </a:endParaRPr>
          </a:p>
        </p:txBody>
      </p:sp>
      <p:pic>
        <p:nvPicPr>
          <p:cNvPr id="5" name="Содержимое 4" descr="https://i.pinimg.com/236x/ac/01/06/ac01060a7979f0f2fdaec7f9181adee7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42852"/>
            <a:ext cx="3571900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214282" y="142852"/>
            <a:ext cx="4283106" cy="392909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err="1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Стрессоустойчивость</a:t>
            </a:r>
            <a:r>
              <a:rPr lang="ru-RU" b="0" dirty="0" smtClean="0">
                <a:solidFill>
                  <a:srgbClr val="003366"/>
                </a:solidFill>
              </a:rPr>
              <a:t> – системная динамическая характеристика, определяющая способность человека противостоять </a:t>
            </a:r>
            <a:r>
              <a:rPr lang="ru-RU" b="0" dirty="0" err="1" smtClean="0">
                <a:solidFill>
                  <a:srgbClr val="003366"/>
                </a:solidFill>
              </a:rPr>
              <a:t>стрессорному</a:t>
            </a:r>
            <a:r>
              <a:rPr lang="ru-RU" b="0" dirty="0" smtClean="0">
                <a:solidFill>
                  <a:srgbClr val="003366"/>
                </a:solidFill>
              </a:rPr>
              <a:t> воздействию или совладать со многими </a:t>
            </a:r>
            <a:r>
              <a:rPr lang="ru-RU" b="0" dirty="0" err="1" smtClean="0">
                <a:solidFill>
                  <a:srgbClr val="003366"/>
                </a:solidFill>
              </a:rPr>
              <a:t>стрессогенными</a:t>
            </a:r>
            <a:r>
              <a:rPr lang="ru-RU" b="0" dirty="0" smtClean="0">
                <a:solidFill>
                  <a:srgbClr val="003366"/>
                </a:solidFill>
              </a:rPr>
              <a:t> ситуациями, активно преобразовывая их или приспосабливаясь к ним без ущерба для своего здоровья и качества выполняемой деятельности.</a:t>
            </a:r>
            <a:endParaRPr lang="ru-RU" b="0" dirty="0">
              <a:solidFill>
                <a:srgbClr val="003366"/>
              </a:solidFill>
            </a:endParaRPr>
          </a:p>
        </p:txBody>
      </p:sp>
      <p:pic>
        <p:nvPicPr>
          <p:cNvPr id="9" name="Содержимое 8" descr="http://edinstvennaya.ua/uploads/files/Depositphotos_68436299_l-2015.jp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4282" y="4143380"/>
            <a:ext cx="4283106" cy="257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4645025" y="142853"/>
            <a:ext cx="4284693" cy="85725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компоненты </a:t>
            </a:r>
            <a:r>
              <a:rPr lang="ru-RU" dirty="0" err="1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стрессоустойчивости</a:t>
            </a:r>
            <a:r>
              <a:rPr lang="ru-RU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071546"/>
            <a:ext cx="4356131" cy="564360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A50021"/>
                </a:solidFill>
              </a:rPr>
              <a:t>- способность прогнозировать развитие жизненных ситуаций;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6600"/>
                </a:solidFill>
              </a:rPr>
              <a:t>- способность контролировать эмоции, владение навыками </a:t>
            </a:r>
            <a:r>
              <a:rPr lang="ru-RU" dirty="0" err="1" smtClean="0">
                <a:solidFill>
                  <a:srgbClr val="006600"/>
                </a:solidFill>
              </a:rPr>
              <a:t>саморегуляции</a:t>
            </a:r>
            <a:r>
              <a:rPr lang="ru-RU" dirty="0" smtClean="0">
                <a:solidFill>
                  <a:srgbClr val="006600"/>
                </a:solidFill>
              </a:rPr>
              <a:t>;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00CC"/>
                </a:solidFill>
              </a:rPr>
              <a:t>- способность выдерживать более длительное и сильное, чем в привычных условиях, напряжение;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66"/>
                </a:solidFill>
              </a:rPr>
              <a:t>- способность выдерживать пиковые нагрузки в экстремальных условиях;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0066"/>
                </a:solidFill>
              </a:rPr>
              <a:t>- активность в преобразовании стрессовой ситуации;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- опыт разрешения стрессовых ситуаций;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- гибкость адаптационных процессов;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- способность к полноценной самореализации, личностному росту;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удовлетворенность  самореализацией.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214282" y="142852"/>
            <a:ext cx="4281518" cy="65722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i="1" dirty="0" smtClean="0"/>
          </a:p>
          <a:p>
            <a:pPr marL="0" indent="0" algn="ctr">
              <a:buNone/>
            </a:pPr>
            <a:endParaRPr lang="ru-RU" b="1" i="1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6600"/>
                </a:solidFill>
              </a:rPr>
              <a:t>Психологическая устойчивость</a:t>
            </a:r>
            <a:r>
              <a:rPr lang="ru-RU" dirty="0" smtClean="0">
                <a:solidFill>
                  <a:srgbClr val="006600"/>
                </a:solidFill>
              </a:rPr>
              <a:t> – характеристика личности, состоящая в сохранении оптимального функционирования психики в условиях </a:t>
            </a:r>
            <a:r>
              <a:rPr lang="ru-RU" dirty="0" err="1" smtClean="0">
                <a:solidFill>
                  <a:srgbClr val="006600"/>
                </a:solidFill>
              </a:rPr>
              <a:t>фрустрирующего</a:t>
            </a:r>
            <a:r>
              <a:rPr lang="ru-RU" dirty="0" smtClean="0">
                <a:solidFill>
                  <a:srgbClr val="006600"/>
                </a:solidFill>
              </a:rPr>
              <a:t> и </a:t>
            </a:r>
            <a:r>
              <a:rPr lang="ru-RU" dirty="0" err="1" smtClean="0">
                <a:solidFill>
                  <a:srgbClr val="006600"/>
                </a:solidFill>
              </a:rPr>
              <a:t>стрессогенного</a:t>
            </a:r>
            <a:r>
              <a:rPr lang="ru-RU" dirty="0" smtClean="0">
                <a:solidFill>
                  <a:srgbClr val="006600"/>
                </a:solidFill>
              </a:rPr>
              <a:t> воздействия трудных ситуаций. </a:t>
            </a:r>
            <a:endParaRPr lang="ru-RU" dirty="0">
              <a:solidFill>
                <a:srgbClr val="006600"/>
              </a:solidFill>
            </a:endParaRPr>
          </a:p>
        </p:txBody>
      </p:sp>
      <p:pic>
        <p:nvPicPr>
          <p:cNvPr id="10" name="Содержимое 9" descr="https://st03.kakprosto.ru/images/article/2018/6/1/286884_5b111880861cf5b11188086206.jpe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42852"/>
            <a:ext cx="4352956" cy="6572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14282" y="142852"/>
            <a:ext cx="3143272" cy="3857652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err="1" smtClean="0">
                <a:solidFill>
                  <a:srgbClr val="6600CC"/>
                </a:solidFill>
              </a:rPr>
              <a:t>Конфликтоустойчивость</a:t>
            </a:r>
            <a:r>
              <a:rPr lang="ru-RU" dirty="0" smtClean="0">
                <a:solidFill>
                  <a:srgbClr val="6600CC"/>
                </a:solidFill>
              </a:rPr>
              <a:t> </a:t>
            </a:r>
            <a:r>
              <a:rPr lang="ru-RU" b="0" dirty="0" smtClean="0">
                <a:solidFill>
                  <a:srgbClr val="6600CC"/>
                </a:solidFill>
              </a:rPr>
              <a:t>– способность человека оптимально организовать свое поведение в трудных ситуациях социального взаимодействия, бесконфликтно решать возникшие проблемы в отношениях с другими людьми. </a:t>
            </a:r>
            <a:endParaRPr lang="ru-RU" b="0" dirty="0">
              <a:solidFill>
                <a:srgbClr val="6600CC"/>
              </a:solidFill>
            </a:endParaRPr>
          </a:p>
        </p:txBody>
      </p:sp>
      <p:pic>
        <p:nvPicPr>
          <p:cNvPr id="5" name="Содержимое 4" descr="https://avatars.mds.yandex.net/get-pdb/234183/928f470b-455d-4bf2-84d9-68f837e7f8bd/s1200?webp=false"/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214282" y="4143380"/>
            <a:ext cx="3143272" cy="2546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3500430" y="142853"/>
            <a:ext cx="5429289" cy="42862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Компоненты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конфликтоустойчивости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quarter" idx="4"/>
          </p:nvPr>
        </p:nvGraphicFramePr>
        <p:xfrm>
          <a:off x="3428992" y="571481"/>
          <a:ext cx="5572133" cy="60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2844" y="214290"/>
            <a:ext cx="8858312" cy="2286016"/>
          </a:xfrm>
        </p:spPr>
        <p:txBody>
          <a:bodyPr>
            <a:normAutofit fontScale="90000"/>
          </a:bodyPr>
          <a:lstStyle/>
          <a:p>
            <a:r>
              <a:rPr lang="ru-RU" sz="3100" b="1" dirty="0" err="1" smtClean="0">
                <a:solidFill>
                  <a:srgbClr val="0070C0"/>
                </a:solidFill>
              </a:rPr>
              <a:t>Саморегуляция</a:t>
            </a:r>
            <a:r>
              <a:rPr lang="ru-RU" sz="3100" b="1" dirty="0" smtClean="0">
                <a:solidFill>
                  <a:srgbClr val="0070C0"/>
                </a:solidFill>
              </a:rPr>
              <a:t> </a:t>
            </a:r>
            <a:r>
              <a:rPr lang="ru-RU" sz="3100" dirty="0" smtClean="0">
                <a:solidFill>
                  <a:srgbClr val="0070C0"/>
                </a:solidFill>
              </a:rPr>
              <a:t>(лат. </a:t>
            </a:r>
            <a:r>
              <a:rPr lang="ru-RU" sz="3100" i="1" dirty="0" err="1" smtClean="0">
                <a:solidFill>
                  <a:srgbClr val="0070C0"/>
                </a:solidFill>
              </a:rPr>
              <a:t>regulare</a:t>
            </a:r>
            <a:r>
              <a:rPr lang="ru-RU" sz="3100" dirty="0" smtClean="0">
                <a:solidFill>
                  <a:srgbClr val="0070C0"/>
                </a:solidFill>
              </a:rPr>
              <a:t> – подчинять определенному правилу) – способность управлять своими эмоциями, амбициями, поведением, особенно в эмоционально и </a:t>
            </a:r>
            <a:r>
              <a:rPr lang="ru-RU" sz="3100" dirty="0" err="1" smtClean="0">
                <a:solidFill>
                  <a:srgbClr val="0070C0"/>
                </a:solidFill>
              </a:rPr>
              <a:t>когнитивно</a:t>
            </a:r>
            <a:r>
              <a:rPr lang="ru-RU" sz="3100" dirty="0" smtClean="0">
                <a:solidFill>
                  <a:srgbClr val="0070C0"/>
                </a:solidFill>
              </a:rPr>
              <a:t> сложных ситуациях; умение управлять уровнем психологического стресса.</a:t>
            </a:r>
            <a:endParaRPr lang="ru-RU" sz="3100" dirty="0">
              <a:solidFill>
                <a:srgbClr val="0070C0"/>
              </a:solidFill>
            </a:endParaRPr>
          </a:p>
        </p:txBody>
      </p:sp>
      <p:pic>
        <p:nvPicPr>
          <p:cNvPr id="12" name="Содержимое 11" descr="https://www.sportobzor.ru/uploads/articles/71105ae3d9f76abe6d068af711d483e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571744"/>
            <a:ext cx="8858312" cy="413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6" cy="1214446"/>
          </a:xfr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/>
              <a:t>Высокую ценность в формировании </a:t>
            </a:r>
            <a:r>
              <a:rPr lang="ru-RU" sz="2400" b="1" dirty="0" err="1" smtClean="0"/>
              <a:t>стрессоустойчивости</a:t>
            </a:r>
            <a:r>
              <a:rPr lang="ru-RU" sz="2400" b="1" dirty="0" smtClean="0"/>
              <a:t> экспертов играют процессы личностно-профессионального самопознания и самосовершенствование.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1500174"/>
            <a:ext cx="4281518" cy="521497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3366"/>
                </a:solidFill>
              </a:rPr>
              <a:t>Самосовершенствование </a:t>
            </a:r>
            <a:r>
              <a:rPr lang="ru-RU" dirty="0" smtClean="0">
                <a:solidFill>
                  <a:srgbClr val="003366"/>
                </a:solidFill>
              </a:rPr>
              <a:t>– целеустремленная деятельность человека по систематическому формированию у себя положительных качеств и устранению отрицательных.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3366"/>
                </a:solidFill>
              </a:rPr>
              <a:t>Основой этой деятельности является совершенствование имеющихся знаний, умений и навыков.</a:t>
            </a:r>
            <a:endParaRPr lang="ru-RU" dirty="0">
              <a:solidFill>
                <a:srgbClr val="003366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500174"/>
            <a:ext cx="4281518" cy="514353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663300"/>
                </a:solidFill>
              </a:rPr>
              <a:t>Самопознание </a:t>
            </a:r>
            <a:r>
              <a:rPr lang="ru-RU" dirty="0" smtClean="0">
                <a:solidFill>
                  <a:srgbClr val="663300"/>
                </a:solidFill>
              </a:rPr>
              <a:t>– процесс оценки человеком самого себя, осознание своих интересов, мотивов поведения.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3300"/>
                </a:solidFill>
              </a:rPr>
              <a:t> Начальным моментом самопознания являются самонаблюдение и самоанализ.</a:t>
            </a:r>
            <a:endParaRPr lang="ru-RU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42852"/>
            <a:ext cx="4281518" cy="650085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A50021"/>
                </a:solidFill>
              </a:rPr>
              <a:t>Самоорганизация </a:t>
            </a:r>
            <a:r>
              <a:rPr lang="ru-RU" dirty="0" smtClean="0">
                <a:solidFill>
                  <a:srgbClr val="A50021"/>
                </a:solidFill>
              </a:rPr>
              <a:t>— интегральная совокупность природных и социально приобретенных свойств, воплощенная в осознаваемых особенностях воли и интеллекта, мотивах поведения и реализуемая в упорядоченности деятельности и поведения.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0066"/>
                </a:solidFill>
              </a:rPr>
              <a:t>Самоорганизация личности</a:t>
            </a:r>
            <a:r>
              <a:rPr lang="ru-RU" dirty="0" smtClean="0">
                <a:solidFill>
                  <a:srgbClr val="000066"/>
                </a:solidFill>
              </a:rPr>
              <a:t> - деятельность личности по четкой упорядоченности своей жизнедеятельности; способность и умение организовать себя. </a:t>
            </a: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5" name="Содержимое 4" descr="https://refdb.ru/images/1286/2571927/54a20e78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42852"/>
            <a:ext cx="428628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714620"/>
            <a:ext cx="8715436" cy="1428760"/>
          </a:xfr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</a:rPr>
              <a:t>БЛАГОДАРЮ ЗА ВНИМАНИЕ!</a:t>
            </a:r>
            <a:endParaRPr lang="ru-RU" sz="48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214290"/>
            <a:ext cx="4357718" cy="6500858"/>
          </a:xfrm>
          <a:ln>
            <a:noFill/>
          </a:ln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Внутриличностный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конфликт </a:t>
            </a:r>
            <a:r>
              <a:rPr lang="ru-RU" dirty="0" smtClean="0">
                <a:solidFill>
                  <a:srgbClr val="C00000"/>
                </a:solidFill>
              </a:rPr>
              <a:t>– это острое негативное переживание, вызванное затянувшейся борьбой структур внутреннего мира личности, отражающее противоречивые связи с социальной средой и задерживающее принятие решения.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https://i2.wp.com/faktum17.ru/wp-content/uploads/2019/01/2-storony-kazhdogo-znaka-zodiaka-e1547268776757.jpg?fit=1024%2C539&amp;ssl=1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28628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582594"/>
          </a:xfr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Специфика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внутриличностных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конфликтов: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14282" y="1000108"/>
          <a:ext cx="8715436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6" cy="1143008"/>
          </a:xfr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/>
              <a:t>В зависимости от основных структур внутреннего мира личности, которые могут вступать в конфликт А.Я. АНЦУПОВ и А.И. ШИПИЛОВ выделяют:</a:t>
            </a:r>
            <a:endParaRPr lang="ru-RU" sz="2400" dirty="0"/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sz="half" idx="1"/>
          </p:nvPr>
        </p:nvGraphicFramePr>
        <p:xfrm>
          <a:off x="214282" y="1428736"/>
          <a:ext cx="392909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4357686" y="1428736"/>
          <a:ext cx="45720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725602"/>
          </a:xfr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Возникновение любого </a:t>
            </a:r>
            <a:r>
              <a:rPr lang="ru-RU" sz="2800" dirty="0" err="1" smtClean="0"/>
              <a:t>внутриличностного</a:t>
            </a:r>
            <a:r>
              <a:rPr lang="ru-RU" sz="2800" dirty="0" smtClean="0"/>
              <a:t> конфликта обусловлено влиянием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двух факторов</a:t>
            </a:r>
            <a:r>
              <a:rPr lang="ru-RU" sz="2800" dirty="0" smtClean="0"/>
              <a:t>: внешней среды и личностных психологических особенностей индивида.</a:t>
            </a:r>
            <a:endParaRPr lang="ru-RU" sz="28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282" y="2143124"/>
          <a:ext cx="8715436" cy="4500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214290"/>
            <a:ext cx="2928958" cy="6429420"/>
          </a:xfrm>
          <a:ln>
            <a:solidFill>
              <a:schemeClr val="accent4">
                <a:lumMod val="50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b="1" dirty="0" smtClean="0">
              <a:solidFill>
                <a:srgbClr val="6600CC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6600CC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6600CC"/>
              </a:solidFill>
            </a:endParaRPr>
          </a:p>
          <a:p>
            <a:pPr marL="0" indent="0" algn="ctr">
              <a:buNone/>
            </a:pPr>
            <a:r>
              <a:rPr lang="ru-RU" sz="3800" b="1" dirty="0" smtClean="0">
                <a:solidFill>
                  <a:srgbClr val="6600CC"/>
                </a:solidFill>
              </a:rPr>
              <a:t>Конструктивный </a:t>
            </a:r>
            <a:r>
              <a:rPr lang="ru-RU" sz="3800" b="1" dirty="0" err="1" smtClean="0">
                <a:solidFill>
                  <a:srgbClr val="6600CC"/>
                </a:solidFill>
              </a:rPr>
              <a:t>внутриличностный</a:t>
            </a:r>
            <a:r>
              <a:rPr lang="ru-RU" sz="3800" b="1" dirty="0" smtClean="0">
                <a:solidFill>
                  <a:srgbClr val="6600CC"/>
                </a:solidFill>
              </a:rPr>
              <a:t> конфликт </a:t>
            </a:r>
            <a:r>
              <a:rPr lang="ru-RU" sz="3800" dirty="0" smtClean="0">
                <a:solidFill>
                  <a:srgbClr val="6600CC"/>
                </a:solidFill>
              </a:rPr>
              <a:t>— это один из механизмов гармонизации личностного роста, связанный с максимальным развитием конфликтующих структур и минимизацией личностных затрат на разрешение конфликта.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00CC"/>
                </a:solidFill>
              </a:rPr>
              <a:t> </a:t>
            </a:r>
            <a:endParaRPr lang="ru-RU" dirty="0">
              <a:solidFill>
                <a:srgbClr val="6600CC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214678" y="214290"/>
            <a:ext cx="5715040" cy="6429420"/>
          </a:xfrm>
          <a:ln>
            <a:solidFill>
              <a:schemeClr val="accent4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Последствия конструктивного </a:t>
            </a:r>
            <a:r>
              <a:rPr lang="ru-RU" sz="23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внутриличностного</a:t>
            </a:r>
            <a:r>
              <a:rPr lang="ru-RU" sz="2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конфликта: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0066"/>
                </a:solidFill>
              </a:rPr>
              <a:t>- усложнение внутренней психической жизни и обеспечение ее перехода на новые, более сложные уровни деятельности;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660066"/>
                </a:solidFill>
              </a:rPr>
              <a:t>- является основой морального развития личности;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A50021"/>
                </a:solidFill>
              </a:rPr>
              <a:t>- через разрешение внутренних противоречий и конфликтов способствует осознанию индивидом себя как личности;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663300"/>
                </a:solidFill>
              </a:rPr>
              <a:t>- формирует важнейшие адаптивные качества и стабильную направленность личности, а также определенные качества характера;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6600"/>
                </a:solidFill>
              </a:rPr>
              <a:t>- способствует формированию адекватной самооценки.</a:t>
            </a:r>
            <a:endParaRPr lang="ru-RU" sz="23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214290"/>
            <a:ext cx="2928958" cy="6429420"/>
          </a:xfrm>
          <a:ln>
            <a:solidFill>
              <a:schemeClr val="accent4">
                <a:lumMod val="50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b="1" dirty="0" smtClean="0">
              <a:solidFill>
                <a:srgbClr val="6600CC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6600CC"/>
              </a:solidFill>
            </a:endParaRPr>
          </a:p>
          <a:p>
            <a:pPr marL="0" indent="0" algn="ctr">
              <a:buNone/>
            </a:pPr>
            <a:r>
              <a:rPr lang="ru-RU" sz="3800" b="1" dirty="0" smtClean="0">
                <a:solidFill>
                  <a:srgbClr val="6600CC"/>
                </a:solidFill>
              </a:rPr>
              <a:t>Деструктивный </a:t>
            </a:r>
            <a:r>
              <a:rPr lang="ru-RU" sz="3800" b="1" dirty="0" err="1" smtClean="0">
                <a:solidFill>
                  <a:srgbClr val="6600CC"/>
                </a:solidFill>
              </a:rPr>
              <a:t>внутриличностный</a:t>
            </a:r>
            <a:r>
              <a:rPr lang="ru-RU" sz="3800" b="1" dirty="0" smtClean="0">
                <a:solidFill>
                  <a:srgbClr val="6600CC"/>
                </a:solidFill>
              </a:rPr>
              <a:t> конфликт </a:t>
            </a:r>
            <a:r>
              <a:rPr lang="ru-RU" sz="3800" dirty="0" smtClean="0">
                <a:solidFill>
                  <a:srgbClr val="6600CC"/>
                </a:solidFill>
              </a:rPr>
              <a:t>— это внутренние противоречия, перерастающие в серьезные и глубокие жизненные кризисы, формирующие невротические симптомы и неврозы, ведущие к расщеплению и рассогласованности личностных структур.</a:t>
            </a:r>
            <a:endParaRPr lang="ru-RU" dirty="0">
              <a:solidFill>
                <a:srgbClr val="6600CC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214678" y="214290"/>
            <a:ext cx="5715040" cy="6429420"/>
          </a:xfrm>
          <a:ln>
            <a:solidFill>
              <a:schemeClr val="accent4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Последствия деструктивного </a:t>
            </a:r>
            <a:r>
              <a:rPr lang="ru-RU" sz="23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внутриличностного</a:t>
            </a:r>
            <a:r>
              <a:rPr lang="ru-RU" sz="2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конфликта: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3366"/>
                </a:solidFill>
              </a:rPr>
              <a:t>- появляется угроза серьезного снижения эффективности деятельности;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6600"/>
                </a:solidFill>
              </a:rPr>
              <a:t>- происходит торможение в развитии и росте личности и самосознания;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chemeClr val="accent6">
                    <a:lumMod val="50000"/>
                  </a:schemeClr>
                </a:solidFill>
              </a:rPr>
              <a:t>- снижается уверенность личности в себе и своих силах, что может привести к развитию комплекса неполноценности;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660066"/>
                </a:solidFill>
              </a:rPr>
              <a:t>- происходит разрушение межличностных контактов и взаимоотношений личности, повышение агрессии, тревожности, раздражительности ;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663300"/>
                </a:solidFill>
              </a:rPr>
              <a:t>- появляется возможность перерастания внутреннего конфликта в невротический.</a:t>
            </a:r>
            <a:endParaRPr lang="ru-RU" sz="2300" b="1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582594"/>
          </a:xfr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предупреждения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внутриличностных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конфликтов: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643602"/>
          </a:xfrm>
          <a:ln>
            <a:solidFill>
              <a:srgbClr val="002060"/>
            </a:solidFill>
          </a:ln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3300"/>
                </a:solidFill>
              </a:rPr>
              <a:t>- принятие трудных жизненных ситуаций как неизбежных и способствующих повышению активности личности, стремлению к личностной работе, творчеству;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A50021"/>
                </a:solidFill>
              </a:rPr>
              <a:t>- формирование собственных устойчивых жизненных ценностей и следование им;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3366"/>
                </a:solidFill>
              </a:rPr>
              <a:t>- развитие гибкости и адаптивности к изменившимся жизненным условиям;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8000"/>
                </a:solidFill>
              </a:rPr>
              <a:t>- умение уступать </a:t>
            </a:r>
            <a:r>
              <a:rPr lang="ru-RU" dirty="0" err="1" smtClean="0">
                <a:solidFill>
                  <a:srgbClr val="008000"/>
                </a:solidFill>
              </a:rPr>
              <a:t>ситуативно</a:t>
            </a:r>
            <a:r>
              <a:rPr lang="ru-RU" dirty="0" smtClean="0">
                <a:solidFill>
                  <a:srgbClr val="008000"/>
                </a:solidFill>
              </a:rPr>
              <a:t>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6666"/>
                </a:solidFill>
              </a:rPr>
              <a:t>- оптимизм, надежда на лучшее развитие событий, улучшение жизненной ситуации;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66"/>
                </a:solidFill>
              </a:rPr>
              <a:t>- умение контролировать свои желания и не зависеть от них всегда и везде;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0066"/>
                </a:solidFill>
              </a:rPr>
              <a:t>- умение контролировать себя;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3300"/>
                </a:solidFill>
              </a:rPr>
              <a:t>- развитие волевых качеств личности;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3300"/>
                </a:solidFill>
              </a:rPr>
              <a:t>- умение скорректировать иерархию собственных ролей;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FF"/>
                </a:solidFill>
              </a:rPr>
              <a:t>- стремление к постоянному повышению уровня личностной зрелости;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3300"/>
                </a:solidFill>
              </a:rPr>
              <a:t>- адекватность самооценки;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A50021"/>
                </a:solidFill>
              </a:rPr>
              <a:t>- решение возникшей проблемы, а не избегание или уход от нее;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3366"/>
                </a:solidFill>
              </a:rPr>
              <a:t>- планирование своих целей и их поэтапная их реализация;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8000"/>
                </a:solidFill>
              </a:rPr>
              <a:t>- отказ от постоянной лжи как окружающим, так и самому себе;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66"/>
                </a:solidFill>
              </a:rPr>
              <a:t>- спокойствие, умение не поддаваться панике.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428992" y="142852"/>
            <a:ext cx="5500726" cy="6500858"/>
          </a:xfrm>
          <a:ln>
            <a:solidFill>
              <a:srgbClr val="002060"/>
            </a:solidFill>
          </a:ln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Разрешение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внутриличностного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конфликта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– это восстановление согласованности внутреннего мира личности, установление единства ее сознания, снижение остроты противоречий жизненных отношений.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66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Конструктивное разрешение конфликта </a:t>
            </a:r>
            <a:r>
              <a:rPr lang="ru-RU" dirty="0" smtClean="0">
                <a:solidFill>
                  <a:srgbClr val="006666"/>
                </a:solidFill>
              </a:rPr>
              <a:t>предполагает восстановление душевного равновесия, углубление понимания жизни, возникновение нового ценностного сознания.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6666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Показателями оптимального разрешения </a:t>
            </a:r>
            <a:r>
              <a:rPr lang="ru-RU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внутриличностного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конфликта </a:t>
            </a:r>
            <a:r>
              <a:rPr lang="ru-RU" dirty="0" smtClean="0">
                <a:solidFill>
                  <a:srgbClr val="660066"/>
                </a:solidFill>
              </a:rPr>
              <a:t>является осознание человеком определенных внутренних изменений.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 личностным факторам конструктивного разрешения </a:t>
            </a:r>
            <a:r>
              <a:rPr lang="ru-RU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внутриличностных</a:t>
            </a:r>
            <a: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конфликтов относятся: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FF"/>
                </a:solidFill>
              </a:rPr>
              <a:t>- глубинные мировоззренческие установки личности;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FF"/>
                </a:solidFill>
              </a:rPr>
              <a:t>- личностный опыт;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FF"/>
                </a:solidFill>
              </a:rPr>
              <a:t>- уровень развития у человека волевых качеств;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FF"/>
                </a:solidFill>
              </a:rPr>
              <a:t>- тип темперамента;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FF"/>
                </a:solidFill>
              </a:rPr>
              <a:t>- возрастные особенности личности;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FF"/>
                </a:solidFill>
              </a:rPr>
              <a:t>- </a:t>
            </a:r>
            <a:r>
              <a:rPr lang="ru-RU" dirty="0" err="1" smtClean="0">
                <a:solidFill>
                  <a:srgbClr val="0000FF"/>
                </a:solidFill>
              </a:rPr>
              <a:t>гендерные</a:t>
            </a:r>
            <a:r>
              <a:rPr lang="ru-RU" dirty="0" smtClean="0">
                <a:solidFill>
                  <a:srgbClr val="0000FF"/>
                </a:solidFill>
              </a:rPr>
              <a:t> различия.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9" name="Содержимое 8" descr="http://aquacosmetics.com.ua/wp-content/uploads/2016/04/1-2-1.jpg"/>
          <p:cNvPicPr>
            <a:picLocks noGrp="1"/>
          </p:cNvPicPr>
          <p:nvPr>
            <p:ph sz="half" idx="1"/>
          </p:nvPr>
        </p:nvPicPr>
        <p:blipFill>
          <a:blip r:embed="rId2"/>
          <a:srcRect r="23006"/>
          <a:stretch>
            <a:fillRect/>
          </a:stretch>
        </p:blipFill>
        <p:spPr bwMode="auto">
          <a:xfrm>
            <a:off x="214283" y="142852"/>
            <a:ext cx="3143271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1095</Words>
  <PresentationFormat>Экран (4:3)</PresentationFormat>
  <Paragraphs>139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ВНУТРИЛИЧНОСТНЫЕ КОНФЛИКТЫ</vt:lpstr>
      <vt:lpstr>Слайд 2</vt:lpstr>
      <vt:lpstr>Специфика внутриличностных конфликтов:</vt:lpstr>
      <vt:lpstr>В зависимости от основных структур внутреннего мира личности, которые могут вступать в конфликт А.Я. АНЦУПОВ и А.И. ШИПИЛОВ выделяют:</vt:lpstr>
      <vt:lpstr>Возникновение любого внутриличностного конфликта обусловлено влиянием двух факторов: внешней среды и личностных психологических особенностей индивида.</vt:lpstr>
      <vt:lpstr>Слайд 6</vt:lpstr>
      <vt:lpstr>Слайд 7</vt:lpstr>
      <vt:lpstr>Условия предупреждения внутриличностных конфликтов: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Саморегуляция (лат. regulare – подчинять определенному правилу) – способность управлять своими эмоциями, амбициями, поведением, особенно в эмоционально и когнитивно сложных ситуациях; умение управлять уровнем психологического стресса.</vt:lpstr>
      <vt:lpstr>Высокую ценность в формировании стрессоустойчивости экспертов играют процессы личностно-профессионального самопознания и самосовершенствование.</vt:lpstr>
      <vt:lpstr>Слайд 18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ВНУТРИЛИЧНОСТНЫЕ КОНФЛИКТЫ</dc:title>
  <dc:creator>1</dc:creator>
  <cp:lastModifiedBy>1</cp:lastModifiedBy>
  <cp:revision>3</cp:revision>
  <dcterms:created xsi:type="dcterms:W3CDTF">2020-05-29T05:03:56Z</dcterms:created>
  <dcterms:modified xsi:type="dcterms:W3CDTF">2020-05-29T05:28:21Z</dcterms:modified>
</cp:coreProperties>
</file>