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D3386-73C1-465B-990B-631259C22EB7}" type="doc">
      <dgm:prSet loTypeId="urn:microsoft.com/office/officeart/2005/8/layout/vList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EE03A18-D6BE-4BB5-A09F-2C5447301B58}">
      <dgm:prSet phldrT="[Текст]"/>
      <dgm:spPr/>
      <dgm:t>
        <a:bodyPr/>
        <a:lstStyle/>
        <a:p>
          <a:pPr marL="539750" indent="0" algn="ctr"/>
          <a:r>
            <a:rPr lang="ru-RU" dirty="0" smtClean="0"/>
            <a:t>предполагает столкновение принципов, в котором воплощение интересов и устремлений одного участника может быть реализовано исключительно за счет ограничения интересов другого участника</a:t>
          </a:r>
          <a:endParaRPr lang="ru-RU" dirty="0"/>
        </a:p>
      </dgm:t>
    </dgm:pt>
    <dgm:pt modelId="{154163AD-E6DC-4510-B542-C8FC511BD41C}" type="parTrans" cxnId="{97D26AA9-4786-44D2-AB15-769827AA805B}">
      <dgm:prSet/>
      <dgm:spPr/>
      <dgm:t>
        <a:bodyPr/>
        <a:lstStyle/>
        <a:p>
          <a:endParaRPr lang="ru-RU"/>
        </a:p>
      </dgm:t>
    </dgm:pt>
    <dgm:pt modelId="{0342F87F-BB7C-47E7-AE06-1C56CF1D1B1F}" type="sibTrans" cxnId="{97D26AA9-4786-44D2-AB15-769827AA805B}">
      <dgm:prSet/>
      <dgm:spPr/>
      <dgm:t>
        <a:bodyPr/>
        <a:lstStyle/>
        <a:p>
          <a:endParaRPr lang="ru-RU"/>
        </a:p>
      </dgm:t>
    </dgm:pt>
    <dgm:pt modelId="{E8923DFC-A00E-4FC7-8851-562168267231}">
      <dgm:prSet phldrT="[Текст]"/>
      <dgm:spPr/>
      <dgm:t>
        <a:bodyPr/>
        <a:lstStyle/>
        <a:p>
          <a:pPr marL="539750" indent="0" algn="ctr"/>
          <a:r>
            <a:rPr lang="ru-RU" dirty="0" smtClean="0"/>
            <a:t>затрагивает только форму взаимоотношений между субъектами, не ущемляя при этом их материальных и духовно-моральных потребностей и целей</a:t>
          </a:r>
          <a:endParaRPr lang="ru-RU" dirty="0"/>
        </a:p>
      </dgm:t>
    </dgm:pt>
    <dgm:pt modelId="{D494E1DB-387E-423E-BB67-D6B5B2B10B58}" type="parTrans" cxnId="{C3757D16-BE0C-462E-A77B-7CB0D20CA9F1}">
      <dgm:prSet/>
      <dgm:spPr/>
      <dgm:t>
        <a:bodyPr/>
        <a:lstStyle/>
        <a:p>
          <a:endParaRPr lang="ru-RU"/>
        </a:p>
      </dgm:t>
    </dgm:pt>
    <dgm:pt modelId="{5EB00859-C881-49B3-BAD7-59DEE4087877}" type="sibTrans" cxnId="{C3757D16-BE0C-462E-A77B-7CB0D20CA9F1}">
      <dgm:prSet/>
      <dgm:spPr/>
      <dgm:t>
        <a:bodyPr/>
        <a:lstStyle/>
        <a:p>
          <a:endParaRPr lang="ru-RU"/>
        </a:p>
      </dgm:t>
    </dgm:pt>
    <dgm:pt modelId="{7BEC35D9-48E9-48D9-9379-A55597D43BB1}">
      <dgm:prSet phldrT="[Текст]"/>
      <dgm:spPr/>
      <dgm:t>
        <a:bodyPr/>
        <a:lstStyle/>
        <a:p>
          <a:pPr marL="539750" indent="0" algn="ctr"/>
          <a:r>
            <a:rPr lang="ru-RU" dirty="0" smtClean="0"/>
            <a:t>это реально не существующие противоречия, спровоцированные или искаженной (ложной) информацией, или неправильной трактовкой фактов и событий</a:t>
          </a:r>
          <a:endParaRPr lang="ru-RU" dirty="0"/>
        </a:p>
      </dgm:t>
    </dgm:pt>
    <dgm:pt modelId="{5F4F48E0-50AB-49B0-839D-E431AB52E0FE}" type="parTrans" cxnId="{FE0711E3-89F0-4BE3-AF42-7FD3BB8AB40D}">
      <dgm:prSet/>
      <dgm:spPr/>
      <dgm:t>
        <a:bodyPr/>
        <a:lstStyle/>
        <a:p>
          <a:endParaRPr lang="ru-RU"/>
        </a:p>
      </dgm:t>
    </dgm:pt>
    <dgm:pt modelId="{9C176E9B-C2C4-4D28-B978-062667B84354}" type="sibTrans" cxnId="{FE0711E3-89F0-4BE3-AF42-7FD3BB8AB40D}">
      <dgm:prSet/>
      <dgm:spPr/>
      <dgm:t>
        <a:bodyPr/>
        <a:lstStyle/>
        <a:p>
          <a:endParaRPr lang="ru-RU"/>
        </a:p>
      </dgm:t>
    </dgm:pt>
    <dgm:pt modelId="{B661721C-FE64-49FD-9109-67C9E22DB107}" type="pres">
      <dgm:prSet presAssocID="{CA2D3386-73C1-465B-990B-631259C22EB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444B6E-986A-4C68-A58E-3E35B1414597}" type="pres">
      <dgm:prSet presAssocID="{BEE03A18-D6BE-4BB5-A09F-2C5447301B58}" presName="comp" presStyleCnt="0"/>
      <dgm:spPr/>
    </dgm:pt>
    <dgm:pt modelId="{3E94E66A-7F1E-4BFC-836A-586345AC2133}" type="pres">
      <dgm:prSet presAssocID="{BEE03A18-D6BE-4BB5-A09F-2C5447301B58}" presName="box" presStyleLbl="node1" presStyleIdx="0" presStyleCnt="3"/>
      <dgm:spPr/>
      <dgm:t>
        <a:bodyPr/>
        <a:lstStyle/>
        <a:p>
          <a:endParaRPr lang="ru-RU"/>
        </a:p>
      </dgm:t>
    </dgm:pt>
    <dgm:pt modelId="{30F1870E-FAD0-452E-AFD5-4D5D58FA1E6F}" type="pres">
      <dgm:prSet presAssocID="{BEE03A18-D6BE-4BB5-A09F-2C5447301B58}" presName="img" presStyleLbl="fgImgPlace1" presStyleIdx="0" presStyleCnt="3" custScaleX="121000" custScaleY="121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4A81A22-256A-4202-B3A5-C2261CDE2CAC}" type="pres">
      <dgm:prSet presAssocID="{BEE03A18-D6BE-4BB5-A09F-2C5447301B58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F38565-08CC-42CA-A8D2-1075BBCAA7D8}" type="pres">
      <dgm:prSet presAssocID="{0342F87F-BB7C-47E7-AE06-1C56CF1D1B1F}" presName="spacer" presStyleCnt="0"/>
      <dgm:spPr/>
    </dgm:pt>
    <dgm:pt modelId="{75FD1F30-E116-42AE-A494-A858D283AC50}" type="pres">
      <dgm:prSet presAssocID="{E8923DFC-A00E-4FC7-8851-562168267231}" presName="comp" presStyleCnt="0"/>
      <dgm:spPr/>
    </dgm:pt>
    <dgm:pt modelId="{A2F184F6-478A-4A7B-ACC6-B1291EA333A3}" type="pres">
      <dgm:prSet presAssocID="{E8923DFC-A00E-4FC7-8851-562168267231}" presName="box" presStyleLbl="node1" presStyleIdx="1" presStyleCnt="3"/>
      <dgm:spPr/>
      <dgm:t>
        <a:bodyPr/>
        <a:lstStyle/>
        <a:p>
          <a:endParaRPr lang="ru-RU"/>
        </a:p>
      </dgm:t>
    </dgm:pt>
    <dgm:pt modelId="{17325B1B-F6A4-4F79-AB18-7A444E68CFD7}" type="pres">
      <dgm:prSet presAssocID="{E8923DFC-A00E-4FC7-8851-562168267231}" presName="img" presStyleLbl="fgImgPlace1" presStyleIdx="1" presStyleCnt="3" custScaleX="121000" custScaleY="1210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38C705A-2F5C-40AF-B2C5-384F06175A49}" type="pres">
      <dgm:prSet presAssocID="{E8923DFC-A00E-4FC7-8851-56216826723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03C95-C5CE-45FC-81C8-5826615D16F9}" type="pres">
      <dgm:prSet presAssocID="{5EB00859-C881-49B3-BAD7-59DEE4087877}" presName="spacer" presStyleCnt="0"/>
      <dgm:spPr/>
    </dgm:pt>
    <dgm:pt modelId="{1685DA75-D5AA-4922-B97A-0F119C34B538}" type="pres">
      <dgm:prSet presAssocID="{7BEC35D9-48E9-48D9-9379-A55597D43BB1}" presName="comp" presStyleCnt="0"/>
      <dgm:spPr/>
    </dgm:pt>
    <dgm:pt modelId="{3382EABE-6A79-4653-9221-39969BCE4DD8}" type="pres">
      <dgm:prSet presAssocID="{7BEC35D9-48E9-48D9-9379-A55597D43BB1}" presName="box" presStyleLbl="node1" presStyleIdx="2" presStyleCnt="3"/>
      <dgm:spPr/>
      <dgm:t>
        <a:bodyPr/>
        <a:lstStyle/>
        <a:p>
          <a:endParaRPr lang="ru-RU"/>
        </a:p>
      </dgm:t>
    </dgm:pt>
    <dgm:pt modelId="{578C4657-00CB-4A64-8E01-951761255880}" type="pres">
      <dgm:prSet presAssocID="{7BEC35D9-48E9-48D9-9379-A55597D43BB1}" presName="img" presStyleLbl="fgImgPlace1" presStyleIdx="2" presStyleCnt="3" custScaleX="121000" custScaleY="12100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5DE2541-A076-4BB4-827F-6A2A5F17B21F}" type="pres">
      <dgm:prSet presAssocID="{7BEC35D9-48E9-48D9-9379-A55597D43BB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0711E3-89F0-4BE3-AF42-7FD3BB8AB40D}" srcId="{CA2D3386-73C1-465B-990B-631259C22EB7}" destId="{7BEC35D9-48E9-48D9-9379-A55597D43BB1}" srcOrd="2" destOrd="0" parTransId="{5F4F48E0-50AB-49B0-839D-E431AB52E0FE}" sibTransId="{9C176E9B-C2C4-4D28-B978-062667B84354}"/>
    <dgm:cxn modelId="{8B66700E-76EC-4E6C-9285-BDDAF9F0EAE9}" type="presOf" srcId="{7BEC35D9-48E9-48D9-9379-A55597D43BB1}" destId="{3382EABE-6A79-4653-9221-39969BCE4DD8}" srcOrd="0" destOrd="0" presId="urn:microsoft.com/office/officeart/2005/8/layout/vList4"/>
    <dgm:cxn modelId="{8F327C9C-BA83-4B38-BDCD-D96755509830}" type="presOf" srcId="{E8923DFC-A00E-4FC7-8851-562168267231}" destId="{938C705A-2F5C-40AF-B2C5-384F06175A49}" srcOrd="1" destOrd="0" presId="urn:microsoft.com/office/officeart/2005/8/layout/vList4"/>
    <dgm:cxn modelId="{98B96CF5-05A1-4511-895F-848A2A9C2044}" type="presOf" srcId="{BEE03A18-D6BE-4BB5-A09F-2C5447301B58}" destId="{3E94E66A-7F1E-4BFC-836A-586345AC2133}" srcOrd="0" destOrd="0" presId="urn:microsoft.com/office/officeart/2005/8/layout/vList4"/>
    <dgm:cxn modelId="{8F7A3518-D820-4963-9FB6-BF5FA3EF0E56}" type="presOf" srcId="{E8923DFC-A00E-4FC7-8851-562168267231}" destId="{A2F184F6-478A-4A7B-ACC6-B1291EA333A3}" srcOrd="0" destOrd="0" presId="urn:microsoft.com/office/officeart/2005/8/layout/vList4"/>
    <dgm:cxn modelId="{97D26AA9-4786-44D2-AB15-769827AA805B}" srcId="{CA2D3386-73C1-465B-990B-631259C22EB7}" destId="{BEE03A18-D6BE-4BB5-A09F-2C5447301B58}" srcOrd="0" destOrd="0" parTransId="{154163AD-E6DC-4510-B542-C8FC511BD41C}" sibTransId="{0342F87F-BB7C-47E7-AE06-1C56CF1D1B1F}"/>
    <dgm:cxn modelId="{ADE3D378-7A0D-41BE-B501-C3AD9D99794A}" type="presOf" srcId="{BEE03A18-D6BE-4BB5-A09F-2C5447301B58}" destId="{74A81A22-256A-4202-B3A5-C2261CDE2CAC}" srcOrd="1" destOrd="0" presId="urn:microsoft.com/office/officeart/2005/8/layout/vList4"/>
    <dgm:cxn modelId="{B52BA402-DDF4-49AF-9DA2-AD2B8F6BA737}" type="presOf" srcId="{7BEC35D9-48E9-48D9-9379-A55597D43BB1}" destId="{85DE2541-A076-4BB4-827F-6A2A5F17B21F}" srcOrd="1" destOrd="0" presId="urn:microsoft.com/office/officeart/2005/8/layout/vList4"/>
    <dgm:cxn modelId="{C3757D16-BE0C-462E-A77B-7CB0D20CA9F1}" srcId="{CA2D3386-73C1-465B-990B-631259C22EB7}" destId="{E8923DFC-A00E-4FC7-8851-562168267231}" srcOrd="1" destOrd="0" parTransId="{D494E1DB-387E-423E-BB67-D6B5B2B10B58}" sibTransId="{5EB00859-C881-49B3-BAD7-59DEE4087877}"/>
    <dgm:cxn modelId="{4F28D56E-4851-4971-9E1F-41A6FC6F6132}" type="presOf" srcId="{CA2D3386-73C1-465B-990B-631259C22EB7}" destId="{B661721C-FE64-49FD-9109-67C9E22DB107}" srcOrd="0" destOrd="0" presId="urn:microsoft.com/office/officeart/2005/8/layout/vList4"/>
    <dgm:cxn modelId="{18522500-4A3E-41A9-9CB1-A0E42E68999B}" type="presParOf" srcId="{B661721C-FE64-49FD-9109-67C9E22DB107}" destId="{01444B6E-986A-4C68-A58E-3E35B1414597}" srcOrd="0" destOrd="0" presId="urn:microsoft.com/office/officeart/2005/8/layout/vList4"/>
    <dgm:cxn modelId="{193A0CFA-52AC-4E51-98DC-1E5E61E61571}" type="presParOf" srcId="{01444B6E-986A-4C68-A58E-3E35B1414597}" destId="{3E94E66A-7F1E-4BFC-836A-586345AC2133}" srcOrd="0" destOrd="0" presId="urn:microsoft.com/office/officeart/2005/8/layout/vList4"/>
    <dgm:cxn modelId="{C253DBA1-6A8A-4CEB-854D-6378B40AB7E3}" type="presParOf" srcId="{01444B6E-986A-4C68-A58E-3E35B1414597}" destId="{30F1870E-FAD0-452E-AFD5-4D5D58FA1E6F}" srcOrd="1" destOrd="0" presId="urn:microsoft.com/office/officeart/2005/8/layout/vList4"/>
    <dgm:cxn modelId="{9D930320-C1F4-4B1B-B7A3-D143EC19D3E3}" type="presParOf" srcId="{01444B6E-986A-4C68-A58E-3E35B1414597}" destId="{74A81A22-256A-4202-B3A5-C2261CDE2CAC}" srcOrd="2" destOrd="0" presId="urn:microsoft.com/office/officeart/2005/8/layout/vList4"/>
    <dgm:cxn modelId="{58B34358-97E9-4F50-B306-B41D51702E44}" type="presParOf" srcId="{B661721C-FE64-49FD-9109-67C9E22DB107}" destId="{9BF38565-08CC-42CA-A8D2-1075BBCAA7D8}" srcOrd="1" destOrd="0" presId="urn:microsoft.com/office/officeart/2005/8/layout/vList4"/>
    <dgm:cxn modelId="{0A6AD789-5DCC-4F4F-A63D-211F5CC59FB5}" type="presParOf" srcId="{B661721C-FE64-49FD-9109-67C9E22DB107}" destId="{75FD1F30-E116-42AE-A494-A858D283AC50}" srcOrd="2" destOrd="0" presId="urn:microsoft.com/office/officeart/2005/8/layout/vList4"/>
    <dgm:cxn modelId="{0C424F56-8D2C-48A5-BBC2-B10B09682B41}" type="presParOf" srcId="{75FD1F30-E116-42AE-A494-A858D283AC50}" destId="{A2F184F6-478A-4A7B-ACC6-B1291EA333A3}" srcOrd="0" destOrd="0" presId="urn:microsoft.com/office/officeart/2005/8/layout/vList4"/>
    <dgm:cxn modelId="{D5C03599-4AC6-4D76-A330-160DAAA3CE9C}" type="presParOf" srcId="{75FD1F30-E116-42AE-A494-A858D283AC50}" destId="{17325B1B-F6A4-4F79-AB18-7A444E68CFD7}" srcOrd="1" destOrd="0" presId="urn:microsoft.com/office/officeart/2005/8/layout/vList4"/>
    <dgm:cxn modelId="{7BE7C0FB-97DE-49E3-BA89-62DB18E6E5C7}" type="presParOf" srcId="{75FD1F30-E116-42AE-A494-A858D283AC50}" destId="{938C705A-2F5C-40AF-B2C5-384F06175A49}" srcOrd="2" destOrd="0" presId="urn:microsoft.com/office/officeart/2005/8/layout/vList4"/>
    <dgm:cxn modelId="{DDB3DD4C-18FA-42F8-87CB-71EC55EC3B8F}" type="presParOf" srcId="{B661721C-FE64-49FD-9109-67C9E22DB107}" destId="{99C03C95-C5CE-45FC-81C8-5826615D16F9}" srcOrd="3" destOrd="0" presId="urn:microsoft.com/office/officeart/2005/8/layout/vList4"/>
    <dgm:cxn modelId="{23CAD26B-9B0E-4CDE-A59A-E9FE60A5E8DB}" type="presParOf" srcId="{B661721C-FE64-49FD-9109-67C9E22DB107}" destId="{1685DA75-D5AA-4922-B97A-0F119C34B538}" srcOrd="4" destOrd="0" presId="urn:microsoft.com/office/officeart/2005/8/layout/vList4"/>
    <dgm:cxn modelId="{7DCE46C2-8ED8-48E1-BFF5-6FA288F4893F}" type="presParOf" srcId="{1685DA75-D5AA-4922-B97A-0F119C34B538}" destId="{3382EABE-6A79-4653-9221-39969BCE4DD8}" srcOrd="0" destOrd="0" presId="urn:microsoft.com/office/officeart/2005/8/layout/vList4"/>
    <dgm:cxn modelId="{D897C00A-062C-4BEC-ABA9-611076925FCC}" type="presParOf" srcId="{1685DA75-D5AA-4922-B97A-0F119C34B538}" destId="{578C4657-00CB-4A64-8E01-951761255880}" srcOrd="1" destOrd="0" presId="urn:microsoft.com/office/officeart/2005/8/layout/vList4"/>
    <dgm:cxn modelId="{B3FF2750-FE41-4FCF-AD33-7513EB062DA1}" type="presParOf" srcId="{1685DA75-D5AA-4922-B97A-0F119C34B538}" destId="{85DE2541-A076-4BB4-827F-6A2A5F17B21F}" srcOrd="2" destOrd="0" presId="urn:microsoft.com/office/officeart/2005/8/layout/vList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5947F8-921D-4DE1-9958-FA0F98B207E5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C7589AC6-754A-4040-A12E-E82F36B82CF6}">
      <dgm:prSet phldrT="[Текст]"/>
      <dgm:spPr/>
      <dgm:t>
        <a:bodyPr/>
        <a:lstStyle/>
        <a:p>
          <a:r>
            <a:rPr lang="ru-RU" b="1" dirty="0" smtClean="0"/>
            <a:t>соперничество</a:t>
          </a:r>
          <a:endParaRPr lang="ru-RU" b="1" dirty="0"/>
        </a:p>
      </dgm:t>
    </dgm:pt>
    <dgm:pt modelId="{810BD96A-F8B6-4622-92EB-3C88D76A41E6}" type="parTrans" cxnId="{F0310587-D845-4056-8BFF-934770264040}">
      <dgm:prSet/>
      <dgm:spPr/>
      <dgm:t>
        <a:bodyPr/>
        <a:lstStyle/>
        <a:p>
          <a:endParaRPr lang="ru-RU"/>
        </a:p>
      </dgm:t>
    </dgm:pt>
    <dgm:pt modelId="{143D218E-D5C1-4F80-BE9D-C7B6C10C2C91}" type="sibTrans" cxnId="{F0310587-D845-4056-8BFF-934770264040}">
      <dgm:prSet/>
      <dgm:spPr/>
      <dgm:t>
        <a:bodyPr/>
        <a:lstStyle/>
        <a:p>
          <a:endParaRPr lang="ru-RU"/>
        </a:p>
      </dgm:t>
    </dgm:pt>
    <dgm:pt modelId="{59DDC5FF-1999-4541-AF4B-744C129267FA}">
      <dgm:prSet phldrT="[Текст]"/>
      <dgm:spPr/>
      <dgm:t>
        <a:bodyPr/>
        <a:lstStyle/>
        <a:p>
          <a:r>
            <a:rPr lang="ru-RU" b="1" dirty="0" smtClean="0"/>
            <a:t>спор</a:t>
          </a:r>
          <a:endParaRPr lang="ru-RU" b="1" dirty="0"/>
        </a:p>
      </dgm:t>
    </dgm:pt>
    <dgm:pt modelId="{2DDDD8C0-F254-483E-AD55-A90E403B32C7}" type="parTrans" cxnId="{9C6424D8-F10B-4739-AFCA-83A740852E2A}">
      <dgm:prSet/>
      <dgm:spPr/>
      <dgm:t>
        <a:bodyPr/>
        <a:lstStyle/>
        <a:p>
          <a:endParaRPr lang="ru-RU"/>
        </a:p>
      </dgm:t>
    </dgm:pt>
    <dgm:pt modelId="{9537602C-8543-4B80-A0A1-3E7973BA99E7}" type="sibTrans" cxnId="{9C6424D8-F10B-4739-AFCA-83A740852E2A}">
      <dgm:prSet/>
      <dgm:spPr/>
      <dgm:t>
        <a:bodyPr/>
        <a:lstStyle/>
        <a:p>
          <a:endParaRPr lang="ru-RU"/>
        </a:p>
      </dgm:t>
    </dgm:pt>
    <dgm:pt modelId="{16D530F4-BC66-4149-8AE2-9FAC5274514A}">
      <dgm:prSet phldrT="[Текст]"/>
      <dgm:spPr/>
      <dgm:t>
        <a:bodyPr/>
        <a:lstStyle/>
        <a:p>
          <a:r>
            <a:rPr lang="ru-RU" b="1" dirty="0" smtClean="0"/>
            <a:t>дискуссия</a:t>
          </a:r>
          <a:endParaRPr lang="ru-RU" b="1" dirty="0"/>
        </a:p>
      </dgm:t>
    </dgm:pt>
    <dgm:pt modelId="{B6A21BFB-268D-4B5E-9D9D-0992B8310174}" type="parTrans" cxnId="{53BA86FC-910F-4E17-AFCA-CF0FBA561068}">
      <dgm:prSet/>
      <dgm:spPr/>
      <dgm:t>
        <a:bodyPr/>
        <a:lstStyle/>
        <a:p>
          <a:endParaRPr lang="ru-RU"/>
        </a:p>
      </dgm:t>
    </dgm:pt>
    <dgm:pt modelId="{AB018E26-DA62-493C-BB01-5C54B7B5C31A}" type="sibTrans" cxnId="{53BA86FC-910F-4E17-AFCA-CF0FBA561068}">
      <dgm:prSet/>
      <dgm:spPr/>
      <dgm:t>
        <a:bodyPr/>
        <a:lstStyle/>
        <a:p>
          <a:endParaRPr lang="ru-RU"/>
        </a:p>
      </dgm:t>
    </dgm:pt>
    <dgm:pt modelId="{EED50213-7510-4013-B362-5F8E819FEA93}" type="pres">
      <dgm:prSet presAssocID="{D65947F8-921D-4DE1-9958-FA0F98B207E5}" presName="compositeShape" presStyleCnt="0">
        <dgm:presLayoutVars>
          <dgm:chMax val="7"/>
          <dgm:dir/>
          <dgm:resizeHandles val="exact"/>
        </dgm:presLayoutVars>
      </dgm:prSet>
      <dgm:spPr/>
    </dgm:pt>
    <dgm:pt modelId="{67E4A5AF-1055-43F2-9ABC-2810447D4978}" type="pres">
      <dgm:prSet presAssocID="{C7589AC6-754A-4040-A12E-E82F36B82CF6}" presName="circ1" presStyleLbl="vennNode1" presStyleIdx="0" presStyleCnt="3" custScaleX="110000" custScaleY="110000"/>
      <dgm:spPr/>
      <dgm:t>
        <a:bodyPr/>
        <a:lstStyle/>
        <a:p>
          <a:endParaRPr lang="ru-RU"/>
        </a:p>
      </dgm:t>
    </dgm:pt>
    <dgm:pt modelId="{113AA3CB-817E-401E-BE94-1EB0366DDFDB}" type="pres">
      <dgm:prSet presAssocID="{C7589AC6-754A-4040-A12E-E82F36B82CF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43FE4D-F11E-4E6E-A445-1ACF7DB7D6EA}" type="pres">
      <dgm:prSet presAssocID="{59DDC5FF-1999-4541-AF4B-744C129267FA}" presName="circ2" presStyleLbl="vennNode1" presStyleIdx="1" presStyleCnt="3" custScaleX="110000" custScaleY="110000"/>
      <dgm:spPr/>
      <dgm:t>
        <a:bodyPr/>
        <a:lstStyle/>
        <a:p>
          <a:endParaRPr lang="ru-RU"/>
        </a:p>
      </dgm:t>
    </dgm:pt>
    <dgm:pt modelId="{3F8E6B3C-2F18-4720-8AA3-01C157C05A4B}" type="pres">
      <dgm:prSet presAssocID="{59DDC5FF-1999-4541-AF4B-744C129267F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CCB339-FB83-47D1-A43F-B306363A121C}" type="pres">
      <dgm:prSet presAssocID="{16D530F4-BC66-4149-8AE2-9FAC5274514A}" presName="circ3" presStyleLbl="vennNode1" presStyleIdx="2" presStyleCnt="3" custScaleX="110000" custScaleY="110000"/>
      <dgm:spPr/>
      <dgm:t>
        <a:bodyPr/>
        <a:lstStyle/>
        <a:p>
          <a:endParaRPr lang="ru-RU"/>
        </a:p>
      </dgm:t>
    </dgm:pt>
    <dgm:pt modelId="{C4EB4996-E39F-4DE6-83D3-D5688C25DD9F}" type="pres">
      <dgm:prSet presAssocID="{16D530F4-BC66-4149-8AE2-9FAC5274514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31CA0A-AC57-42D7-B9FF-B1B56702E69E}" type="presOf" srcId="{D65947F8-921D-4DE1-9958-FA0F98B207E5}" destId="{EED50213-7510-4013-B362-5F8E819FEA93}" srcOrd="0" destOrd="0" presId="urn:microsoft.com/office/officeart/2005/8/layout/venn1"/>
    <dgm:cxn modelId="{79681E0B-7B11-4EC3-B898-C97439E8A1D9}" type="presOf" srcId="{16D530F4-BC66-4149-8AE2-9FAC5274514A}" destId="{C4EB4996-E39F-4DE6-83D3-D5688C25DD9F}" srcOrd="1" destOrd="0" presId="urn:microsoft.com/office/officeart/2005/8/layout/venn1"/>
    <dgm:cxn modelId="{2E40770F-9366-4C4D-84FE-FC8C4CBFBE82}" type="presOf" srcId="{16D530F4-BC66-4149-8AE2-9FAC5274514A}" destId="{BACCB339-FB83-47D1-A43F-B306363A121C}" srcOrd="0" destOrd="0" presId="urn:microsoft.com/office/officeart/2005/8/layout/venn1"/>
    <dgm:cxn modelId="{9C6424D8-F10B-4739-AFCA-83A740852E2A}" srcId="{D65947F8-921D-4DE1-9958-FA0F98B207E5}" destId="{59DDC5FF-1999-4541-AF4B-744C129267FA}" srcOrd="1" destOrd="0" parTransId="{2DDDD8C0-F254-483E-AD55-A90E403B32C7}" sibTransId="{9537602C-8543-4B80-A0A1-3E7973BA99E7}"/>
    <dgm:cxn modelId="{F0310587-D845-4056-8BFF-934770264040}" srcId="{D65947F8-921D-4DE1-9958-FA0F98B207E5}" destId="{C7589AC6-754A-4040-A12E-E82F36B82CF6}" srcOrd="0" destOrd="0" parTransId="{810BD96A-F8B6-4622-92EB-3C88D76A41E6}" sibTransId="{143D218E-D5C1-4F80-BE9D-C7B6C10C2C91}"/>
    <dgm:cxn modelId="{31E4CCD2-D6E2-4C1B-9015-F459D33D0AE5}" type="presOf" srcId="{C7589AC6-754A-4040-A12E-E82F36B82CF6}" destId="{67E4A5AF-1055-43F2-9ABC-2810447D4978}" srcOrd="0" destOrd="0" presId="urn:microsoft.com/office/officeart/2005/8/layout/venn1"/>
    <dgm:cxn modelId="{9FD1C1B8-030B-49F2-A70B-104D8EC0D5F4}" type="presOf" srcId="{C7589AC6-754A-4040-A12E-E82F36B82CF6}" destId="{113AA3CB-817E-401E-BE94-1EB0366DDFDB}" srcOrd="1" destOrd="0" presId="urn:microsoft.com/office/officeart/2005/8/layout/venn1"/>
    <dgm:cxn modelId="{53BA86FC-910F-4E17-AFCA-CF0FBA561068}" srcId="{D65947F8-921D-4DE1-9958-FA0F98B207E5}" destId="{16D530F4-BC66-4149-8AE2-9FAC5274514A}" srcOrd="2" destOrd="0" parTransId="{B6A21BFB-268D-4B5E-9D9D-0992B8310174}" sibTransId="{AB018E26-DA62-493C-BB01-5C54B7B5C31A}"/>
    <dgm:cxn modelId="{33E5A81E-C7B0-44FB-9AA7-139A9F33C0B4}" type="presOf" srcId="{59DDC5FF-1999-4541-AF4B-744C129267FA}" destId="{3F8E6B3C-2F18-4720-8AA3-01C157C05A4B}" srcOrd="1" destOrd="0" presId="urn:microsoft.com/office/officeart/2005/8/layout/venn1"/>
    <dgm:cxn modelId="{484B98A6-3300-4140-A21D-457EE6B183B4}" type="presOf" srcId="{59DDC5FF-1999-4541-AF4B-744C129267FA}" destId="{C943FE4D-F11E-4E6E-A445-1ACF7DB7D6EA}" srcOrd="0" destOrd="0" presId="urn:microsoft.com/office/officeart/2005/8/layout/venn1"/>
    <dgm:cxn modelId="{57010DAA-19D8-4002-9148-38357C8DFF4C}" type="presParOf" srcId="{EED50213-7510-4013-B362-5F8E819FEA93}" destId="{67E4A5AF-1055-43F2-9ABC-2810447D4978}" srcOrd="0" destOrd="0" presId="urn:microsoft.com/office/officeart/2005/8/layout/venn1"/>
    <dgm:cxn modelId="{9110C2C6-1222-453D-B6BB-16BDF885237A}" type="presParOf" srcId="{EED50213-7510-4013-B362-5F8E819FEA93}" destId="{113AA3CB-817E-401E-BE94-1EB0366DDFDB}" srcOrd="1" destOrd="0" presId="urn:microsoft.com/office/officeart/2005/8/layout/venn1"/>
    <dgm:cxn modelId="{CC5F080E-47A7-4F1A-9634-1C5926EE7716}" type="presParOf" srcId="{EED50213-7510-4013-B362-5F8E819FEA93}" destId="{C943FE4D-F11E-4E6E-A445-1ACF7DB7D6EA}" srcOrd="2" destOrd="0" presId="urn:microsoft.com/office/officeart/2005/8/layout/venn1"/>
    <dgm:cxn modelId="{8D9E17AA-1796-40A1-9955-966A7038D1B9}" type="presParOf" srcId="{EED50213-7510-4013-B362-5F8E819FEA93}" destId="{3F8E6B3C-2F18-4720-8AA3-01C157C05A4B}" srcOrd="3" destOrd="0" presId="urn:microsoft.com/office/officeart/2005/8/layout/venn1"/>
    <dgm:cxn modelId="{7D1FF18E-2893-408B-B788-4CFD664E75EF}" type="presParOf" srcId="{EED50213-7510-4013-B362-5F8E819FEA93}" destId="{BACCB339-FB83-47D1-A43F-B306363A121C}" srcOrd="4" destOrd="0" presId="urn:microsoft.com/office/officeart/2005/8/layout/venn1"/>
    <dgm:cxn modelId="{3D0147D0-6464-40B4-A3F5-5DEA3C95266D}" type="presParOf" srcId="{EED50213-7510-4013-B362-5F8E819FEA93}" destId="{C4EB4996-E39F-4DE6-83D3-D5688C25DD9F}" srcOrd="5" destOrd="0" presId="urn:microsoft.com/office/officeart/2005/8/layout/venn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593F4A5-DFEB-4ACD-967E-7BE8173F1A7F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2B633A4-F02B-4ABE-8602-8B7A50635A46}">
      <dgm:prSet phldrT="[Текст]"/>
      <dgm:spPr/>
      <dgm:t>
        <a:bodyPr/>
        <a:lstStyle/>
        <a:p>
          <a:r>
            <a:rPr lang="ru-RU" dirty="0" smtClean="0"/>
            <a:t>познавательная функция</a:t>
          </a:r>
          <a:endParaRPr lang="ru-RU" dirty="0"/>
        </a:p>
      </dgm:t>
    </dgm:pt>
    <dgm:pt modelId="{E2FD55B2-203C-458C-9E9C-9AA8825BBD4F}" type="parTrans" cxnId="{21105F13-7DF0-483D-B071-1B33B1347B32}">
      <dgm:prSet/>
      <dgm:spPr/>
      <dgm:t>
        <a:bodyPr/>
        <a:lstStyle/>
        <a:p>
          <a:endParaRPr lang="ru-RU"/>
        </a:p>
      </dgm:t>
    </dgm:pt>
    <dgm:pt modelId="{62EB96EE-EF70-4DB7-AE54-13B71429FB6C}" type="sibTrans" cxnId="{21105F13-7DF0-483D-B071-1B33B1347B32}">
      <dgm:prSet/>
      <dgm:spPr/>
      <dgm:t>
        <a:bodyPr/>
        <a:lstStyle/>
        <a:p>
          <a:endParaRPr lang="ru-RU"/>
        </a:p>
      </dgm:t>
    </dgm:pt>
    <dgm:pt modelId="{86D41A60-B4DE-40D7-8FEF-4740930F5445}">
      <dgm:prSet phldrT="[Текст]"/>
      <dgm:spPr/>
      <dgm:t>
        <a:bodyPr/>
        <a:lstStyle/>
        <a:p>
          <a:pPr algn="ctr"/>
          <a:r>
            <a:rPr lang="ru-RU" dirty="0" smtClean="0"/>
            <a:t>функция развития</a:t>
          </a:r>
          <a:endParaRPr lang="ru-RU" dirty="0"/>
        </a:p>
      </dgm:t>
    </dgm:pt>
    <dgm:pt modelId="{666688D5-2D7C-403D-A84B-A1EAEC7424B6}" type="parTrans" cxnId="{C1CDE71E-F661-4159-92D4-B533F346A9DE}">
      <dgm:prSet/>
      <dgm:spPr/>
      <dgm:t>
        <a:bodyPr/>
        <a:lstStyle/>
        <a:p>
          <a:endParaRPr lang="ru-RU"/>
        </a:p>
      </dgm:t>
    </dgm:pt>
    <dgm:pt modelId="{6205E001-9284-4CB5-B22F-ADB72FC0244B}" type="sibTrans" cxnId="{C1CDE71E-F661-4159-92D4-B533F346A9DE}">
      <dgm:prSet/>
      <dgm:spPr/>
      <dgm:t>
        <a:bodyPr/>
        <a:lstStyle/>
        <a:p>
          <a:endParaRPr lang="ru-RU"/>
        </a:p>
      </dgm:t>
    </dgm:pt>
    <dgm:pt modelId="{65880A4C-7B7A-49E7-8FBF-0AA85A4CB06F}">
      <dgm:prSet phldrT="[Текст]"/>
      <dgm:spPr/>
      <dgm:t>
        <a:bodyPr/>
        <a:lstStyle/>
        <a:p>
          <a:pPr algn="ctr"/>
          <a:r>
            <a:rPr lang="ru-RU" dirty="0" smtClean="0"/>
            <a:t>инструментальная функция</a:t>
          </a:r>
          <a:endParaRPr lang="ru-RU" dirty="0"/>
        </a:p>
      </dgm:t>
    </dgm:pt>
    <dgm:pt modelId="{4AA4F115-76E8-439E-B976-05C6761A625D}" type="parTrans" cxnId="{A80878FD-FAED-4BB8-9D75-76C8AC1091AC}">
      <dgm:prSet/>
      <dgm:spPr/>
      <dgm:t>
        <a:bodyPr/>
        <a:lstStyle/>
        <a:p>
          <a:endParaRPr lang="ru-RU"/>
        </a:p>
      </dgm:t>
    </dgm:pt>
    <dgm:pt modelId="{D5F1C8E0-8EE1-44B1-9315-FD8CC858C922}" type="sibTrans" cxnId="{A80878FD-FAED-4BB8-9D75-76C8AC1091AC}">
      <dgm:prSet/>
      <dgm:spPr/>
      <dgm:t>
        <a:bodyPr/>
        <a:lstStyle/>
        <a:p>
          <a:endParaRPr lang="ru-RU"/>
        </a:p>
      </dgm:t>
    </dgm:pt>
    <dgm:pt modelId="{CB1069C4-4B8F-4FD0-A02F-100BA0E1914D}">
      <dgm:prSet phldrT="[Текст]"/>
      <dgm:spPr/>
      <dgm:t>
        <a:bodyPr/>
        <a:lstStyle/>
        <a:p>
          <a:pPr algn="ctr"/>
          <a:r>
            <a:rPr lang="ru-RU" dirty="0" smtClean="0"/>
            <a:t>перестроечная функция</a:t>
          </a:r>
          <a:endParaRPr lang="ru-RU" dirty="0"/>
        </a:p>
      </dgm:t>
    </dgm:pt>
    <dgm:pt modelId="{47319A5A-A88B-4FBA-AD4D-79BF14D53B9A}" type="parTrans" cxnId="{B21C73D1-E874-4029-89B5-61DDA337E92E}">
      <dgm:prSet/>
      <dgm:spPr/>
      <dgm:t>
        <a:bodyPr/>
        <a:lstStyle/>
        <a:p>
          <a:endParaRPr lang="ru-RU"/>
        </a:p>
      </dgm:t>
    </dgm:pt>
    <dgm:pt modelId="{6CEA886B-5A42-4ABF-88FE-FCD06BD9F680}" type="sibTrans" cxnId="{B21C73D1-E874-4029-89B5-61DDA337E92E}">
      <dgm:prSet/>
      <dgm:spPr/>
      <dgm:t>
        <a:bodyPr/>
        <a:lstStyle/>
        <a:p>
          <a:endParaRPr lang="ru-RU"/>
        </a:p>
      </dgm:t>
    </dgm:pt>
    <dgm:pt modelId="{CD5619C8-B476-43E8-B83E-412FD43B398E}" type="pres">
      <dgm:prSet presAssocID="{6593F4A5-DFEB-4ACD-967E-7BE8173F1A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2A58C6-C811-45F1-A1F9-3A23E03D5274}" type="pres">
      <dgm:prSet presAssocID="{32B633A4-F02B-4ABE-8602-8B7A50635A4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AF01B-DAB4-4537-BDD3-ECCA8F275A54}" type="pres">
      <dgm:prSet presAssocID="{62EB96EE-EF70-4DB7-AE54-13B71429FB6C}" presName="spacer" presStyleCnt="0"/>
      <dgm:spPr/>
    </dgm:pt>
    <dgm:pt modelId="{8781F504-F3BA-43D8-813F-CF7BDBF86A13}" type="pres">
      <dgm:prSet presAssocID="{86D41A60-B4DE-40D7-8FEF-4740930F544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E5F35B-9BF2-4439-9E10-AA207E608C6D}" type="pres">
      <dgm:prSet presAssocID="{6205E001-9284-4CB5-B22F-ADB72FC0244B}" presName="spacer" presStyleCnt="0"/>
      <dgm:spPr/>
    </dgm:pt>
    <dgm:pt modelId="{6F3AA43F-5F56-49FD-B37F-5DD097A3049A}" type="pres">
      <dgm:prSet presAssocID="{65880A4C-7B7A-49E7-8FBF-0AA85A4CB06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BEBFF-182C-4E67-974B-14FF64E7EB98}" type="pres">
      <dgm:prSet presAssocID="{D5F1C8E0-8EE1-44B1-9315-FD8CC858C922}" presName="spacer" presStyleCnt="0"/>
      <dgm:spPr/>
    </dgm:pt>
    <dgm:pt modelId="{895C952C-69E3-497D-B91C-F56F9BB1131F}" type="pres">
      <dgm:prSet presAssocID="{CB1069C4-4B8F-4FD0-A02F-100BA0E1914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1C73D1-E874-4029-89B5-61DDA337E92E}" srcId="{6593F4A5-DFEB-4ACD-967E-7BE8173F1A7F}" destId="{CB1069C4-4B8F-4FD0-A02F-100BA0E1914D}" srcOrd="3" destOrd="0" parTransId="{47319A5A-A88B-4FBA-AD4D-79BF14D53B9A}" sibTransId="{6CEA886B-5A42-4ABF-88FE-FCD06BD9F680}"/>
    <dgm:cxn modelId="{A80878FD-FAED-4BB8-9D75-76C8AC1091AC}" srcId="{6593F4A5-DFEB-4ACD-967E-7BE8173F1A7F}" destId="{65880A4C-7B7A-49E7-8FBF-0AA85A4CB06F}" srcOrd="2" destOrd="0" parTransId="{4AA4F115-76E8-439E-B976-05C6761A625D}" sibTransId="{D5F1C8E0-8EE1-44B1-9315-FD8CC858C922}"/>
    <dgm:cxn modelId="{21105F13-7DF0-483D-B071-1B33B1347B32}" srcId="{6593F4A5-DFEB-4ACD-967E-7BE8173F1A7F}" destId="{32B633A4-F02B-4ABE-8602-8B7A50635A46}" srcOrd="0" destOrd="0" parTransId="{E2FD55B2-203C-458C-9E9C-9AA8825BBD4F}" sibTransId="{62EB96EE-EF70-4DB7-AE54-13B71429FB6C}"/>
    <dgm:cxn modelId="{C1CDE71E-F661-4159-92D4-B533F346A9DE}" srcId="{6593F4A5-DFEB-4ACD-967E-7BE8173F1A7F}" destId="{86D41A60-B4DE-40D7-8FEF-4740930F5445}" srcOrd="1" destOrd="0" parTransId="{666688D5-2D7C-403D-A84B-A1EAEC7424B6}" sibTransId="{6205E001-9284-4CB5-B22F-ADB72FC0244B}"/>
    <dgm:cxn modelId="{F50CEC31-8578-4B5D-8D21-CE2854BB1A65}" type="presOf" srcId="{32B633A4-F02B-4ABE-8602-8B7A50635A46}" destId="{9B2A58C6-C811-45F1-A1F9-3A23E03D5274}" srcOrd="0" destOrd="0" presId="urn:microsoft.com/office/officeart/2005/8/layout/vList2"/>
    <dgm:cxn modelId="{7EB4F364-BDEB-4A67-BF9C-EDE650DE389E}" type="presOf" srcId="{86D41A60-B4DE-40D7-8FEF-4740930F5445}" destId="{8781F504-F3BA-43D8-813F-CF7BDBF86A13}" srcOrd="0" destOrd="0" presId="urn:microsoft.com/office/officeart/2005/8/layout/vList2"/>
    <dgm:cxn modelId="{8D38D706-009B-4CEB-B81B-B6D17494F194}" type="presOf" srcId="{6593F4A5-DFEB-4ACD-967E-7BE8173F1A7F}" destId="{CD5619C8-B476-43E8-B83E-412FD43B398E}" srcOrd="0" destOrd="0" presId="urn:microsoft.com/office/officeart/2005/8/layout/vList2"/>
    <dgm:cxn modelId="{43DF9874-5428-48D8-80FB-B6F867B2CF3B}" type="presOf" srcId="{CB1069C4-4B8F-4FD0-A02F-100BA0E1914D}" destId="{895C952C-69E3-497D-B91C-F56F9BB1131F}" srcOrd="0" destOrd="0" presId="urn:microsoft.com/office/officeart/2005/8/layout/vList2"/>
    <dgm:cxn modelId="{10C5ED47-80A3-4874-B695-BE4CA8CA7B21}" type="presOf" srcId="{65880A4C-7B7A-49E7-8FBF-0AA85A4CB06F}" destId="{6F3AA43F-5F56-49FD-B37F-5DD097A3049A}" srcOrd="0" destOrd="0" presId="urn:microsoft.com/office/officeart/2005/8/layout/vList2"/>
    <dgm:cxn modelId="{7A762E90-E058-4E65-82F9-2CCA6950D31F}" type="presParOf" srcId="{CD5619C8-B476-43E8-B83E-412FD43B398E}" destId="{9B2A58C6-C811-45F1-A1F9-3A23E03D5274}" srcOrd="0" destOrd="0" presId="urn:microsoft.com/office/officeart/2005/8/layout/vList2"/>
    <dgm:cxn modelId="{C18D7F50-9340-4F74-A1E3-A6AC3BD7478F}" type="presParOf" srcId="{CD5619C8-B476-43E8-B83E-412FD43B398E}" destId="{E6DAF01B-DAB4-4537-BDD3-ECCA8F275A54}" srcOrd="1" destOrd="0" presId="urn:microsoft.com/office/officeart/2005/8/layout/vList2"/>
    <dgm:cxn modelId="{2716B2FA-E99A-4EFE-A2FB-F7D60AB44205}" type="presParOf" srcId="{CD5619C8-B476-43E8-B83E-412FD43B398E}" destId="{8781F504-F3BA-43D8-813F-CF7BDBF86A13}" srcOrd="2" destOrd="0" presId="urn:microsoft.com/office/officeart/2005/8/layout/vList2"/>
    <dgm:cxn modelId="{E770881C-E5AB-4001-811D-BC575059BB61}" type="presParOf" srcId="{CD5619C8-B476-43E8-B83E-412FD43B398E}" destId="{FDE5F35B-9BF2-4439-9E10-AA207E608C6D}" srcOrd="3" destOrd="0" presId="urn:microsoft.com/office/officeart/2005/8/layout/vList2"/>
    <dgm:cxn modelId="{AE6E7200-0A6C-4AE9-872D-8D09CCE4C2FE}" type="presParOf" srcId="{CD5619C8-B476-43E8-B83E-412FD43B398E}" destId="{6F3AA43F-5F56-49FD-B37F-5DD097A3049A}" srcOrd="4" destOrd="0" presId="urn:microsoft.com/office/officeart/2005/8/layout/vList2"/>
    <dgm:cxn modelId="{B272EEFE-A533-4D05-91AB-7E6E389A0B6C}" type="presParOf" srcId="{CD5619C8-B476-43E8-B83E-412FD43B398E}" destId="{0F8BEBFF-182C-4E67-974B-14FF64E7EB98}" srcOrd="5" destOrd="0" presId="urn:microsoft.com/office/officeart/2005/8/layout/vList2"/>
    <dgm:cxn modelId="{E01641B9-7C59-4314-8F1E-29C48234DFBC}" type="presParOf" srcId="{CD5619C8-B476-43E8-B83E-412FD43B398E}" destId="{895C952C-69E3-497D-B91C-F56F9BB1131F}" srcOrd="6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636907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МЕЖЛИЧНОСТНЫЕ КОНФЛИКТЫ</a:t>
            </a:r>
            <a:endParaRPr lang="ru-RU" sz="4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14620"/>
            <a:ext cx="8715436" cy="1428760"/>
          </a:xfr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</a:rPr>
              <a:t>БЛАГОДАРЮ ЗА ВНИМАНИЕ!</a:t>
            </a:r>
            <a:endParaRPr lang="ru-RU" sz="4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42844" y="214290"/>
            <a:ext cx="4352956" cy="642942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Межличностный конфликт</a:t>
            </a:r>
            <a:r>
              <a:rPr lang="ru-RU" dirty="0" smtClean="0">
                <a:solidFill>
                  <a:srgbClr val="7030A0"/>
                </a:solidFill>
              </a:rPr>
              <a:t> – это конфронтация, возникающая в процессе коммуникативного взаимодействия индивида с социальным окружением.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214290"/>
            <a:ext cx="4352956" cy="64294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Межличностный конфликт в группе </a:t>
            </a:r>
            <a:r>
              <a:rPr lang="ru-RU" dirty="0" smtClean="0">
                <a:solidFill>
                  <a:srgbClr val="002060"/>
                </a:solidFill>
              </a:rPr>
              <a:t>- это в некотором роде противоречие, возникающее в отдельной ситуации у субъектов, когда они начинают воспринимать события в качестве проблемы с психологической составляющей, которая требует незамедлительного разрешения.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290"/>
            <a:ext cx="4352956" cy="64294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6600"/>
                </a:solidFill>
              </a:rPr>
              <a:t>Межличностный конфликт </a:t>
            </a:r>
            <a:r>
              <a:rPr lang="ru-RU" dirty="0" smtClean="0">
                <a:solidFill>
                  <a:srgbClr val="006600"/>
                </a:solidFill>
              </a:rPr>
              <a:t>- это открытое противостояние взаимодействующих индивидов на основе завязавшихся противоречий, которые выступают в виде противоречивых целей, противоположных интересов, взаимоисключающих в каких-то определенных обстоятельствах ситуации.</a:t>
            </a:r>
            <a:endParaRPr lang="ru-RU" dirty="0">
              <a:solidFill>
                <a:srgbClr val="006600"/>
              </a:solidFill>
            </a:endParaRPr>
          </a:p>
        </p:txBody>
      </p:sp>
      <p:pic>
        <p:nvPicPr>
          <p:cNvPr id="6" name="Содержимое 5" descr="https://im0-tub-ru.yandex.net/i?id=504b14d6ad12d3cb22b2c8a2f942d870&amp;n=13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214842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2969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</a:rPr>
              <a:t>Межличностные конфликты, зарождающиеся вследствие столкновения интересов или целей, условно можно подразделить на три разновидности:</a:t>
            </a:r>
            <a:endParaRPr lang="ru-RU" sz="2800" b="1" dirty="0">
              <a:solidFill>
                <a:srgbClr val="0000CC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2875" y="1714500"/>
          <a:ext cx="8858250" cy="4929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08266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993300"/>
                </a:solidFill>
              </a:rPr>
              <a:t>Социальные межличностные конфликты можно подразделить на следующие виды:</a:t>
            </a:r>
            <a:endParaRPr lang="ru-RU" sz="3200" b="1" dirty="0">
              <a:solidFill>
                <a:srgbClr val="9933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1500188"/>
          <a:ext cx="8786812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7969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660066"/>
                </a:solidFill>
              </a:rPr>
              <a:t>Функции межличностных конфликтов:</a:t>
            </a:r>
            <a:endParaRPr lang="ru-RU" sz="3600" b="1" dirty="0">
              <a:solidFill>
                <a:srgbClr val="660066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4282" y="1214421"/>
            <a:ext cx="4283106" cy="78581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Конструктивная функция - </a:t>
            </a: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214313" y="2357430"/>
          <a:ext cx="4283075" cy="4286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214421"/>
            <a:ext cx="4284693" cy="78581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Деструктивная функция - 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645025" y="2143116"/>
            <a:ext cx="4356131" cy="4572031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ухудшение или полный развалом взаимоотношений;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7030A0"/>
                </a:solidFill>
              </a:rPr>
              <a:t>- разрушение имеющегося совместного взаимодействия;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- негативное самочувствие оппонентов;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- низкая результативность дальнейшей совместной деятельностью.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92869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Зарождение и эскалация конфликтов обусловлены воздействием следующих групп причин: 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50072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6600"/>
                </a:solidFill>
              </a:rPr>
              <a:t>а) объективные причины (обстоятельства взаимоотношений людей, приведшие к конфликту интересов, убеждений и установок);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CC"/>
                </a:solidFill>
              </a:rPr>
              <a:t>б) субъективные причины (индивидуально-психологические особенности соперников);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993300"/>
                </a:solidFill>
              </a:rPr>
              <a:t>в) организационно-управленческие причины –</a:t>
            </a:r>
          </a:p>
          <a:p>
            <a:pPr marL="0" indent="0" algn="ctr">
              <a:buFontTx/>
              <a:buChar char="-"/>
            </a:pPr>
            <a:r>
              <a:rPr lang="ru-RU" dirty="0" smtClean="0">
                <a:solidFill>
                  <a:srgbClr val="993300"/>
                </a:solidFill>
              </a:rPr>
              <a:t>структурно-организационные;</a:t>
            </a:r>
          </a:p>
          <a:p>
            <a:pPr marL="0" indent="0" algn="ctr">
              <a:buFontTx/>
              <a:buChar char="-"/>
            </a:pPr>
            <a:r>
              <a:rPr lang="ru-RU" dirty="0" smtClean="0">
                <a:solidFill>
                  <a:srgbClr val="993300"/>
                </a:solidFill>
              </a:rPr>
              <a:t>функционально-организационные;</a:t>
            </a:r>
          </a:p>
          <a:p>
            <a:pPr marL="0" indent="0" algn="ctr">
              <a:buFontTx/>
              <a:buChar char="-"/>
            </a:pPr>
            <a:r>
              <a:rPr lang="ru-RU" dirty="0" smtClean="0">
                <a:solidFill>
                  <a:srgbClr val="993300"/>
                </a:solidFill>
              </a:rPr>
              <a:t>личностно-функциональные;</a:t>
            </a:r>
          </a:p>
          <a:p>
            <a:pPr marL="0" indent="0" algn="ctr">
              <a:buFontTx/>
              <a:buChar char="-"/>
            </a:pPr>
            <a:r>
              <a:rPr lang="ru-RU" dirty="0" smtClean="0">
                <a:solidFill>
                  <a:srgbClr val="993300"/>
                </a:solidFill>
              </a:rPr>
              <a:t>ситуативно-управленческие;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660066"/>
                </a:solidFill>
              </a:rPr>
              <a:t>г) социально-психологические факторы (значительные искажения информации или ее потеря в ходе межличностного взаимодействия). </a:t>
            </a:r>
            <a:endParaRPr lang="ru-RU" dirty="0">
              <a:solidFill>
                <a:srgbClr val="66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01122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660066"/>
                </a:solidFill>
              </a:rPr>
              <a:t>Управление межличностными конфликтами рассматривается в двух аспектах:</a:t>
            </a:r>
            <a:endParaRPr lang="ru-RU" sz="2800" b="1" dirty="0">
              <a:solidFill>
                <a:srgbClr val="660066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428736"/>
            <a:ext cx="4281518" cy="5214974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6600"/>
                </a:solidFill>
              </a:rPr>
              <a:t>внешний аспект </a:t>
            </a:r>
            <a:r>
              <a:rPr lang="ru-RU" dirty="0" smtClean="0">
                <a:solidFill>
                  <a:srgbClr val="006600"/>
                </a:solidFill>
              </a:rPr>
              <a:t>отображает управленческую активность со стороны руководителя либо иного субъекта управления в отношении определенному конфликту</a:t>
            </a:r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428736"/>
            <a:ext cx="4281518" cy="5214974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00CC"/>
                </a:solidFill>
              </a:rPr>
              <a:t>внутренний аспект </a:t>
            </a:r>
            <a:r>
              <a:rPr lang="ru-RU" dirty="0" smtClean="0">
                <a:solidFill>
                  <a:srgbClr val="0000CC"/>
                </a:solidFill>
              </a:rPr>
              <a:t>содержит в себе применение технологий эффективного коммуникативного взаимодействия и разумного поведенческого реагирования в конфликте</a:t>
            </a:r>
            <a:endParaRPr lang="ru-RU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58259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разрешения межличностного противостояния:</a:t>
            </a:r>
            <a:endParaRPr lang="ru-RU" sz="2800" b="1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64360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660066"/>
                </a:solidFill>
              </a:rPr>
              <a:t>- нежелание принимать участие в урегулировании конфронтации и защищать персональные интересы, желание выйти из ситуации противостояния (уклонение);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6600"/>
                </a:solidFill>
              </a:rPr>
              <a:t>- стремление смягчить ситуацию конфронтации, сберечь взаимоотношения, уступая напору оппонента (приспособление);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CC"/>
                </a:solidFill>
              </a:rPr>
              <a:t>- управление столкновением посредством давления, использования власти или применения силы, чтобы вынудить противника принять точку зрения оппонента (принуждение);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- достижение собственных целей, не учитывая интересов соперника;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- урегулирование противостояния посредством взаимных уступок (компромисс);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- совместное нахождение решения, способного удовлетворить потребности и цели всех участвующих в конфликте сторон (сотрудничество).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МЕЖЛИЧНОСТНЫЕ КОНФЛИКТЫ</vt:lpstr>
      <vt:lpstr>Слайд 2</vt:lpstr>
      <vt:lpstr>Слайд 3</vt:lpstr>
      <vt:lpstr>Межличностные конфликты, зарождающиеся вследствие столкновения интересов или целей, условно можно подразделить на три разновидности:</vt:lpstr>
      <vt:lpstr>Социальные межличностные конфликты можно подразделить на следующие виды:</vt:lpstr>
      <vt:lpstr>Функции межличностных конфликтов:</vt:lpstr>
      <vt:lpstr>Зарождение и эскалация конфликтов обусловлены воздействием следующих групп причин: </vt:lpstr>
      <vt:lpstr>Управление межличностными конфликтами рассматривается в двух аспектах:</vt:lpstr>
      <vt:lpstr>Методы разрешения межличностного противостояния: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МЕЖЛИЧНОСТНЫЕ КОНФЛИКТЫ</dc:title>
  <dc:creator>1</dc:creator>
  <cp:lastModifiedBy>1</cp:lastModifiedBy>
  <cp:revision>1</cp:revision>
  <dcterms:created xsi:type="dcterms:W3CDTF">2020-05-29T04:57:27Z</dcterms:created>
  <dcterms:modified xsi:type="dcterms:W3CDTF">2020-05-29T05:02:31Z</dcterms:modified>
</cp:coreProperties>
</file>