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EAE218-ABC0-40D6-9D74-05E6C836E75F}" type="doc">
      <dgm:prSet loTypeId="urn:microsoft.com/office/officeart/2005/8/layout/vList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1D84F07-DF29-4445-A0F0-495CD69205BF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smtClean="0"/>
            <a:t>тревожность</a:t>
          </a:r>
          <a:endParaRPr lang="ru-RU" dirty="0"/>
        </a:p>
      </dgm:t>
    </dgm:pt>
    <dgm:pt modelId="{33F72FA9-8B57-4720-A4AA-F1AD755E73C6}" type="parTrans" cxnId="{DFC27E0A-DC1E-4ED8-9693-5F82565B29E1}">
      <dgm:prSet/>
      <dgm:spPr/>
      <dgm:t>
        <a:bodyPr/>
        <a:lstStyle/>
        <a:p>
          <a:endParaRPr lang="ru-RU"/>
        </a:p>
      </dgm:t>
    </dgm:pt>
    <dgm:pt modelId="{511EB397-A784-4FBE-B988-18D92A63313A}" type="sibTrans" cxnId="{DFC27E0A-DC1E-4ED8-9693-5F82565B29E1}">
      <dgm:prSet/>
      <dgm:spPr/>
      <dgm:t>
        <a:bodyPr/>
        <a:lstStyle/>
        <a:p>
          <a:endParaRPr lang="ru-RU"/>
        </a:p>
      </dgm:t>
    </dgm:pt>
    <dgm:pt modelId="{4638B15B-E7E4-417E-A9E5-3ABF51D8297D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smtClean="0"/>
            <a:t>дипломатичность</a:t>
          </a:r>
          <a:endParaRPr lang="ru-RU" dirty="0"/>
        </a:p>
      </dgm:t>
    </dgm:pt>
    <dgm:pt modelId="{155A4150-B931-42D0-BB74-DAA23AAB4A75}" type="parTrans" cxnId="{E46C977D-3026-4E11-807B-59275C0E2820}">
      <dgm:prSet/>
      <dgm:spPr/>
      <dgm:t>
        <a:bodyPr/>
        <a:lstStyle/>
        <a:p>
          <a:endParaRPr lang="ru-RU"/>
        </a:p>
      </dgm:t>
    </dgm:pt>
    <dgm:pt modelId="{3ADDE285-E1A2-4D5F-8C72-25C8A7B8F8F0}" type="sibTrans" cxnId="{E46C977D-3026-4E11-807B-59275C0E2820}">
      <dgm:prSet/>
      <dgm:spPr/>
      <dgm:t>
        <a:bodyPr/>
        <a:lstStyle/>
        <a:p>
          <a:endParaRPr lang="ru-RU"/>
        </a:p>
      </dgm:t>
    </dgm:pt>
    <dgm:pt modelId="{6BC4B6A2-1B8D-49B4-BFCF-0AA957AAB86D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smtClean="0"/>
            <a:t>высокий уровень интеллекта</a:t>
          </a:r>
          <a:endParaRPr lang="ru-RU" dirty="0"/>
        </a:p>
      </dgm:t>
    </dgm:pt>
    <dgm:pt modelId="{F1A52B75-FA2B-4BA5-880F-824C40D5B13C}" type="parTrans" cxnId="{D6785FA1-59EA-4A92-B46A-BA43AB8FD456}">
      <dgm:prSet/>
      <dgm:spPr/>
      <dgm:t>
        <a:bodyPr/>
        <a:lstStyle/>
        <a:p>
          <a:endParaRPr lang="ru-RU"/>
        </a:p>
      </dgm:t>
    </dgm:pt>
    <dgm:pt modelId="{5AC12FB6-A92F-4E4E-AD23-9A368D62A89E}" type="sibTrans" cxnId="{D6785FA1-59EA-4A92-B46A-BA43AB8FD456}">
      <dgm:prSet/>
      <dgm:spPr/>
      <dgm:t>
        <a:bodyPr/>
        <a:lstStyle/>
        <a:p>
          <a:endParaRPr lang="ru-RU"/>
        </a:p>
      </dgm:t>
    </dgm:pt>
    <dgm:pt modelId="{CDAB8732-5307-4802-8887-77E999C1FB5A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smtClean="0"/>
            <a:t>эмоциональная устойчивость</a:t>
          </a:r>
          <a:endParaRPr lang="ru-RU" dirty="0"/>
        </a:p>
      </dgm:t>
    </dgm:pt>
    <dgm:pt modelId="{A9D53558-8230-4F4B-832A-B1088642C0A7}" type="parTrans" cxnId="{3F56E044-42C2-4126-8B79-1483A2535992}">
      <dgm:prSet/>
      <dgm:spPr/>
      <dgm:t>
        <a:bodyPr/>
        <a:lstStyle/>
        <a:p>
          <a:endParaRPr lang="ru-RU"/>
        </a:p>
      </dgm:t>
    </dgm:pt>
    <dgm:pt modelId="{AB145E88-9648-434C-B8D5-812B9488E7A0}" type="sibTrans" cxnId="{3F56E044-42C2-4126-8B79-1483A2535992}">
      <dgm:prSet/>
      <dgm:spPr/>
      <dgm:t>
        <a:bodyPr/>
        <a:lstStyle/>
        <a:p>
          <a:endParaRPr lang="ru-RU"/>
        </a:p>
      </dgm:t>
    </dgm:pt>
    <dgm:pt modelId="{B0B78EEF-8734-46A6-A2D0-DE28CF84A5EA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smtClean="0"/>
            <a:t>смелость</a:t>
          </a:r>
          <a:endParaRPr lang="ru-RU" dirty="0"/>
        </a:p>
      </dgm:t>
    </dgm:pt>
    <dgm:pt modelId="{222200BA-C9FE-4FC3-A143-E1A4B4803415}" type="parTrans" cxnId="{E108A8FE-64DE-4321-BD84-E1998BE19D73}">
      <dgm:prSet/>
      <dgm:spPr/>
      <dgm:t>
        <a:bodyPr/>
        <a:lstStyle/>
        <a:p>
          <a:endParaRPr lang="ru-RU"/>
        </a:p>
      </dgm:t>
    </dgm:pt>
    <dgm:pt modelId="{6B1A20DD-7A4F-473E-91A3-BC1C48F636EC}" type="sibTrans" cxnId="{E108A8FE-64DE-4321-BD84-E1998BE19D73}">
      <dgm:prSet/>
      <dgm:spPr/>
      <dgm:t>
        <a:bodyPr/>
        <a:lstStyle/>
        <a:p>
          <a:endParaRPr lang="ru-RU"/>
        </a:p>
      </dgm:t>
    </dgm:pt>
    <dgm:pt modelId="{7C844697-BAB2-4585-8652-71ADF930C599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err="1" smtClean="0"/>
            <a:t>доминантность</a:t>
          </a:r>
          <a:endParaRPr lang="ru-RU" dirty="0"/>
        </a:p>
      </dgm:t>
    </dgm:pt>
    <dgm:pt modelId="{639F2251-BD10-4593-82A6-BCBB07EF83F0}" type="parTrans" cxnId="{F4B628AF-828F-4D6A-B8CB-F369BA92E40D}">
      <dgm:prSet/>
      <dgm:spPr/>
      <dgm:t>
        <a:bodyPr/>
        <a:lstStyle/>
        <a:p>
          <a:endParaRPr lang="ru-RU"/>
        </a:p>
      </dgm:t>
    </dgm:pt>
    <dgm:pt modelId="{1741B708-76DE-4068-A28A-1394985329CD}" type="sibTrans" cxnId="{F4B628AF-828F-4D6A-B8CB-F369BA92E40D}">
      <dgm:prSet/>
      <dgm:spPr/>
      <dgm:t>
        <a:bodyPr/>
        <a:lstStyle/>
        <a:p>
          <a:endParaRPr lang="ru-RU"/>
        </a:p>
      </dgm:t>
    </dgm:pt>
    <dgm:pt modelId="{596316AF-47C2-4197-8D42-46FE6D538AC4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smtClean="0"/>
            <a:t>экспрессивность</a:t>
          </a:r>
          <a:endParaRPr lang="ru-RU" dirty="0"/>
        </a:p>
      </dgm:t>
    </dgm:pt>
    <dgm:pt modelId="{E2617549-9C91-409D-81CB-C853230E2C32}" type="parTrans" cxnId="{07DEDD75-52A3-4344-AD80-1BB11E44677A}">
      <dgm:prSet/>
      <dgm:spPr/>
      <dgm:t>
        <a:bodyPr/>
        <a:lstStyle/>
        <a:p>
          <a:endParaRPr lang="ru-RU"/>
        </a:p>
      </dgm:t>
    </dgm:pt>
    <dgm:pt modelId="{8931EA17-10F0-4A36-A277-D278F06C6B73}" type="sibTrans" cxnId="{07DEDD75-52A3-4344-AD80-1BB11E44677A}">
      <dgm:prSet/>
      <dgm:spPr/>
      <dgm:t>
        <a:bodyPr/>
        <a:lstStyle/>
        <a:p>
          <a:endParaRPr lang="ru-RU"/>
        </a:p>
      </dgm:t>
    </dgm:pt>
    <dgm:pt modelId="{30CA4796-8519-466C-99EA-3EE0CD306234}">
      <dgm:prSet phldrT="[Текст]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dirty="0" smtClean="0"/>
            <a:t>общительность</a:t>
          </a:r>
          <a:endParaRPr lang="ru-RU" dirty="0"/>
        </a:p>
      </dgm:t>
    </dgm:pt>
    <dgm:pt modelId="{9A65DA63-AD70-4C6D-BD40-25DDF969DFD3}" type="sibTrans" cxnId="{E757CCA3-E22E-438E-A663-8456C0DA5930}">
      <dgm:prSet/>
      <dgm:spPr/>
      <dgm:t>
        <a:bodyPr/>
        <a:lstStyle/>
        <a:p>
          <a:endParaRPr lang="ru-RU"/>
        </a:p>
      </dgm:t>
    </dgm:pt>
    <dgm:pt modelId="{B8225119-5CF6-4813-922C-C68DE5FB24DE}" type="parTrans" cxnId="{E757CCA3-E22E-438E-A663-8456C0DA5930}">
      <dgm:prSet/>
      <dgm:spPr/>
      <dgm:t>
        <a:bodyPr/>
        <a:lstStyle/>
        <a:p>
          <a:endParaRPr lang="ru-RU"/>
        </a:p>
      </dgm:t>
    </dgm:pt>
    <dgm:pt modelId="{C68E0AF7-D4E7-4198-B4D9-F4E6E0D2DDC5}" type="pres">
      <dgm:prSet presAssocID="{BAEAE218-ABC0-40D6-9D74-05E6C836E75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489E61-A5C0-4A64-B859-7189CC38EF22}" type="pres">
      <dgm:prSet presAssocID="{61D84F07-DF29-4445-A0F0-495CD69205BF}" presName="comp" presStyleCnt="0"/>
      <dgm:spPr/>
    </dgm:pt>
    <dgm:pt modelId="{75C3F521-D6BC-4D20-9810-2044A40F445C}" type="pres">
      <dgm:prSet presAssocID="{61D84F07-DF29-4445-A0F0-495CD69205BF}" presName="box" presStyleLbl="node1" presStyleIdx="0" presStyleCnt="8"/>
      <dgm:spPr/>
      <dgm:t>
        <a:bodyPr/>
        <a:lstStyle/>
        <a:p>
          <a:endParaRPr lang="ru-RU"/>
        </a:p>
      </dgm:t>
    </dgm:pt>
    <dgm:pt modelId="{F5FBFB4D-2E31-4EFE-8283-973002F5F215}" type="pres">
      <dgm:prSet presAssocID="{61D84F07-DF29-4445-A0F0-495CD69205BF}" presName="img" presStyleLbl="fgImgPlace1" presStyleIdx="0" presStyleCnt="8" custFlipHor="1" custScaleX="2778"/>
      <dgm:spPr/>
    </dgm:pt>
    <dgm:pt modelId="{DF7116CC-FF35-4682-ABA7-36BDE98198CD}" type="pres">
      <dgm:prSet presAssocID="{61D84F07-DF29-4445-A0F0-495CD69205BF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9FEB8-298C-4851-A033-51A6DA666689}" type="pres">
      <dgm:prSet presAssocID="{511EB397-A784-4FBE-B988-18D92A63313A}" presName="spacer" presStyleCnt="0"/>
      <dgm:spPr/>
    </dgm:pt>
    <dgm:pt modelId="{8F17AE5E-2FB0-4906-AF1F-610D84BDB564}" type="pres">
      <dgm:prSet presAssocID="{4638B15B-E7E4-417E-A9E5-3ABF51D8297D}" presName="comp" presStyleCnt="0"/>
      <dgm:spPr/>
    </dgm:pt>
    <dgm:pt modelId="{44F6B537-7228-4782-984D-CF10F01D1092}" type="pres">
      <dgm:prSet presAssocID="{4638B15B-E7E4-417E-A9E5-3ABF51D8297D}" presName="box" presStyleLbl="node1" presStyleIdx="1" presStyleCnt="8"/>
      <dgm:spPr/>
      <dgm:t>
        <a:bodyPr/>
        <a:lstStyle/>
        <a:p>
          <a:endParaRPr lang="ru-RU"/>
        </a:p>
      </dgm:t>
    </dgm:pt>
    <dgm:pt modelId="{D96F0618-C281-48D1-8EB7-7BC075661E24}" type="pres">
      <dgm:prSet presAssocID="{4638B15B-E7E4-417E-A9E5-3ABF51D8297D}" presName="img" presStyleLbl="fgImgPlace1" presStyleIdx="1" presStyleCnt="8" custScaleX="2778"/>
      <dgm:spPr/>
    </dgm:pt>
    <dgm:pt modelId="{651A91BB-6F07-4EB1-BB18-F5B2F1262623}" type="pres">
      <dgm:prSet presAssocID="{4638B15B-E7E4-417E-A9E5-3ABF51D8297D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B1A22-B639-49FE-B4BC-EB0CFCBD7764}" type="pres">
      <dgm:prSet presAssocID="{3ADDE285-E1A2-4D5F-8C72-25C8A7B8F8F0}" presName="spacer" presStyleCnt="0"/>
      <dgm:spPr/>
    </dgm:pt>
    <dgm:pt modelId="{941DEC51-AF15-4919-8D32-3339F85A9BE8}" type="pres">
      <dgm:prSet presAssocID="{6BC4B6A2-1B8D-49B4-BFCF-0AA957AAB86D}" presName="comp" presStyleCnt="0"/>
      <dgm:spPr/>
    </dgm:pt>
    <dgm:pt modelId="{862852DB-8CF5-4CBB-A1A6-8BE8EED86D5B}" type="pres">
      <dgm:prSet presAssocID="{6BC4B6A2-1B8D-49B4-BFCF-0AA957AAB86D}" presName="box" presStyleLbl="node1" presStyleIdx="2" presStyleCnt="8"/>
      <dgm:spPr/>
      <dgm:t>
        <a:bodyPr/>
        <a:lstStyle/>
        <a:p>
          <a:endParaRPr lang="ru-RU"/>
        </a:p>
      </dgm:t>
    </dgm:pt>
    <dgm:pt modelId="{0FD048AE-E844-4D68-AA1A-2EF2BCD64D18}" type="pres">
      <dgm:prSet presAssocID="{6BC4B6A2-1B8D-49B4-BFCF-0AA957AAB86D}" presName="img" presStyleLbl="fgImgPlace1" presStyleIdx="2" presStyleCnt="8" custScaleX="2778"/>
      <dgm:spPr/>
    </dgm:pt>
    <dgm:pt modelId="{21A80187-07A0-4287-B2A0-957BEFCE3F55}" type="pres">
      <dgm:prSet presAssocID="{6BC4B6A2-1B8D-49B4-BFCF-0AA957AAB86D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C105D-D19F-4E64-AA54-A00AA1024A01}" type="pres">
      <dgm:prSet presAssocID="{5AC12FB6-A92F-4E4E-AD23-9A368D62A89E}" presName="spacer" presStyleCnt="0"/>
      <dgm:spPr/>
    </dgm:pt>
    <dgm:pt modelId="{399F9C71-D8CA-454E-A5E5-1B79C36FA019}" type="pres">
      <dgm:prSet presAssocID="{B0B78EEF-8734-46A6-A2D0-DE28CF84A5EA}" presName="comp" presStyleCnt="0"/>
      <dgm:spPr/>
    </dgm:pt>
    <dgm:pt modelId="{003EB98A-7226-4D4E-8C30-B16208FB5560}" type="pres">
      <dgm:prSet presAssocID="{B0B78EEF-8734-46A6-A2D0-DE28CF84A5EA}" presName="box" presStyleLbl="node1" presStyleIdx="3" presStyleCnt="8"/>
      <dgm:spPr/>
      <dgm:t>
        <a:bodyPr/>
        <a:lstStyle/>
        <a:p>
          <a:endParaRPr lang="ru-RU"/>
        </a:p>
      </dgm:t>
    </dgm:pt>
    <dgm:pt modelId="{B1008400-7146-451C-B168-3AE83F8A294F}" type="pres">
      <dgm:prSet presAssocID="{B0B78EEF-8734-46A6-A2D0-DE28CF84A5EA}" presName="img" presStyleLbl="fgImgPlace1" presStyleIdx="3" presStyleCnt="8" custFlipHor="1" custScaleX="2623"/>
      <dgm:spPr/>
    </dgm:pt>
    <dgm:pt modelId="{AE8DCA54-53EE-4D86-B1F4-F6DBBFCC2958}" type="pres">
      <dgm:prSet presAssocID="{B0B78EEF-8734-46A6-A2D0-DE28CF84A5EA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5D4186-B6A7-4962-BB53-FC4C351B6616}" type="pres">
      <dgm:prSet presAssocID="{6B1A20DD-7A4F-473E-91A3-BC1C48F636EC}" presName="spacer" presStyleCnt="0"/>
      <dgm:spPr/>
    </dgm:pt>
    <dgm:pt modelId="{2EC512DA-4A2A-4854-950E-F33A5862D7A9}" type="pres">
      <dgm:prSet presAssocID="{CDAB8732-5307-4802-8887-77E999C1FB5A}" presName="comp" presStyleCnt="0"/>
      <dgm:spPr/>
    </dgm:pt>
    <dgm:pt modelId="{6C205A2A-21B7-44E0-B3CB-F0CE29A267CC}" type="pres">
      <dgm:prSet presAssocID="{CDAB8732-5307-4802-8887-77E999C1FB5A}" presName="box" presStyleLbl="node1" presStyleIdx="4" presStyleCnt="8"/>
      <dgm:spPr/>
      <dgm:t>
        <a:bodyPr/>
        <a:lstStyle/>
        <a:p>
          <a:endParaRPr lang="ru-RU"/>
        </a:p>
      </dgm:t>
    </dgm:pt>
    <dgm:pt modelId="{6C97CDFB-0563-4941-A5C3-D30D580BE676}" type="pres">
      <dgm:prSet presAssocID="{CDAB8732-5307-4802-8887-77E999C1FB5A}" presName="img" presStyleLbl="fgImgPlace1" presStyleIdx="4" presStyleCnt="8" custFlipHor="1" custScaleX="2623"/>
      <dgm:spPr/>
    </dgm:pt>
    <dgm:pt modelId="{B508168A-148C-439B-A809-5A80C16FD417}" type="pres">
      <dgm:prSet presAssocID="{CDAB8732-5307-4802-8887-77E999C1FB5A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E53ED4-1DB4-4C87-8FA3-C62CD66C3208}" type="pres">
      <dgm:prSet presAssocID="{AB145E88-9648-434C-B8D5-812B9488E7A0}" presName="spacer" presStyleCnt="0"/>
      <dgm:spPr/>
    </dgm:pt>
    <dgm:pt modelId="{B09881ED-B45E-4E0F-AD01-2742CD2DE44D}" type="pres">
      <dgm:prSet presAssocID="{596316AF-47C2-4197-8D42-46FE6D538AC4}" presName="comp" presStyleCnt="0"/>
      <dgm:spPr/>
    </dgm:pt>
    <dgm:pt modelId="{78CB1F9E-F12D-40EF-A8FF-CF177160F1EF}" type="pres">
      <dgm:prSet presAssocID="{596316AF-47C2-4197-8D42-46FE6D538AC4}" presName="box" presStyleLbl="node1" presStyleIdx="5" presStyleCnt="8"/>
      <dgm:spPr/>
      <dgm:t>
        <a:bodyPr/>
        <a:lstStyle/>
        <a:p>
          <a:endParaRPr lang="ru-RU"/>
        </a:p>
      </dgm:t>
    </dgm:pt>
    <dgm:pt modelId="{C6B9C1C5-8254-43CF-A845-C17A8200A3DA}" type="pres">
      <dgm:prSet presAssocID="{596316AF-47C2-4197-8D42-46FE6D538AC4}" presName="img" presStyleLbl="fgImgPlace1" presStyleIdx="5" presStyleCnt="8" custFlipHor="1" custScaleX="2623"/>
      <dgm:spPr/>
    </dgm:pt>
    <dgm:pt modelId="{F3353FA8-DF33-4FE7-8BFC-CBE5C6AF9DA8}" type="pres">
      <dgm:prSet presAssocID="{596316AF-47C2-4197-8D42-46FE6D538AC4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4E08C-494A-4831-800D-74B2D446330E}" type="pres">
      <dgm:prSet presAssocID="{8931EA17-10F0-4A36-A277-D278F06C6B73}" presName="spacer" presStyleCnt="0"/>
      <dgm:spPr/>
    </dgm:pt>
    <dgm:pt modelId="{D820D8FC-E909-4799-9EDC-95B5532EB0A9}" type="pres">
      <dgm:prSet presAssocID="{30CA4796-8519-466C-99EA-3EE0CD306234}" presName="comp" presStyleCnt="0"/>
      <dgm:spPr/>
    </dgm:pt>
    <dgm:pt modelId="{BEF84993-A760-4FD1-9A2F-4EE8D5307BC9}" type="pres">
      <dgm:prSet presAssocID="{30CA4796-8519-466C-99EA-3EE0CD306234}" presName="box" presStyleLbl="node1" presStyleIdx="6" presStyleCnt="8"/>
      <dgm:spPr/>
      <dgm:t>
        <a:bodyPr/>
        <a:lstStyle/>
        <a:p>
          <a:endParaRPr lang="ru-RU"/>
        </a:p>
      </dgm:t>
    </dgm:pt>
    <dgm:pt modelId="{0D747BCF-9CEF-4B91-8731-DD45AB5AE217}" type="pres">
      <dgm:prSet presAssocID="{30CA4796-8519-466C-99EA-3EE0CD306234}" presName="img" presStyleLbl="fgImgPlace1" presStyleIdx="6" presStyleCnt="8" custFlipHor="1" custScaleX="2623"/>
      <dgm:spPr/>
    </dgm:pt>
    <dgm:pt modelId="{93E1CB58-9CBA-4DBE-931E-E7A9FDE5890F}" type="pres">
      <dgm:prSet presAssocID="{30CA4796-8519-466C-99EA-3EE0CD306234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4253B-4B3F-4AAC-AA17-53A6DC88771E}" type="pres">
      <dgm:prSet presAssocID="{9A65DA63-AD70-4C6D-BD40-25DDF969DFD3}" presName="spacer" presStyleCnt="0"/>
      <dgm:spPr/>
    </dgm:pt>
    <dgm:pt modelId="{7835BDA6-0A5F-4077-B130-7B6A952D5E1D}" type="pres">
      <dgm:prSet presAssocID="{7C844697-BAB2-4585-8652-71ADF930C599}" presName="comp" presStyleCnt="0"/>
      <dgm:spPr/>
    </dgm:pt>
    <dgm:pt modelId="{EA707272-C0EF-4DCB-819B-8107CB365E4F}" type="pres">
      <dgm:prSet presAssocID="{7C844697-BAB2-4585-8652-71ADF930C599}" presName="box" presStyleLbl="node1" presStyleIdx="7" presStyleCnt="8"/>
      <dgm:spPr/>
      <dgm:t>
        <a:bodyPr/>
        <a:lstStyle/>
        <a:p>
          <a:endParaRPr lang="ru-RU"/>
        </a:p>
      </dgm:t>
    </dgm:pt>
    <dgm:pt modelId="{CD5E4E1E-7129-421A-9ADB-8B0766ED8AF7}" type="pres">
      <dgm:prSet presAssocID="{7C844697-BAB2-4585-8652-71ADF930C599}" presName="img" presStyleLbl="fgImgPlace1" presStyleIdx="7" presStyleCnt="8" custFlipHor="1" custScaleX="2623"/>
      <dgm:spPr/>
    </dgm:pt>
    <dgm:pt modelId="{2DB98469-DF33-4CC6-90C0-8E4C426ECD1D}" type="pres">
      <dgm:prSet presAssocID="{7C844697-BAB2-4585-8652-71ADF930C599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585003-7ADF-4288-BC5E-08412686E506}" type="presOf" srcId="{B0B78EEF-8734-46A6-A2D0-DE28CF84A5EA}" destId="{AE8DCA54-53EE-4D86-B1F4-F6DBBFCC2958}" srcOrd="1" destOrd="0" presId="urn:microsoft.com/office/officeart/2005/8/layout/vList4"/>
    <dgm:cxn modelId="{93795C89-550F-4A00-9E99-0FA487BBF6DA}" type="presOf" srcId="{4638B15B-E7E4-417E-A9E5-3ABF51D8297D}" destId="{651A91BB-6F07-4EB1-BB18-F5B2F1262623}" srcOrd="1" destOrd="0" presId="urn:microsoft.com/office/officeart/2005/8/layout/vList4"/>
    <dgm:cxn modelId="{5E52A67F-473F-45DF-8645-572B3EE95042}" type="presOf" srcId="{61D84F07-DF29-4445-A0F0-495CD69205BF}" destId="{DF7116CC-FF35-4682-ABA7-36BDE98198CD}" srcOrd="1" destOrd="0" presId="urn:microsoft.com/office/officeart/2005/8/layout/vList4"/>
    <dgm:cxn modelId="{07DEDD75-52A3-4344-AD80-1BB11E44677A}" srcId="{BAEAE218-ABC0-40D6-9D74-05E6C836E75F}" destId="{596316AF-47C2-4197-8D42-46FE6D538AC4}" srcOrd="5" destOrd="0" parTransId="{E2617549-9C91-409D-81CB-C853230E2C32}" sibTransId="{8931EA17-10F0-4A36-A277-D278F06C6B73}"/>
    <dgm:cxn modelId="{F4B628AF-828F-4D6A-B8CB-F369BA92E40D}" srcId="{BAEAE218-ABC0-40D6-9D74-05E6C836E75F}" destId="{7C844697-BAB2-4585-8652-71ADF930C599}" srcOrd="7" destOrd="0" parTransId="{639F2251-BD10-4593-82A6-BCBB07EF83F0}" sibTransId="{1741B708-76DE-4068-A28A-1394985329CD}"/>
    <dgm:cxn modelId="{B5D44A1A-EC9A-4054-AFEF-C020BECF70C5}" type="presOf" srcId="{CDAB8732-5307-4802-8887-77E999C1FB5A}" destId="{B508168A-148C-439B-A809-5A80C16FD417}" srcOrd="1" destOrd="0" presId="urn:microsoft.com/office/officeart/2005/8/layout/vList4"/>
    <dgm:cxn modelId="{FA6248F1-2380-46CF-87D9-2B201476FEE0}" type="presOf" srcId="{596316AF-47C2-4197-8D42-46FE6D538AC4}" destId="{F3353FA8-DF33-4FE7-8BFC-CBE5C6AF9DA8}" srcOrd="1" destOrd="0" presId="urn:microsoft.com/office/officeart/2005/8/layout/vList4"/>
    <dgm:cxn modelId="{5AC68345-3522-4E19-A0B3-8D6BD85B7656}" type="presOf" srcId="{596316AF-47C2-4197-8D42-46FE6D538AC4}" destId="{78CB1F9E-F12D-40EF-A8FF-CF177160F1EF}" srcOrd="0" destOrd="0" presId="urn:microsoft.com/office/officeart/2005/8/layout/vList4"/>
    <dgm:cxn modelId="{1C83642C-766E-431A-909D-FDCDB662A385}" type="presOf" srcId="{4638B15B-E7E4-417E-A9E5-3ABF51D8297D}" destId="{44F6B537-7228-4782-984D-CF10F01D1092}" srcOrd="0" destOrd="0" presId="urn:microsoft.com/office/officeart/2005/8/layout/vList4"/>
    <dgm:cxn modelId="{DFC27E0A-DC1E-4ED8-9693-5F82565B29E1}" srcId="{BAEAE218-ABC0-40D6-9D74-05E6C836E75F}" destId="{61D84F07-DF29-4445-A0F0-495CD69205BF}" srcOrd="0" destOrd="0" parTransId="{33F72FA9-8B57-4720-A4AA-F1AD755E73C6}" sibTransId="{511EB397-A784-4FBE-B988-18D92A63313A}"/>
    <dgm:cxn modelId="{D6785FA1-59EA-4A92-B46A-BA43AB8FD456}" srcId="{BAEAE218-ABC0-40D6-9D74-05E6C836E75F}" destId="{6BC4B6A2-1B8D-49B4-BFCF-0AA957AAB86D}" srcOrd="2" destOrd="0" parTransId="{F1A52B75-FA2B-4BA5-880F-824C40D5B13C}" sibTransId="{5AC12FB6-A92F-4E4E-AD23-9A368D62A89E}"/>
    <dgm:cxn modelId="{42F781B2-8ADF-485A-9830-CEB7A618D10A}" type="presOf" srcId="{61D84F07-DF29-4445-A0F0-495CD69205BF}" destId="{75C3F521-D6BC-4D20-9810-2044A40F445C}" srcOrd="0" destOrd="0" presId="urn:microsoft.com/office/officeart/2005/8/layout/vList4"/>
    <dgm:cxn modelId="{62792DDE-3841-4DF2-B654-2F84DF542B11}" type="presOf" srcId="{B0B78EEF-8734-46A6-A2D0-DE28CF84A5EA}" destId="{003EB98A-7226-4D4E-8C30-B16208FB5560}" srcOrd="0" destOrd="0" presId="urn:microsoft.com/office/officeart/2005/8/layout/vList4"/>
    <dgm:cxn modelId="{3F56E044-42C2-4126-8B79-1483A2535992}" srcId="{BAEAE218-ABC0-40D6-9D74-05E6C836E75F}" destId="{CDAB8732-5307-4802-8887-77E999C1FB5A}" srcOrd="4" destOrd="0" parTransId="{A9D53558-8230-4F4B-832A-B1088642C0A7}" sibTransId="{AB145E88-9648-434C-B8D5-812B9488E7A0}"/>
    <dgm:cxn modelId="{ADD248E1-0594-4B53-8613-6E9E11BBA22B}" type="presOf" srcId="{30CA4796-8519-466C-99EA-3EE0CD306234}" destId="{BEF84993-A760-4FD1-9A2F-4EE8D5307BC9}" srcOrd="0" destOrd="0" presId="urn:microsoft.com/office/officeart/2005/8/layout/vList4"/>
    <dgm:cxn modelId="{692F0063-EC4B-45E9-B39C-DAC1C576141F}" type="presOf" srcId="{CDAB8732-5307-4802-8887-77E999C1FB5A}" destId="{6C205A2A-21B7-44E0-B3CB-F0CE29A267CC}" srcOrd="0" destOrd="0" presId="urn:microsoft.com/office/officeart/2005/8/layout/vList4"/>
    <dgm:cxn modelId="{8F4A1804-A2F4-4C6E-BA09-6230E03B2882}" type="presOf" srcId="{6BC4B6A2-1B8D-49B4-BFCF-0AA957AAB86D}" destId="{21A80187-07A0-4287-B2A0-957BEFCE3F55}" srcOrd="1" destOrd="0" presId="urn:microsoft.com/office/officeart/2005/8/layout/vList4"/>
    <dgm:cxn modelId="{A7724C3E-C3D9-442C-9ED3-575206D1DCF9}" type="presOf" srcId="{6BC4B6A2-1B8D-49B4-BFCF-0AA957AAB86D}" destId="{862852DB-8CF5-4CBB-A1A6-8BE8EED86D5B}" srcOrd="0" destOrd="0" presId="urn:microsoft.com/office/officeart/2005/8/layout/vList4"/>
    <dgm:cxn modelId="{E46C977D-3026-4E11-807B-59275C0E2820}" srcId="{BAEAE218-ABC0-40D6-9D74-05E6C836E75F}" destId="{4638B15B-E7E4-417E-A9E5-3ABF51D8297D}" srcOrd="1" destOrd="0" parTransId="{155A4150-B931-42D0-BB74-DAA23AAB4A75}" sibTransId="{3ADDE285-E1A2-4D5F-8C72-25C8A7B8F8F0}"/>
    <dgm:cxn modelId="{E757CCA3-E22E-438E-A663-8456C0DA5930}" srcId="{BAEAE218-ABC0-40D6-9D74-05E6C836E75F}" destId="{30CA4796-8519-466C-99EA-3EE0CD306234}" srcOrd="6" destOrd="0" parTransId="{B8225119-5CF6-4813-922C-C68DE5FB24DE}" sibTransId="{9A65DA63-AD70-4C6D-BD40-25DDF969DFD3}"/>
    <dgm:cxn modelId="{EF7A6C13-5CF0-481C-83C1-444B94F889AE}" type="presOf" srcId="{7C844697-BAB2-4585-8652-71ADF930C599}" destId="{EA707272-C0EF-4DCB-819B-8107CB365E4F}" srcOrd="0" destOrd="0" presId="urn:microsoft.com/office/officeart/2005/8/layout/vList4"/>
    <dgm:cxn modelId="{A33A3116-B29B-4657-A208-8CD2E735D6A2}" type="presOf" srcId="{7C844697-BAB2-4585-8652-71ADF930C599}" destId="{2DB98469-DF33-4CC6-90C0-8E4C426ECD1D}" srcOrd="1" destOrd="0" presId="urn:microsoft.com/office/officeart/2005/8/layout/vList4"/>
    <dgm:cxn modelId="{E94E071F-64A7-41EF-A3DA-C8F82071CC95}" type="presOf" srcId="{30CA4796-8519-466C-99EA-3EE0CD306234}" destId="{93E1CB58-9CBA-4DBE-931E-E7A9FDE5890F}" srcOrd="1" destOrd="0" presId="urn:microsoft.com/office/officeart/2005/8/layout/vList4"/>
    <dgm:cxn modelId="{E108A8FE-64DE-4321-BD84-E1998BE19D73}" srcId="{BAEAE218-ABC0-40D6-9D74-05E6C836E75F}" destId="{B0B78EEF-8734-46A6-A2D0-DE28CF84A5EA}" srcOrd="3" destOrd="0" parTransId="{222200BA-C9FE-4FC3-A143-E1A4B4803415}" sibTransId="{6B1A20DD-7A4F-473E-91A3-BC1C48F636EC}"/>
    <dgm:cxn modelId="{28585D42-4195-415F-8F59-F98E4447FD87}" type="presOf" srcId="{BAEAE218-ABC0-40D6-9D74-05E6C836E75F}" destId="{C68E0AF7-D4E7-4198-B4D9-F4E6E0D2DDC5}" srcOrd="0" destOrd="0" presId="urn:microsoft.com/office/officeart/2005/8/layout/vList4"/>
    <dgm:cxn modelId="{7CF6454A-9D4D-4B9D-8528-82A1CD27DB45}" type="presParOf" srcId="{C68E0AF7-D4E7-4198-B4D9-F4E6E0D2DDC5}" destId="{E7489E61-A5C0-4A64-B859-7189CC38EF22}" srcOrd="0" destOrd="0" presId="urn:microsoft.com/office/officeart/2005/8/layout/vList4"/>
    <dgm:cxn modelId="{4E5DE470-BA14-47E0-98E4-968150525D24}" type="presParOf" srcId="{E7489E61-A5C0-4A64-B859-7189CC38EF22}" destId="{75C3F521-D6BC-4D20-9810-2044A40F445C}" srcOrd="0" destOrd="0" presId="urn:microsoft.com/office/officeart/2005/8/layout/vList4"/>
    <dgm:cxn modelId="{6E68D5F4-A7F3-4E6D-B3E0-D43A7BB49965}" type="presParOf" srcId="{E7489E61-A5C0-4A64-B859-7189CC38EF22}" destId="{F5FBFB4D-2E31-4EFE-8283-973002F5F215}" srcOrd="1" destOrd="0" presId="urn:microsoft.com/office/officeart/2005/8/layout/vList4"/>
    <dgm:cxn modelId="{F9D0FD57-F0DD-4F73-8C12-E85B0D5DA7F7}" type="presParOf" srcId="{E7489E61-A5C0-4A64-B859-7189CC38EF22}" destId="{DF7116CC-FF35-4682-ABA7-36BDE98198CD}" srcOrd="2" destOrd="0" presId="urn:microsoft.com/office/officeart/2005/8/layout/vList4"/>
    <dgm:cxn modelId="{C6B01995-DF75-4572-B36B-F6BE4BE7E87A}" type="presParOf" srcId="{C68E0AF7-D4E7-4198-B4D9-F4E6E0D2DDC5}" destId="{5CB9FEB8-298C-4851-A033-51A6DA666689}" srcOrd="1" destOrd="0" presId="urn:microsoft.com/office/officeart/2005/8/layout/vList4"/>
    <dgm:cxn modelId="{D718D97D-D3CE-49A8-8DCE-F96A147FB80A}" type="presParOf" srcId="{C68E0AF7-D4E7-4198-B4D9-F4E6E0D2DDC5}" destId="{8F17AE5E-2FB0-4906-AF1F-610D84BDB564}" srcOrd="2" destOrd="0" presId="urn:microsoft.com/office/officeart/2005/8/layout/vList4"/>
    <dgm:cxn modelId="{9D879247-D3C4-4C1B-99E3-1ABE45A8C3CD}" type="presParOf" srcId="{8F17AE5E-2FB0-4906-AF1F-610D84BDB564}" destId="{44F6B537-7228-4782-984D-CF10F01D1092}" srcOrd="0" destOrd="0" presId="urn:microsoft.com/office/officeart/2005/8/layout/vList4"/>
    <dgm:cxn modelId="{585E575C-CCF5-4B1D-9213-0871DA92A726}" type="presParOf" srcId="{8F17AE5E-2FB0-4906-AF1F-610D84BDB564}" destId="{D96F0618-C281-48D1-8EB7-7BC075661E24}" srcOrd="1" destOrd="0" presId="urn:microsoft.com/office/officeart/2005/8/layout/vList4"/>
    <dgm:cxn modelId="{0B68408E-CDDE-4711-AED0-75C893FC19C2}" type="presParOf" srcId="{8F17AE5E-2FB0-4906-AF1F-610D84BDB564}" destId="{651A91BB-6F07-4EB1-BB18-F5B2F1262623}" srcOrd="2" destOrd="0" presId="urn:microsoft.com/office/officeart/2005/8/layout/vList4"/>
    <dgm:cxn modelId="{66446244-1478-4BB8-9A8C-D79A7CAD63D9}" type="presParOf" srcId="{C68E0AF7-D4E7-4198-B4D9-F4E6E0D2DDC5}" destId="{B2BB1A22-B639-49FE-B4BC-EB0CFCBD7764}" srcOrd="3" destOrd="0" presId="urn:microsoft.com/office/officeart/2005/8/layout/vList4"/>
    <dgm:cxn modelId="{97E23024-7D1A-47E8-B904-710319C9567D}" type="presParOf" srcId="{C68E0AF7-D4E7-4198-B4D9-F4E6E0D2DDC5}" destId="{941DEC51-AF15-4919-8D32-3339F85A9BE8}" srcOrd="4" destOrd="0" presId="urn:microsoft.com/office/officeart/2005/8/layout/vList4"/>
    <dgm:cxn modelId="{13BD2718-AB10-4EAD-B624-FE57150739DE}" type="presParOf" srcId="{941DEC51-AF15-4919-8D32-3339F85A9BE8}" destId="{862852DB-8CF5-4CBB-A1A6-8BE8EED86D5B}" srcOrd="0" destOrd="0" presId="urn:microsoft.com/office/officeart/2005/8/layout/vList4"/>
    <dgm:cxn modelId="{BFF94C37-6AAF-4287-BA67-788526F5F021}" type="presParOf" srcId="{941DEC51-AF15-4919-8D32-3339F85A9BE8}" destId="{0FD048AE-E844-4D68-AA1A-2EF2BCD64D18}" srcOrd="1" destOrd="0" presId="urn:microsoft.com/office/officeart/2005/8/layout/vList4"/>
    <dgm:cxn modelId="{69279B79-6E91-44D5-874D-D783EC57D7E4}" type="presParOf" srcId="{941DEC51-AF15-4919-8D32-3339F85A9BE8}" destId="{21A80187-07A0-4287-B2A0-957BEFCE3F55}" srcOrd="2" destOrd="0" presId="urn:microsoft.com/office/officeart/2005/8/layout/vList4"/>
    <dgm:cxn modelId="{F9D93590-E5ED-4DA1-8613-38AE4191F97B}" type="presParOf" srcId="{C68E0AF7-D4E7-4198-B4D9-F4E6E0D2DDC5}" destId="{D02C105D-D19F-4E64-AA54-A00AA1024A01}" srcOrd="5" destOrd="0" presId="urn:microsoft.com/office/officeart/2005/8/layout/vList4"/>
    <dgm:cxn modelId="{6C56CB96-3FCA-4AAB-B7E5-FB337250AFAE}" type="presParOf" srcId="{C68E0AF7-D4E7-4198-B4D9-F4E6E0D2DDC5}" destId="{399F9C71-D8CA-454E-A5E5-1B79C36FA019}" srcOrd="6" destOrd="0" presId="urn:microsoft.com/office/officeart/2005/8/layout/vList4"/>
    <dgm:cxn modelId="{7E7D416C-C6C8-4FA1-A7C8-7374A605A398}" type="presParOf" srcId="{399F9C71-D8CA-454E-A5E5-1B79C36FA019}" destId="{003EB98A-7226-4D4E-8C30-B16208FB5560}" srcOrd="0" destOrd="0" presId="urn:microsoft.com/office/officeart/2005/8/layout/vList4"/>
    <dgm:cxn modelId="{11DE014A-39E9-41DD-ADC8-E6F3E77B9840}" type="presParOf" srcId="{399F9C71-D8CA-454E-A5E5-1B79C36FA019}" destId="{B1008400-7146-451C-B168-3AE83F8A294F}" srcOrd="1" destOrd="0" presId="urn:microsoft.com/office/officeart/2005/8/layout/vList4"/>
    <dgm:cxn modelId="{43479008-97ED-4A46-B09F-8C5168DCCA67}" type="presParOf" srcId="{399F9C71-D8CA-454E-A5E5-1B79C36FA019}" destId="{AE8DCA54-53EE-4D86-B1F4-F6DBBFCC2958}" srcOrd="2" destOrd="0" presId="urn:microsoft.com/office/officeart/2005/8/layout/vList4"/>
    <dgm:cxn modelId="{8767B4B0-A42E-4157-B0AE-DDD797B92E87}" type="presParOf" srcId="{C68E0AF7-D4E7-4198-B4D9-F4E6E0D2DDC5}" destId="{D25D4186-B6A7-4962-BB53-FC4C351B6616}" srcOrd="7" destOrd="0" presId="urn:microsoft.com/office/officeart/2005/8/layout/vList4"/>
    <dgm:cxn modelId="{C9286F45-0326-45E1-9834-2F77CAD0F9E3}" type="presParOf" srcId="{C68E0AF7-D4E7-4198-B4D9-F4E6E0D2DDC5}" destId="{2EC512DA-4A2A-4854-950E-F33A5862D7A9}" srcOrd="8" destOrd="0" presId="urn:microsoft.com/office/officeart/2005/8/layout/vList4"/>
    <dgm:cxn modelId="{509E6122-6DFF-4E5F-973A-BE9BCD65AE92}" type="presParOf" srcId="{2EC512DA-4A2A-4854-950E-F33A5862D7A9}" destId="{6C205A2A-21B7-44E0-B3CB-F0CE29A267CC}" srcOrd="0" destOrd="0" presId="urn:microsoft.com/office/officeart/2005/8/layout/vList4"/>
    <dgm:cxn modelId="{109371A8-B051-4565-9315-0369CA1FF835}" type="presParOf" srcId="{2EC512DA-4A2A-4854-950E-F33A5862D7A9}" destId="{6C97CDFB-0563-4941-A5C3-D30D580BE676}" srcOrd="1" destOrd="0" presId="urn:microsoft.com/office/officeart/2005/8/layout/vList4"/>
    <dgm:cxn modelId="{B0B67410-3C48-42F3-8071-DCC01CF7ECD9}" type="presParOf" srcId="{2EC512DA-4A2A-4854-950E-F33A5862D7A9}" destId="{B508168A-148C-439B-A809-5A80C16FD417}" srcOrd="2" destOrd="0" presId="urn:microsoft.com/office/officeart/2005/8/layout/vList4"/>
    <dgm:cxn modelId="{4758AE87-5331-4BAB-AB5C-A896DB7A8EAE}" type="presParOf" srcId="{C68E0AF7-D4E7-4198-B4D9-F4E6E0D2DDC5}" destId="{B6E53ED4-1DB4-4C87-8FA3-C62CD66C3208}" srcOrd="9" destOrd="0" presId="urn:microsoft.com/office/officeart/2005/8/layout/vList4"/>
    <dgm:cxn modelId="{85B19670-EFC3-4897-A454-F07338B7C296}" type="presParOf" srcId="{C68E0AF7-D4E7-4198-B4D9-F4E6E0D2DDC5}" destId="{B09881ED-B45E-4E0F-AD01-2742CD2DE44D}" srcOrd="10" destOrd="0" presId="urn:microsoft.com/office/officeart/2005/8/layout/vList4"/>
    <dgm:cxn modelId="{F1D5D777-F8E2-49A8-9CF9-2E76ACD780BC}" type="presParOf" srcId="{B09881ED-B45E-4E0F-AD01-2742CD2DE44D}" destId="{78CB1F9E-F12D-40EF-A8FF-CF177160F1EF}" srcOrd="0" destOrd="0" presId="urn:microsoft.com/office/officeart/2005/8/layout/vList4"/>
    <dgm:cxn modelId="{4607E726-5DB1-415A-B76A-9C77A0D5D4B8}" type="presParOf" srcId="{B09881ED-B45E-4E0F-AD01-2742CD2DE44D}" destId="{C6B9C1C5-8254-43CF-A845-C17A8200A3DA}" srcOrd="1" destOrd="0" presId="urn:microsoft.com/office/officeart/2005/8/layout/vList4"/>
    <dgm:cxn modelId="{AC0FA0EA-868C-4B8B-B7FC-DB157A1A1868}" type="presParOf" srcId="{B09881ED-B45E-4E0F-AD01-2742CD2DE44D}" destId="{F3353FA8-DF33-4FE7-8BFC-CBE5C6AF9DA8}" srcOrd="2" destOrd="0" presId="urn:microsoft.com/office/officeart/2005/8/layout/vList4"/>
    <dgm:cxn modelId="{8B9AF0B0-CBF6-4B21-8A8B-5BEE396ADDC4}" type="presParOf" srcId="{C68E0AF7-D4E7-4198-B4D9-F4E6E0D2DDC5}" destId="{04C4E08C-494A-4831-800D-74B2D446330E}" srcOrd="11" destOrd="0" presId="urn:microsoft.com/office/officeart/2005/8/layout/vList4"/>
    <dgm:cxn modelId="{26559235-973F-41E6-8AF6-99AEEFD5DCDE}" type="presParOf" srcId="{C68E0AF7-D4E7-4198-B4D9-F4E6E0D2DDC5}" destId="{D820D8FC-E909-4799-9EDC-95B5532EB0A9}" srcOrd="12" destOrd="0" presId="urn:microsoft.com/office/officeart/2005/8/layout/vList4"/>
    <dgm:cxn modelId="{A31DAC31-7382-42AA-8543-279CD1A99CAA}" type="presParOf" srcId="{D820D8FC-E909-4799-9EDC-95B5532EB0A9}" destId="{BEF84993-A760-4FD1-9A2F-4EE8D5307BC9}" srcOrd="0" destOrd="0" presId="urn:microsoft.com/office/officeart/2005/8/layout/vList4"/>
    <dgm:cxn modelId="{5B693152-C61D-44C7-8A73-1F83C683CBE4}" type="presParOf" srcId="{D820D8FC-E909-4799-9EDC-95B5532EB0A9}" destId="{0D747BCF-9CEF-4B91-8731-DD45AB5AE217}" srcOrd="1" destOrd="0" presId="urn:microsoft.com/office/officeart/2005/8/layout/vList4"/>
    <dgm:cxn modelId="{B1A01668-88BD-4072-BEAE-75FE4210C482}" type="presParOf" srcId="{D820D8FC-E909-4799-9EDC-95B5532EB0A9}" destId="{93E1CB58-9CBA-4DBE-931E-E7A9FDE5890F}" srcOrd="2" destOrd="0" presId="urn:microsoft.com/office/officeart/2005/8/layout/vList4"/>
    <dgm:cxn modelId="{5841F599-D454-4409-825A-2838E81B0F72}" type="presParOf" srcId="{C68E0AF7-D4E7-4198-B4D9-F4E6E0D2DDC5}" destId="{FB34253B-4B3F-4AAC-AA17-53A6DC88771E}" srcOrd="13" destOrd="0" presId="urn:microsoft.com/office/officeart/2005/8/layout/vList4"/>
    <dgm:cxn modelId="{7BBB0F62-C0E7-42EC-8F3C-2470A17594D4}" type="presParOf" srcId="{C68E0AF7-D4E7-4198-B4D9-F4E6E0D2DDC5}" destId="{7835BDA6-0A5F-4077-B130-7B6A952D5E1D}" srcOrd="14" destOrd="0" presId="urn:microsoft.com/office/officeart/2005/8/layout/vList4"/>
    <dgm:cxn modelId="{243BEBFA-A669-4A08-9A9B-46700A414425}" type="presParOf" srcId="{7835BDA6-0A5F-4077-B130-7B6A952D5E1D}" destId="{EA707272-C0EF-4DCB-819B-8107CB365E4F}" srcOrd="0" destOrd="0" presId="urn:microsoft.com/office/officeart/2005/8/layout/vList4"/>
    <dgm:cxn modelId="{9DF2EED1-4254-4C34-A893-2B7959B17B37}" type="presParOf" srcId="{7835BDA6-0A5F-4077-B130-7B6A952D5E1D}" destId="{CD5E4E1E-7129-421A-9ADB-8B0766ED8AF7}" srcOrd="1" destOrd="0" presId="urn:microsoft.com/office/officeart/2005/8/layout/vList4"/>
    <dgm:cxn modelId="{00CFE046-818E-4434-A2A5-2AD9AD9EA1B0}" type="presParOf" srcId="{7835BDA6-0A5F-4077-B130-7B6A952D5E1D}" destId="{2DB98469-DF33-4CC6-90C0-8E4C426ECD1D}" srcOrd="2" destOrd="0" presId="urn:microsoft.com/office/officeart/2005/8/layout/vList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7C927A-A57E-44AC-95D9-C4D4C696301B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E97FB98-6F81-47D0-951D-0F93ED8E0DB5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smtClean="0"/>
            <a:t>Стремление избежать наказания - боязнь возмездия и его последствий </a:t>
          </a:r>
          <a:endParaRPr lang="ru-RU" sz="2000" dirty="0"/>
        </a:p>
      </dgm:t>
    </dgm:pt>
    <dgm:pt modelId="{7B4FD1DA-8029-459C-8A60-40B5FF5E3556}" type="parTrans" cxnId="{0D5EE589-DC25-4743-B601-BA9E3559F175}">
      <dgm:prSet/>
      <dgm:spPr/>
      <dgm:t>
        <a:bodyPr/>
        <a:lstStyle/>
        <a:p>
          <a:endParaRPr lang="ru-RU"/>
        </a:p>
      </dgm:t>
    </dgm:pt>
    <dgm:pt modelId="{C50E8B40-4E3D-44CA-8EF3-0B095914D077}" type="sibTrans" cxnId="{0D5EE589-DC25-4743-B601-BA9E3559F175}">
      <dgm:prSet/>
      <dgm:spPr/>
      <dgm:t>
        <a:bodyPr/>
        <a:lstStyle/>
        <a:p>
          <a:endParaRPr lang="ru-RU"/>
        </a:p>
      </dgm:t>
    </dgm:pt>
    <dgm:pt modelId="{67C8B59E-98B4-4E49-BF45-637E712BACD4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smtClean="0"/>
            <a:t>Самозащита – готовность к самооправданию </a:t>
          </a:r>
          <a:endParaRPr lang="ru-RU" sz="2000" dirty="0"/>
        </a:p>
      </dgm:t>
    </dgm:pt>
    <dgm:pt modelId="{8F3AC9B5-9560-495A-A2C6-CFB546BC8273}" type="parTrans" cxnId="{EB977032-A23D-44B1-8574-B67A02475400}">
      <dgm:prSet/>
      <dgm:spPr/>
      <dgm:t>
        <a:bodyPr/>
        <a:lstStyle/>
        <a:p>
          <a:endParaRPr lang="ru-RU"/>
        </a:p>
      </dgm:t>
    </dgm:pt>
    <dgm:pt modelId="{1802CBF1-5824-4524-B0FE-951B87BF65C8}" type="sibTrans" cxnId="{EB977032-A23D-44B1-8574-B67A02475400}">
      <dgm:prSet/>
      <dgm:spPr/>
      <dgm:t>
        <a:bodyPr/>
        <a:lstStyle/>
        <a:p>
          <a:endParaRPr lang="ru-RU"/>
        </a:p>
      </dgm:t>
    </dgm:pt>
    <dgm:pt modelId="{EE6A390A-A41E-4011-9CEA-663B9A6FB6C7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smtClean="0"/>
            <a:t>Доминирование – стремление контролировать других  </a:t>
          </a:r>
          <a:endParaRPr lang="ru-RU" sz="2000" dirty="0"/>
        </a:p>
      </dgm:t>
    </dgm:pt>
    <dgm:pt modelId="{71A223A8-56E0-44D6-A1D1-295D0AFE3FB2}" type="parTrans" cxnId="{82D97424-5276-4DAC-8F1B-34BA4B250E65}">
      <dgm:prSet/>
      <dgm:spPr/>
      <dgm:t>
        <a:bodyPr/>
        <a:lstStyle/>
        <a:p>
          <a:endParaRPr lang="ru-RU"/>
        </a:p>
      </dgm:t>
    </dgm:pt>
    <dgm:pt modelId="{B2F80F6F-2BD5-4B44-BB1D-123B2AA1A0B5}" type="sibTrans" cxnId="{82D97424-5276-4DAC-8F1B-34BA4B250E65}">
      <dgm:prSet/>
      <dgm:spPr/>
      <dgm:t>
        <a:bodyPr/>
        <a:lstStyle/>
        <a:p>
          <a:endParaRPr lang="ru-RU"/>
        </a:p>
      </dgm:t>
    </dgm:pt>
    <dgm:pt modelId="{8C1AC831-F5C7-46CF-907A-B2DBA84A196C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smtClean="0"/>
            <a:t>Агрессия – тенденция унизить, уничтожить другого человека </a:t>
          </a:r>
          <a:endParaRPr lang="ru-RU" sz="2000" dirty="0"/>
        </a:p>
      </dgm:t>
    </dgm:pt>
    <dgm:pt modelId="{24317762-908C-4BC6-93B4-84BF1CA9D8DD}" type="parTrans" cxnId="{0319AB05-8F89-4CB9-8736-BD2E4D7992FA}">
      <dgm:prSet/>
      <dgm:spPr/>
      <dgm:t>
        <a:bodyPr/>
        <a:lstStyle/>
        <a:p>
          <a:endParaRPr lang="ru-RU"/>
        </a:p>
      </dgm:t>
    </dgm:pt>
    <dgm:pt modelId="{34BDC68D-9231-4E5B-9587-31895593AA23}" type="sibTrans" cxnId="{0319AB05-8F89-4CB9-8736-BD2E4D7992FA}">
      <dgm:prSet/>
      <dgm:spPr/>
      <dgm:t>
        <a:bodyPr/>
        <a:lstStyle/>
        <a:p>
          <a:endParaRPr lang="ru-RU"/>
        </a:p>
      </dgm:t>
    </dgm:pt>
    <dgm:pt modelId="{1A2F66E1-9812-4E92-A9C8-2B15D572CDCC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err="1" smtClean="0"/>
            <a:t>Аффиляция</a:t>
          </a:r>
          <a:r>
            <a:rPr lang="ru-RU" sz="2000" dirty="0" smtClean="0"/>
            <a:t> – поиск положительных контактов </a:t>
          </a:r>
          <a:endParaRPr lang="ru-RU" sz="2000" dirty="0"/>
        </a:p>
      </dgm:t>
    </dgm:pt>
    <dgm:pt modelId="{FD694387-28F8-4401-A6A7-A18D322886F3}" type="parTrans" cxnId="{ED972E7F-67B6-4A9F-ACAE-095106950392}">
      <dgm:prSet/>
      <dgm:spPr/>
      <dgm:t>
        <a:bodyPr/>
        <a:lstStyle/>
        <a:p>
          <a:endParaRPr lang="ru-RU"/>
        </a:p>
      </dgm:t>
    </dgm:pt>
    <dgm:pt modelId="{73C7BC74-3DE8-4A8D-8B92-A7B6ADD02F32}" type="sibTrans" cxnId="{ED972E7F-67B6-4A9F-ACAE-095106950392}">
      <dgm:prSet/>
      <dgm:spPr/>
      <dgm:t>
        <a:bodyPr/>
        <a:lstStyle/>
        <a:p>
          <a:endParaRPr lang="ru-RU"/>
        </a:p>
      </dgm:t>
    </dgm:pt>
    <dgm:pt modelId="{6C30C56A-3226-49B8-B715-BA77580F9439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smtClean="0"/>
            <a:t>Приспособление, пассивное повиновение – подчинение силе, повиновение</a:t>
          </a:r>
          <a:endParaRPr lang="ru-RU" sz="2000" dirty="0"/>
        </a:p>
      </dgm:t>
    </dgm:pt>
    <dgm:pt modelId="{0426FCEB-9640-4C29-87F3-936829E8F461}" type="parTrans" cxnId="{6B53D8BF-68A6-4292-B515-BA47F24EC8E3}">
      <dgm:prSet/>
      <dgm:spPr/>
      <dgm:t>
        <a:bodyPr/>
        <a:lstStyle/>
        <a:p>
          <a:endParaRPr lang="ru-RU"/>
        </a:p>
      </dgm:t>
    </dgm:pt>
    <dgm:pt modelId="{CAFB1BDC-C924-4D16-9FFD-3B79D16F29B5}" type="sibTrans" cxnId="{6B53D8BF-68A6-4292-B515-BA47F24EC8E3}">
      <dgm:prSet/>
      <dgm:spPr/>
      <dgm:t>
        <a:bodyPr/>
        <a:lstStyle/>
        <a:p>
          <a:endParaRPr lang="ru-RU"/>
        </a:p>
      </dgm:t>
    </dgm:pt>
    <dgm:pt modelId="{27ABFAC3-D049-4566-A76B-D1C34A3CD8A5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smtClean="0"/>
            <a:t>Поиск покровителя – потребность в помощи, заботе, защите</a:t>
          </a:r>
          <a:endParaRPr lang="ru-RU" sz="2000" dirty="0"/>
        </a:p>
      </dgm:t>
    </dgm:pt>
    <dgm:pt modelId="{A8510846-A43B-4DDB-8439-F25BCED788BF}" type="parTrans" cxnId="{48350B1D-C08F-47FA-AC21-4F640E27DD60}">
      <dgm:prSet/>
      <dgm:spPr/>
      <dgm:t>
        <a:bodyPr/>
        <a:lstStyle/>
        <a:p>
          <a:endParaRPr lang="ru-RU"/>
        </a:p>
      </dgm:t>
    </dgm:pt>
    <dgm:pt modelId="{7A6321D7-7FBE-4871-8800-3F5D68579E0F}" type="sibTrans" cxnId="{48350B1D-C08F-47FA-AC21-4F640E27DD60}">
      <dgm:prSet/>
      <dgm:spPr/>
      <dgm:t>
        <a:bodyPr/>
        <a:lstStyle/>
        <a:p>
          <a:endParaRPr lang="ru-RU"/>
        </a:p>
      </dgm:t>
    </dgm:pt>
    <dgm:pt modelId="{3D02C5ED-FF31-4F1B-B1B3-61632757A4AF}">
      <dgm:prSet phldrT="[Текст]" custT="1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sz="2000" dirty="0" smtClean="0"/>
            <a:t>Альтруизм – готовность бескорыстно действовать на пользу другим </a:t>
          </a:r>
          <a:endParaRPr lang="ru-RU" sz="2000" dirty="0"/>
        </a:p>
      </dgm:t>
    </dgm:pt>
    <dgm:pt modelId="{D57F3993-EE07-407E-9E7C-F1B2B53A0091}" type="parTrans" cxnId="{DB79A058-6481-410C-8557-5A446A35BADA}">
      <dgm:prSet/>
      <dgm:spPr/>
      <dgm:t>
        <a:bodyPr/>
        <a:lstStyle/>
        <a:p>
          <a:endParaRPr lang="ru-RU"/>
        </a:p>
      </dgm:t>
    </dgm:pt>
    <dgm:pt modelId="{37D4E0AB-D695-4760-86DA-E81F2A16D1A3}" type="sibTrans" cxnId="{DB79A058-6481-410C-8557-5A446A35BADA}">
      <dgm:prSet/>
      <dgm:spPr/>
      <dgm:t>
        <a:bodyPr/>
        <a:lstStyle/>
        <a:p>
          <a:endParaRPr lang="ru-RU"/>
        </a:p>
      </dgm:t>
    </dgm:pt>
    <dgm:pt modelId="{50B0BE37-2029-44BE-A5A4-CC77F3F2EF71}">
      <dgm:prSet phldrT="[Текст]"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ctr"/>
          <a:r>
            <a:rPr lang="ru-RU" dirty="0" smtClean="0"/>
            <a:t>Эгоизм, эгоцентризм – стремление поставить свои интересы выше интересов других людей.</a:t>
          </a:r>
          <a:endParaRPr lang="ru-RU" dirty="0"/>
        </a:p>
      </dgm:t>
    </dgm:pt>
    <dgm:pt modelId="{9B8A5E53-351E-417A-B4F0-4FFBAF7E852C}" type="parTrans" cxnId="{D3873579-9A00-443A-84A6-1CF5EADA056D}">
      <dgm:prSet/>
      <dgm:spPr/>
      <dgm:t>
        <a:bodyPr/>
        <a:lstStyle/>
        <a:p>
          <a:endParaRPr lang="ru-RU"/>
        </a:p>
      </dgm:t>
    </dgm:pt>
    <dgm:pt modelId="{2BDE8FB2-E866-4B79-9765-C104EE7AAAAF}" type="sibTrans" cxnId="{D3873579-9A00-443A-84A6-1CF5EADA056D}">
      <dgm:prSet/>
      <dgm:spPr/>
      <dgm:t>
        <a:bodyPr/>
        <a:lstStyle/>
        <a:p>
          <a:endParaRPr lang="ru-RU"/>
        </a:p>
      </dgm:t>
    </dgm:pt>
    <dgm:pt modelId="{8E55F155-B3D0-42FA-8305-AB5F1892CE21}" type="pres">
      <dgm:prSet presAssocID="{3A7C927A-A57E-44AC-95D9-C4D4C69630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21C8C2-A03D-4F98-9F5E-433543946D84}" type="pres">
      <dgm:prSet presAssocID="{9E97FB98-6F81-47D0-951D-0F93ED8E0DB5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4B280C-2A4C-4B6E-938B-DDD60D3D78E3}" type="pres">
      <dgm:prSet presAssocID="{C50E8B40-4E3D-44CA-8EF3-0B095914D077}" presName="spacer" presStyleCnt="0"/>
      <dgm:spPr/>
    </dgm:pt>
    <dgm:pt modelId="{ADEDAF04-D390-4BC5-98A5-0C88931BE573}" type="pres">
      <dgm:prSet presAssocID="{67C8B59E-98B4-4E49-BF45-637E712BACD4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D5120-C313-46AD-9077-C88799D63A03}" type="pres">
      <dgm:prSet presAssocID="{1802CBF1-5824-4524-B0FE-951B87BF65C8}" presName="spacer" presStyleCnt="0"/>
      <dgm:spPr/>
    </dgm:pt>
    <dgm:pt modelId="{AC9900B0-B608-45BA-8BD1-C6D2C9946113}" type="pres">
      <dgm:prSet presAssocID="{EE6A390A-A41E-4011-9CEA-663B9A6FB6C7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70613-3B8C-43A5-A82F-168DBAFAFE8C}" type="pres">
      <dgm:prSet presAssocID="{B2F80F6F-2BD5-4B44-BB1D-123B2AA1A0B5}" presName="spacer" presStyleCnt="0"/>
      <dgm:spPr/>
    </dgm:pt>
    <dgm:pt modelId="{80F04721-DBF6-4ACB-8DF2-FFB98744F2B4}" type="pres">
      <dgm:prSet presAssocID="{8C1AC831-F5C7-46CF-907A-B2DBA84A196C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A4FCD6-6C88-4B65-BE4E-DEAACB31786A}" type="pres">
      <dgm:prSet presAssocID="{34BDC68D-9231-4E5B-9587-31895593AA23}" presName="spacer" presStyleCnt="0"/>
      <dgm:spPr/>
    </dgm:pt>
    <dgm:pt modelId="{39DC01AE-14F8-46B0-ABAC-6777AD3BEBC3}" type="pres">
      <dgm:prSet presAssocID="{1A2F66E1-9812-4E92-A9C8-2B15D572CDCC}" presName="parentText" presStyleLbl="node1" presStyleIdx="4" presStyleCnt="9" custLinFactNeighborX="10656" custLinFactNeighborY="-130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76F39-669C-4E4C-81F4-251EDE558221}" type="pres">
      <dgm:prSet presAssocID="{73C7BC74-3DE8-4A8D-8B92-A7B6ADD02F32}" presName="spacer" presStyleCnt="0"/>
      <dgm:spPr/>
    </dgm:pt>
    <dgm:pt modelId="{93B99A43-52BF-4E39-8C19-EABC194A512E}" type="pres">
      <dgm:prSet presAssocID="{6C30C56A-3226-49B8-B715-BA77580F9439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F6700-671D-4FCE-8DD7-6B206E0AD4C4}" type="pres">
      <dgm:prSet presAssocID="{CAFB1BDC-C924-4D16-9FFD-3B79D16F29B5}" presName="spacer" presStyleCnt="0"/>
      <dgm:spPr/>
    </dgm:pt>
    <dgm:pt modelId="{1854E613-C6C5-46FF-8F41-5EBE94E7D78D}" type="pres">
      <dgm:prSet presAssocID="{27ABFAC3-D049-4566-A76B-D1C34A3CD8A5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4BD8B0-E695-4EAD-BB1C-E1FE3E565D26}" type="pres">
      <dgm:prSet presAssocID="{7A6321D7-7FBE-4871-8800-3F5D68579E0F}" presName="spacer" presStyleCnt="0"/>
      <dgm:spPr/>
    </dgm:pt>
    <dgm:pt modelId="{039F48B9-6BC4-400B-92C6-938237182850}" type="pres">
      <dgm:prSet presAssocID="{3D02C5ED-FF31-4F1B-B1B3-61632757A4AF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62B5B8-347E-45E7-9ADA-2E7B3F403653}" type="pres">
      <dgm:prSet presAssocID="{37D4E0AB-D695-4760-86DA-E81F2A16D1A3}" presName="spacer" presStyleCnt="0"/>
      <dgm:spPr/>
    </dgm:pt>
    <dgm:pt modelId="{46638CB2-C08A-47E4-8BC2-05E76EC3D3FB}" type="pres">
      <dgm:prSet presAssocID="{50B0BE37-2029-44BE-A5A4-CC77F3F2EF71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972E7F-67B6-4A9F-ACAE-095106950392}" srcId="{3A7C927A-A57E-44AC-95D9-C4D4C696301B}" destId="{1A2F66E1-9812-4E92-A9C8-2B15D572CDCC}" srcOrd="4" destOrd="0" parTransId="{FD694387-28F8-4401-A6A7-A18D322886F3}" sibTransId="{73C7BC74-3DE8-4A8D-8B92-A7B6ADD02F32}"/>
    <dgm:cxn modelId="{87FBD253-87E9-4944-AFB3-DFA569C2AE22}" type="presOf" srcId="{1A2F66E1-9812-4E92-A9C8-2B15D572CDCC}" destId="{39DC01AE-14F8-46B0-ABAC-6777AD3BEBC3}" srcOrd="0" destOrd="0" presId="urn:microsoft.com/office/officeart/2005/8/layout/vList2"/>
    <dgm:cxn modelId="{82D97424-5276-4DAC-8F1B-34BA4B250E65}" srcId="{3A7C927A-A57E-44AC-95D9-C4D4C696301B}" destId="{EE6A390A-A41E-4011-9CEA-663B9A6FB6C7}" srcOrd="2" destOrd="0" parTransId="{71A223A8-56E0-44D6-A1D1-295D0AFE3FB2}" sibTransId="{B2F80F6F-2BD5-4B44-BB1D-123B2AA1A0B5}"/>
    <dgm:cxn modelId="{69422F9B-EF63-4877-AD1E-237D7D0DD6CE}" type="presOf" srcId="{27ABFAC3-D049-4566-A76B-D1C34A3CD8A5}" destId="{1854E613-C6C5-46FF-8F41-5EBE94E7D78D}" srcOrd="0" destOrd="0" presId="urn:microsoft.com/office/officeart/2005/8/layout/vList2"/>
    <dgm:cxn modelId="{7EBDA525-E1C6-4FEF-9DD8-25B7DE0D2C17}" type="presOf" srcId="{EE6A390A-A41E-4011-9CEA-663B9A6FB6C7}" destId="{AC9900B0-B608-45BA-8BD1-C6D2C9946113}" srcOrd="0" destOrd="0" presId="urn:microsoft.com/office/officeart/2005/8/layout/vList2"/>
    <dgm:cxn modelId="{0AD7D08B-BF34-44C9-9642-1CA7B1A4F615}" type="presOf" srcId="{8C1AC831-F5C7-46CF-907A-B2DBA84A196C}" destId="{80F04721-DBF6-4ACB-8DF2-FFB98744F2B4}" srcOrd="0" destOrd="0" presId="urn:microsoft.com/office/officeart/2005/8/layout/vList2"/>
    <dgm:cxn modelId="{D3873579-9A00-443A-84A6-1CF5EADA056D}" srcId="{3A7C927A-A57E-44AC-95D9-C4D4C696301B}" destId="{50B0BE37-2029-44BE-A5A4-CC77F3F2EF71}" srcOrd="8" destOrd="0" parTransId="{9B8A5E53-351E-417A-B4F0-4FFBAF7E852C}" sibTransId="{2BDE8FB2-E866-4B79-9765-C104EE7AAAAF}"/>
    <dgm:cxn modelId="{6B53D8BF-68A6-4292-B515-BA47F24EC8E3}" srcId="{3A7C927A-A57E-44AC-95D9-C4D4C696301B}" destId="{6C30C56A-3226-49B8-B715-BA77580F9439}" srcOrd="5" destOrd="0" parTransId="{0426FCEB-9640-4C29-87F3-936829E8F461}" sibTransId="{CAFB1BDC-C924-4D16-9FFD-3B79D16F29B5}"/>
    <dgm:cxn modelId="{0D5EE589-DC25-4743-B601-BA9E3559F175}" srcId="{3A7C927A-A57E-44AC-95D9-C4D4C696301B}" destId="{9E97FB98-6F81-47D0-951D-0F93ED8E0DB5}" srcOrd="0" destOrd="0" parTransId="{7B4FD1DA-8029-459C-8A60-40B5FF5E3556}" sibTransId="{C50E8B40-4E3D-44CA-8EF3-0B095914D077}"/>
    <dgm:cxn modelId="{EB977032-A23D-44B1-8574-B67A02475400}" srcId="{3A7C927A-A57E-44AC-95D9-C4D4C696301B}" destId="{67C8B59E-98B4-4E49-BF45-637E712BACD4}" srcOrd="1" destOrd="0" parTransId="{8F3AC9B5-9560-495A-A2C6-CFB546BC8273}" sibTransId="{1802CBF1-5824-4524-B0FE-951B87BF65C8}"/>
    <dgm:cxn modelId="{FF0A8B9C-6A1E-4301-8655-643053299215}" type="presOf" srcId="{50B0BE37-2029-44BE-A5A4-CC77F3F2EF71}" destId="{46638CB2-C08A-47E4-8BC2-05E76EC3D3FB}" srcOrd="0" destOrd="0" presId="urn:microsoft.com/office/officeart/2005/8/layout/vList2"/>
    <dgm:cxn modelId="{5D5D5E94-2DF5-40E6-A795-5262F6264357}" type="presOf" srcId="{67C8B59E-98B4-4E49-BF45-637E712BACD4}" destId="{ADEDAF04-D390-4BC5-98A5-0C88931BE573}" srcOrd="0" destOrd="0" presId="urn:microsoft.com/office/officeart/2005/8/layout/vList2"/>
    <dgm:cxn modelId="{52078625-378E-4DE3-B517-B1B42EADE5BD}" type="presOf" srcId="{3D02C5ED-FF31-4F1B-B1B3-61632757A4AF}" destId="{039F48B9-6BC4-400B-92C6-938237182850}" srcOrd="0" destOrd="0" presId="urn:microsoft.com/office/officeart/2005/8/layout/vList2"/>
    <dgm:cxn modelId="{26D0A15D-A8FD-4354-88FA-B8DDED44D5D9}" type="presOf" srcId="{6C30C56A-3226-49B8-B715-BA77580F9439}" destId="{93B99A43-52BF-4E39-8C19-EABC194A512E}" srcOrd="0" destOrd="0" presId="urn:microsoft.com/office/officeart/2005/8/layout/vList2"/>
    <dgm:cxn modelId="{DB79A058-6481-410C-8557-5A446A35BADA}" srcId="{3A7C927A-A57E-44AC-95D9-C4D4C696301B}" destId="{3D02C5ED-FF31-4F1B-B1B3-61632757A4AF}" srcOrd="7" destOrd="0" parTransId="{D57F3993-EE07-407E-9E7C-F1B2B53A0091}" sibTransId="{37D4E0AB-D695-4760-86DA-E81F2A16D1A3}"/>
    <dgm:cxn modelId="{48350B1D-C08F-47FA-AC21-4F640E27DD60}" srcId="{3A7C927A-A57E-44AC-95D9-C4D4C696301B}" destId="{27ABFAC3-D049-4566-A76B-D1C34A3CD8A5}" srcOrd="6" destOrd="0" parTransId="{A8510846-A43B-4DDB-8439-F25BCED788BF}" sibTransId="{7A6321D7-7FBE-4871-8800-3F5D68579E0F}"/>
    <dgm:cxn modelId="{036B89D5-1C03-44F4-90D9-62B0F3781651}" type="presOf" srcId="{9E97FB98-6F81-47D0-951D-0F93ED8E0DB5}" destId="{6721C8C2-A03D-4F98-9F5E-433543946D84}" srcOrd="0" destOrd="0" presId="urn:microsoft.com/office/officeart/2005/8/layout/vList2"/>
    <dgm:cxn modelId="{5C9DFAD3-4C07-48D8-9980-F62789ECA616}" type="presOf" srcId="{3A7C927A-A57E-44AC-95D9-C4D4C696301B}" destId="{8E55F155-B3D0-42FA-8305-AB5F1892CE21}" srcOrd="0" destOrd="0" presId="urn:microsoft.com/office/officeart/2005/8/layout/vList2"/>
    <dgm:cxn modelId="{0319AB05-8F89-4CB9-8736-BD2E4D7992FA}" srcId="{3A7C927A-A57E-44AC-95D9-C4D4C696301B}" destId="{8C1AC831-F5C7-46CF-907A-B2DBA84A196C}" srcOrd="3" destOrd="0" parTransId="{24317762-908C-4BC6-93B4-84BF1CA9D8DD}" sibTransId="{34BDC68D-9231-4E5B-9587-31895593AA23}"/>
    <dgm:cxn modelId="{9542B5CB-3F31-4A6F-A081-5BC09677BEED}" type="presParOf" srcId="{8E55F155-B3D0-42FA-8305-AB5F1892CE21}" destId="{6721C8C2-A03D-4F98-9F5E-433543946D84}" srcOrd="0" destOrd="0" presId="urn:microsoft.com/office/officeart/2005/8/layout/vList2"/>
    <dgm:cxn modelId="{2EE1AF71-46F5-42BA-B2FE-07B562DE6437}" type="presParOf" srcId="{8E55F155-B3D0-42FA-8305-AB5F1892CE21}" destId="{3E4B280C-2A4C-4B6E-938B-DDD60D3D78E3}" srcOrd="1" destOrd="0" presId="urn:microsoft.com/office/officeart/2005/8/layout/vList2"/>
    <dgm:cxn modelId="{D13068B8-047B-4618-93AE-86A510422784}" type="presParOf" srcId="{8E55F155-B3D0-42FA-8305-AB5F1892CE21}" destId="{ADEDAF04-D390-4BC5-98A5-0C88931BE573}" srcOrd="2" destOrd="0" presId="urn:microsoft.com/office/officeart/2005/8/layout/vList2"/>
    <dgm:cxn modelId="{3C25CAA7-E485-47A2-8F16-110143018786}" type="presParOf" srcId="{8E55F155-B3D0-42FA-8305-AB5F1892CE21}" destId="{196D5120-C313-46AD-9077-C88799D63A03}" srcOrd="3" destOrd="0" presId="urn:microsoft.com/office/officeart/2005/8/layout/vList2"/>
    <dgm:cxn modelId="{45780E58-367A-452B-AC59-04D593B691F4}" type="presParOf" srcId="{8E55F155-B3D0-42FA-8305-AB5F1892CE21}" destId="{AC9900B0-B608-45BA-8BD1-C6D2C9946113}" srcOrd="4" destOrd="0" presId="urn:microsoft.com/office/officeart/2005/8/layout/vList2"/>
    <dgm:cxn modelId="{86301C51-F864-448B-8E43-E14E8C98186C}" type="presParOf" srcId="{8E55F155-B3D0-42FA-8305-AB5F1892CE21}" destId="{BAC70613-3B8C-43A5-A82F-168DBAFAFE8C}" srcOrd="5" destOrd="0" presId="urn:microsoft.com/office/officeart/2005/8/layout/vList2"/>
    <dgm:cxn modelId="{9650077A-0047-4A82-A4E4-1F22CE46BEEA}" type="presParOf" srcId="{8E55F155-B3D0-42FA-8305-AB5F1892CE21}" destId="{80F04721-DBF6-4ACB-8DF2-FFB98744F2B4}" srcOrd="6" destOrd="0" presId="urn:microsoft.com/office/officeart/2005/8/layout/vList2"/>
    <dgm:cxn modelId="{11CE83D3-47BC-40E8-86F1-159F6AE85AE6}" type="presParOf" srcId="{8E55F155-B3D0-42FA-8305-AB5F1892CE21}" destId="{4FA4FCD6-6C88-4B65-BE4E-DEAACB31786A}" srcOrd="7" destOrd="0" presId="urn:microsoft.com/office/officeart/2005/8/layout/vList2"/>
    <dgm:cxn modelId="{3C15FA28-24E9-4873-A67D-D8CA39EC20DC}" type="presParOf" srcId="{8E55F155-B3D0-42FA-8305-AB5F1892CE21}" destId="{39DC01AE-14F8-46B0-ABAC-6777AD3BEBC3}" srcOrd="8" destOrd="0" presId="urn:microsoft.com/office/officeart/2005/8/layout/vList2"/>
    <dgm:cxn modelId="{B65122D7-B0D6-4248-924C-191A9ED6339B}" type="presParOf" srcId="{8E55F155-B3D0-42FA-8305-AB5F1892CE21}" destId="{E5576F39-669C-4E4C-81F4-251EDE558221}" srcOrd="9" destOrd="0" presId="urn:microsoft.com/office/officeart/2005/8/layout/vList2"/>
    <dgm:cxn modelId="{1D7562B0-0CB0-4877-A634-EFDF4427DAB8}" type="presParOf" srcId="{8E55F155-B3D0-42FA-8305-AB5F1892CE21}" destId="{93B99A43-52BF-4E39-8C19-EABC194A512E}" srcOrd="10" destOrd="0" presId="urn:microsoft.com/office/officeart/2005/8/layout/vList2"/>
    <dgm:cxn modelId="{D9634599-DD5C-4BD2-96E3-3DACE63A6C16}" type="presParOf" srcId="{8E55F155-B3D0-42FA-8305-AB5F1892CE21}" destId="{F43F6700-671D-4FCE-8DD7-6B206E0AD4C4}" srcOrd="11" destOrd="0" presId="urn:microsoft.com/office/officeart/2005/8/layout/vList2"/>
    <dgm:cxn modelId="{849EB5AC-8EE6-4AD6-8271-701C0A57AFBA}" type="presParOf" srcId="{8E55F155-B3D0-42FA-8305-AB5F1892CE21}" destId="{1854E613-C6C5-46FF-8F41-5EBE94E7D78D}" srcOrd="12" destOrd="0" presId="urn:microsoft.com/office/officeart/2005/8/layout/vList2"/>
    <dgm:cxn modelId="{1F143441-E5E9-4DE8-922E-EBD54462CB76}" type="presParOf" srcId="{8E55F155-B3D0-42FA-8305-AB5F1892CE21}" destId="{854BD8B0-E695-4EAD-BB1C-E1FE3E565D26}" srcOrd="13" destOrd="0" presId="urn:microsoft.com/office/officeart/2005/8/layout/vList2"/>
    <dgm:cxn modelId="{8B91D29B-91F4-44AE-9092-C6AA8A73483A}" type="presParOf" srcId="{8E55F155-B3D0-42FA-8305-AB5F1892CE21}" destId="{039F48B9-6BC4-400B-92C6-938237182850}" srcOrd="14" destOrd="0" presId="urn:microsoft.com/office/officeart/2005/8/layout/vList2"/>
    <dgm:cxn modelId="{44DFD6FB-FE92-4E32-A2D1-04BE625B48C6}" type="presParOf" srcId="{8E55F155-B3D0-42FA-8305-AB5F1892CE21}" destId="{3E62B5B8-347E-45E7-9ADA-2E7B3F403653}" srcOrd="15" destOrd="0" presId="urn:microsoft.com/office/officeart/2005/8/layout/vList2"/>
    <dgm:cxn modelId="{4469A126-431C-4D51-8110-A16E67718B23}" type="presParOf" srcId="{8E55F155-B3D0-42FA-8305-AB5F1892CE21}" destId="{46638CB2-C08A-47E4-8BC2-05E76EC3D3FB}" srcOrd="16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CFF46C-F739-44BE-A21C-310907F47BDA}" type="doc">
      <dgm:prSet loTypeId="urn:microsoft.com/office/officeart/2005/8/layout/lProcess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87F8597-79CD-4ABF-B941-7B5495D8196C}">
      <dgm:prSet phldrT="[Текст]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Вербальные (словесные) реакции</a:t>
          </a:r>
          <a:endParaRPr lang="ru-RU" dirty="0"/>
        </a:p>
      </dgm:t>
    </dgm:pt>
    <dgm:pt modelId="{72A90E6E-304D-4128-AEA9-8F3646EF9F00}" type="parTrans" cxnId="{FA79A7AC-45DE-4BE3-8AD5-43F81E27BA15}">
      <dgm:prSet/>
      <dgm:spPr/>
      <dgm:t>
        <a:bodyPr/>
        <a:lstStyle/>
        <a:p>
          <a:endParaRPr lang="ru-RU"/>
        </a:p>
      </dgm:t>
    </dgm:pt>
    <dgm:pt modelId="{AB21EFF8-A498-417C-BC1E-0B1F2ED641E9}" type="sibTrans" cxnId="{FA79A7AC-45DE-4BE3-8AD5-43F81E27BA15}">
      <dgm:prSet/>
      <dgm:spPr/>
      <dgm:t>
        <a:bodyPr/>
        <a:lstStyle/>
        <a:p>
          <a:endParaRPr lang="ru-RU"/>
        </a:p>
      </dgm:t>
    </dgm:pt>
    <dgm:pt modelId="{43A4D31D-AB8F-4593-B18D-0248BA934C2F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Самопроизвольные высказывания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5033C7-8F3D-4780-8581-B828C013736E}" type="parTrans" cxnId="{244980F1-72D2-4A22-8B4E-4A1D6373BB8A}">
      <dgm:prSet/>
      <dgm:spPr/>
      <dgm:t>
        <a:bodyPr/>
        <a:lstStyle/>
        <a:p>
          <a:endParaRPr lang="ru-RU"/>
        </a:p>
      </dgm:t>
    </dgm:pt>
    <dgm:pt modelId="{03616411-989B-47B3-B14C-2F6962C2541A}" type="sibTrans" cxnId="{244980F1-72D2-4A22-8B4E-4A1D6373BB8A}">
      <dgm:prSet/>
      <dgm:spPr/>
      <dgm:t>
        <a:bodyPr/>
        <a:lstStyle/>
        <a:p>
          <a:endParaRPr lang="ru-RU"/>
        </a:p>
      </dgm:t>
    </dgm:pt>
    <dgm:pt modelId="{CAAD7B92-8FBD-456B-A31A-FF7BE59E11B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Отклики, вызываемые вопросами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65C7FD-0C1E-4393-90C5-9AB19F85D0D8}" type="parTrans" cxnId="{EA8A98E5-6000-4EEA-BAB4-0491A66BA2E1}">
      <dgm:prSet/>
      <dgm:spPr/>
      <dgm:t>
        <a:bodyPr/>
        <a:lstStyle/>
        <a:p>
          <a:endParaRPr lang="ru-RU"/>
        </a:p>
      </dgm:t>
    </dgm:pt>
    <dgm:pt modelId="{95502B06-BA4D-4A46-8DD5-F8EFEBF8303A}" type="sibTrans" cxnId="{EA8A98E5-6000-4EEA-BAB4-0491A66BA2E1}">
      <dgm:prSet/>
      <dgm:spPr/>
      <dgm:t>
        <a:bodyPr/>
        <a:lstStyle/>
        <a:p>
          <a:endParaRPr lang="ru-RU"/>
        </a:p>
      </dgm:t>
    </dgm:pt>
    <dgm:pt modelId="{5A7C3125-39D7-45BD-A8BD-947AE6AC87AB}">
      <dgm:prSet phldrT="[Текст]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Невербальные реакции</a:t>
          </a:r>
          <a:endParaRPr lang="ru-RU" dirty="0"/>
        </a:p>
      </dgm:t>
    </dgm:pt>
    <dgm:pt modelId="{DA49C84B-5FBF-42CE-A64F-99A5129F9391}" type="parTrans" cxnId="{D5EDC1CB-C0A2-4069-9ABC-920694F7A43E}">
      <dgm:prSet/>
      <dgm:spPr/>
      <dgm:t>
        <a:bodyPr/>
        <a:lstStyle/>
        <a:p>
          <a:endParaRPr lang="ru-RU"/>
        </a:p>
      </dgm:t>
    </dgm:pt>
    <dgm:pt modelId="{619E2E34-24A6-4437-9D99-A9E0F5352CCE}" type="sibTrans" cxnId="{D5EDC1CB-C0A2-4069-9ABC-920694F7A43E}">
      <dgm:prSet/>
      <dgm:spPr/>
      <dgm:t>
        <a:bodyPr/>
        <a:lstStyle/>
        <a:p>
          <a:endParaRPr lang="ru-RU"/>
        </a:p>
      </dgm:t>
    </dgm:pt>
    <dgm:pt modelId="{6D0A1D57-E907-4856-A68A-9D58C30E31C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Физиологические реакции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D029A2-2222-4EA4-9618-8839F3F34E18}" type="parTrans" cxnId="{16A67901-03FA-47A6-AD5C-49C154A8B750}">
      <dgm:prSet/>
      <dgm:spPr/>
      <dgm:t>
        <a:bodyPr/>
        <a:lstStyle/>
        <a:p>
          <a:endParaRPr lang="ru-RU"/>
        </a:p>
      </dgm:t>
    </dgm:pt>
    <dgm:pt modelId="{52854B84-5B6D-497A-80F8-2CC4E7FCD251}" type="sibTrans" cxnId="{16A67901-03FA-47A6-AD5C-49C154A8B750}">
      <dgm:prSet/>
      <dgm:spPr/>
      <dgm:t>
        <a:bodyPr/>
        <a:lstStyle/>
        <a:p>
          <a:endParaRPr lang="ru-RU"/>
        </a:p>
      </dgm:t>
    </dgm:pt>
    <dgm:pt modelId="{5A62DB0E-E0F8-462D-888F-5902C07EDCA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Язык тела и сигналы глазного доступа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EC6F25-0B64-483E-8DA7-DC2A6A0C7C7D}" type="parTrans" cxnId="{AC5A4068-C701-4878-BD8D-969382658DBC}">
      <dgm:prSet/>
      <dgm:spPr/>
      <dgm:t>
        <a:bodyPr/>
        <a:lstStyle/>
        <a:p>
          <a:endParaRPr lang="ru-RU"/>
        </a:p>
      </dgm:t>
    </dgm:pt>
    <dgm:pt modelId="{6E3A111C-A6B8-4A3C-AB82-64A5BF000A1C}" type="sibTrans" cxnId="{AC5A4068-C701-4878-BD8D-969382658DBC}">
      <dgm:prSet/>
      <dgm:spPr/>
      <dgm:t>
        <a:bodyPr/>
        <a:lstStyle/>
        <a:p>
          <a:endParaRPr lang="ru-RU"/>
        </a:p>
      </dgm:t>
    </dgm:pt>
    <dgm:pt modelId="{29289D48-2665-45B7-8624-CADD7C327CDD}" type="pres">
      <dgm:prSet presAssocID="{BDCFF46C-F739-44BE-A21C-310907F47BD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3A2875-684E-4399-BA26-F5699F4A9658}" type="pres">
      <dgm:prSet presAssocID="{187F8597-79CD-4ABF-B941-7B5495D8196C}" presName="compNode" presStyleCnt="0"/>
      <dgm:spPr/>
    </dgm:pt>
    <dgm:pt modelId="{DFDC7F14-ACCA-4685-B680-372B8A0668DB}" type="pres">
      <dgm:prSet presAssocID="{187F8597-79CD-4ABF-B941-7B5495D8196C}" presName="aNode" presStyleLbl="bgShp" presStyleIdx="0" presStyleCnt="2"/>
      <dgm:spPr/>
      <dgm:t>
        <a:bodyPr/>
        <a:lstStyle/>
        <a:p>
          <a:endParaRPr lang="ru-RU"/>
        </a:p>
      </dgm:t>
    </dgm:pt>
    <dgm:pt modelId="{E3E47296-BFDC-487A-B2FD-33B729BF705E}" type="pres">
      <dgm:prSet presAssocID="{187F8597-79CD-4ABF-B941-7B5495D8196C}" presName="textNode" presStyleLbl="bgShp" presStyleIdx="0" presStyleCnt="2"/>
      <dgm:spPr/>
      <dgm:t>
        <a:bodyPr/>
        <a:lstStyle/>
        <a:p>
          <a:endParaRPr lang="ru-RU"/>
        </a:p>
      </dgm:t>
    </dgm:pt>
    <dgm:pt modelId="{5542AD8E-AB7E-4379-8560-4F4ED828C16F}" type="pres">
      <dgm:prSet presAssocID="{187F8597-79CD-4ABF-B941-7B5495D8196C}" presName="compChildNode" presStyleCnt="0"/>
      <dgm:spPr/>
    </dgm:pt>
    <dgm:pt modelId="{38A16B8C-765F-446D-80C3-E7A20F41EC37}" type="pres">
      <dgm:prSet presAssocID="{187F8597-79CD-4ABF-B941-7B5495D8196C}" presName="theInnerList" presStyleCnt="0"/>
      <dgm:spPr/>
    </dgm:pt>
    <dgm:pt modelId="{EC1A8C15-A150-4114-B3BD-D035A91EAF22}" type="pres">
      <dgm:prSet presAssocID="{43A4D31D-AB8F-4593-B18D-0248BA934C2F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C5D7D-E297-44FA-9C1C-7A1238F429F2}" type="pres">
      <dgm:prSet presAssocID="{43A4D31D-AB8F-4593-B18D-0248BA934C2F}" presName="aSpace2" presStyleCnt="0"/>
      <dgm:spPr/>
    </dgm:pt>
    <dgm:pt modelId="{1F41424C-29A7-4717-9A1E-92658EE4280A}" type="pres">
      <dgm:prSet presAssocID="{CAAD7B92-8FBD-456B-A31A-FF7BE59E11B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78CD3-D826-46EB-BEB3-00CA884262D7}" type="pres">
      <dgm:prSet presAssocID="{187F8597-79CD-4ABF-B941-7B5495D8196C}" presName="aSpace" presStyleCnt="0"/>
      <dgm:spPr/>
    </dgm:pt>
    <dgm:pt modelId="{AC36AAE2-F9BE-4EED-A5B8-42782182331F}" type="pres">
      <dgm:prSet presAssocID="{5A7C3125-39D7-45BD-A8BD-947AE6AC87AB}" presName="compNode" presStyleCnt="0"/>
      <dgm:spPr/>
    </dgm:pt>
    <dgm:pt modelId="{B5D28A76-5289-4E7D-8BF2-0BE1E142EF6E}" type="pres">
      <dgm:prSet presAssocID="{5A7C3125-39D7-45BD-A8BD-947AE6AC87AB}" presName="aNode" presStyleLbl="bgShp" presStyleIdx="1" presStyleCnt="2"/>
      <dgm:spPr/>
      <dgm:t>
        <a:bodyPr/>
        <a:lstStyle/>
        <a:p>
          <a:endParaRPr lang="ru-RU"/>
        </a:p>
      </dgm:t>
    </dgm:pt>
    <dgm:pt modelId="{73F1D31C-0AFE-4FC9-A854-A677FDD87699}" type="pres">
      <dgm:prSet presAssocID="{5A7C3125-39D7-45BD-A8BD-947AE6AC87AB}" presName="textNode" presStyleLbl="bgShp" presStyleIdx="1" presStyleCnt="2"/>
      <dgm:spPr/>
      <dgm:t>
        <a:bodyPr/>
        <a:lstStyle/>
        <a:p>
          <a:endParaRPr lang="ru-RU"/>
        </a:p>
      </dgm:t>
    </dgm:pt>
    <dgm:pt modelId="{90B2F550-F8EE-46C2-BEED-6416497BFD40}" type="pres">
      <dgm:prSet presAssocID="{5A7C3125-39D7-45BD-A8BD-947AE6AC87AB}" presName="compChildNode" presStyleCnt="0"/>
      <dgm:spPr/>
    </dgm:pt>
    <dgm:pt modelId="{7B95F1F5-AAE4-4D1A-A138-6FA29FD67C17}" type="pres">
      <dgm:prSet presAssocID="{5A7C3125-39D7-45BD-A8BD-947AE6AC87AB}" presName="theInnerList" presStyleCnt="0"/>
      <dgm:spPr/>
    </dgm:pt>
    <dgm:pt modelId="{5E17B3CC-CBB5-4820-833D-940340475637}" type="pres">
      <dgm:prSet presAssocID="{6D0A1D57-E907-4856-A68A-9D58C30E31C6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CDA10-0F8E-4F48-8D65-D13CF51F054B}" type="pres">
      <dgm:prSet presAssocID="{6D0A1D57-E907-4856-A68A-9D58C30E31C6}" presName="aSpace2" presStyleCnt="0"/>
      <dgm:spPr/>
    </dgm:pt>
    <dgm:pt modelId="{8DE745DA-0729-448A-860E-D2B5F578AA07}" type="pres">
      <dgm:prSet presAssocID="{5A62DB0E-E0F8-462D-888F-5902C07EDCA8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A67901-03FA-47A6-AD5C-49C154A8B750}" srcId="{5A7C3125-39D7-45BD-A8BD-947AE6AC87AB}" destId="{6D0A1D57-E907-4856-A68A-9D58C30E31C6}" srcOrd="0" destOrd="0" parTransId="{D8D029A2-2222-4EA4-9618-8839F3F34E18}" sibTransId="{52854B84-5B6D-497A-80F8-2CC4E7FCD251}"/>
    <dgm:cxn modelId="{3BA3F076-269A-4604-A153-4F3085DE5C90}" type="presOf" srcId="{5A62DB0E-E0F8-462D-888F-5902C07EDCA8}" destId="{8DE745DA-0729-448A-860E-D2B5F578AA07}" srcOrd="0" destOrd="0" presId="urn:microsoft.com/office/officeart/2005/8/layout/lProcess2"/>
    <dgm:cxn modelId="{244980F1-72D2-4A22-8B4E-4A1D6373BB8A}" srcId="{187F8597-79CD-4ABF-B941-7B5495D8196C}" destId="{43A4D31D-AB8F-4593-B18D-0248BA934C2F}" srcOrd="0" destOrd="0" parTransId="{225033C7-8F3D-4780-8581-B828C013736E}" sibTransId="{03616411-989B-47B3-B14C-2F6962C2541A}"/>
    <dgm:cxn modelId="{D5EDC1CB-C0A2-4069-9ABC-920694F7A43E}" srcId="{BDCFF46C-F739-44BE-A21C-310907F47BDA}" destId="{5A7C3125-39D7-45BD-A8BD-947AE6AC87AB}" srcOrd="1" destOrd="0" parTransId="{DA49C84B-5FBF-42CE-A64F-99A5129F9391}" sibTransId="{619E2E34-24A6-4437-9D99-A9E0F5352CCE}"/>
    <dgm:cxn modelId="{5BEB3EDD-1EB3-42E1-BFE1-060FB50A0ED0}" type="presOf" srcId="{CAAD7B92-8FBD-456B-A31A-FF7BE59E11BC}" destId="{1F41424C-29A7-4717-9A1E-92658EE4280A}" srcOrd="0" destOrd="0" presId="urn:microsoft.com/office/officeart/2005/8/layout/lProcess2"/>
    <dgm:cxn modelId="{8A91BD94-56B4-4CA6-8474-DABE359871AE}" type="presOf" srcId="{43A4D31D-AB8F-4593-B18D-0248BA934C2F}" destId="{EC1A8C15-A150-4114-B3BD-D035A91EAF22}" srcOrd="0" destOrd="0" presId="urn:microsoft.com/office/officeart/2005/8/layout/lProcess2"/>
    <dgm:cxn modelId="{02315187-2EB9-4F39-B1AE-FA7637747962}" type="presOf" srcId="{BDCFF46C-F739-44BE-A21C-310907F47BDA}" destId="{29289D48-2665-45B7-8624-CADD7C327CDD}" srcOrd="0" destOrd="0" presId="urn:microsoft.com/office/officeart/2005/8/layout/lProcess2"/>
    <dgm:cxn modelId="{E09C1D13-BA2A-4E68-8843-7224033365DD}" type="presOf" srcId="{6D0A1D57-E907-4856-A68A-9D58C30E31C6}" destId="{5E17B3CC-CBB5-4820-833D-940340475637}" srcOrd="0" destOrd="0" presId="urn:microsoft.com/office/officeart/2005/8/layout/lProcess2"/>
    <dgm:cxn modelId="{EA8A98E5-6000-4EEA-BAB4-0491A66BA2E1}" srcId="{187F8597-79CD-4ABF-B941-7B5495D8196C}" destId="{CAAD7B92-8FBD-456B-A31A-FF7BE59E11BC}" srcOrd="1" destOrd="0" parTransId="{0A65C7FD-0C1E-4393-90C5-9AB19F85D0D8}" sibTransId="{95502B06-BA4D-4A46-8DD5-F8EFEBF8303A}"/>
    <dgm:cxn modelId="{D333DD27-BA5C-45F2-8A39-9AFF124201A9}" type="presOf" srcId="{5A7C3125-39D7-45BD-A8BD-947AE6AC87AB}" destId="{B5D28A76-5289-4E7D-8BF2-0BE1E142EF6E}" srcOrd="0" destOrd="0" presId="urn:microsoft.com/office/officeart/2005/8/layout/lProcess2"/>
    <dgm:cxn modelId="{FA79A7AC-45DE-4BE3-8AD5-43F81E27BA15}" srcId="{BDCFF46C-F739-44BE-A21C-310907F47BDA}" destId="{187F8597-79CD-4ABF-B941-7B5495D8196C}" srcOrd="0" destOrd="0" parTransId="{72A90E6E-304D-4128-AEA9-8F3646EF9F00}" sibTransId="{AB21EFF8-A498-417C-BC1E-0B1F2ED641E9}"/>
    <dgm:cxn modelId="{AC5A4068-C701-4878-BD8D-969382658DBC}" srcId="{5A7C3125-39D7-45BD-A8BD-947AE6AC87AB}" destId="{5A62DB0E-E0F8-462D-888F-5902C07EDCA8}" srcOrd="1" destOrd="0" parTransId="{ACEC6F25-0B64-483E-8DA7-DC2A6A0C7C7D}" sibTransId="{6E3A111C-A6B8-4A3C-AB82-64A5BF000A1C}"/>
    <dgm:cxn modelId="{715D5508-9E1C-4B2F-BA6B-920E087F2890}" type="presOf" srcId="{187F8597-79CD-4ABF-B941-7B5495D8196C}" destId="{DFDC7F14-ACCA-4685-B680-372B8A0668DB}" srcOrd="0" destOrd="0" presId="urn:microsoft.com/office/officeart/2005/8/layout/lProcess2"/>
    <dgm:cxn modelId="{72793DDE-10B5-4846-8AD4-DB625C4CA908}" type="presOf" srcId="{187F8597-79CD-4ABF-B941-7B5495D8196C}" destId="{E3E47296-BFDC-487A-B2FD-33B729BF705E}" srcOrd="1" destOrd="0" presId="urn:microsoft.com/office/officeart/2005/8/layout/lProcess2"/>
    <dgm:cxn modelId="{E5F205AA-75B0-4DA1-A11B-3559EC844377}" type="presOf" srcId="{5A7C3125-39D7-45BD-A8BD-947AE6AC87AB}" destId="{73F1D31C-0AFE-4FC9-A854-A677FDD87699}" srcOrd="1" destOrd="0" presId="urn:microsoft.com/office/officeart/2005/8/layout/lProcess2"/>
    <dgm:cxn modelId="{07C25DF1-E5C1-43FD-B914-FD231A8194C7}" type="presParOf" srcId="{29289D48-2665-45B7-8624-CADD7C327CDD}" destId="{1A3A2875-684E-4399-BA26-F5699F4A9658}" srcOrd="0" destOrd="0" presId="urn:microsoft.com/office/officeart/2005/8/layout/lProcess2"/>
    <dgm:cxn modelId="{673B56FD-A382-408A-87F4-61CDD0888D1F}" type="presParOf" srcId="{1A3A2875-684E-4399-BA26-F5699F4A9658}" destId="{DFDC7F14-ACCA-4685-B680-372B8A0668DB}" srcOrd="0" destOrd="0" presId="urn:microsoft.com/office/officeart/2005/8/layout/lProcess2"/>
    <dgm:cxn modelId="{33BE1048-EAC0-4C39-8E27-D10CCCB18773}" type="presParOf" srcId="{1A3A2875-684E-4399-BA26-F5699F4A9658}" destId="{E3E47296-BFDC-487A-B2FD-33B729BF705E}" srcOrd="1" destOrd="0" presId="urn:microsoft.com/office/officeart/2005/8/layout/lProcess2"/>
    <dgm:cxn modelId="{0AEE49C2-2CFA-41B8-9A04-AE4C4288AAA9}" type="presParOf" srcId="{1A3A2875-684E-4399-BA26-F5699F4A9658}" destId="{5542AD8E-AB7E-4379-8560-4F4ED828C16F}" srcOrd="2" destOrd="0" presId="urn:microsoft.com/office/officeart/2005/8/layout/lProcess2"/>
    <dgm:cxn modelId="{904977E7-6CA4-4ED8-A51F-DDB69583951D}" type="presParOf" srcId="{5542AD8E-AB7E-4379-8560-4F4ED828C16F}" destId="{38A16B8C-765F-446D-80C3-E7A20F41EC37}" srcOrd="0" destOrd="0" presId="urn:microsoft.com/office/officeart/2005/8/layout/lProcess2"/>
    <dgm:cxn modelId="{86E4C730-4367-48E2-AE3D-3A465C2E5A32}" type="presParOf" srcId="{38A16B8C-765F-446D-80C3-E7A20F41EC37}" destId="{EC1A8C15-A150-4114-B3BD-D035A91EAF22}" srcOrd="0" destOrd="0" presId="urn:microsoft.com/office/officeart/2005/8/layout/lProcess2"/>
    <dgm:cxn modelId="{FF13FAF6-5A9B-4A4D-BACA-485EADADB557}" type="presParOf" srcId="{38A16B8C-765F-446D-80C3-E7A20F41EC37}" destId="{081C5D7D-E297-44FA-9C1C-7A1238F429F2}" srcOrd="1" destOrd="0" presId="urn:microsoft.com/office/officeart/2005/8/layout/lProcess2"/>
    <dgm:cxn modelId="{F51F8728-BF4E-4A84-AC51-7382D5391756}" type="presParOf" srcId="{38A16B8C-765F-446D-80C3-E7A20F41EC37}" destId="{1F41424C-29A7-4717-9A1E-92658EE4280A}" srcOrd="2" destOrd="0" presId="urn:microsoft.com/office/officeart/2005/8/layout/lProcess2"/>
    <dgm:cxn modelId="{411E33CE-FFA7-4405-8C2F-F1928CFC269C}" type="presParOf" srcId="{29289D48-2665-45B7-8624-CADD7C327CDD}" destId="{F4478CD3-D826-46EB-BEB3-00CA884262D7}" srcOrd="1" destOrd="0" presId="urn:microsoft.com/office/officeart/2005/8/layout/lProcess2"/>
    <dgm:cxn modelId="{E4F1CD9C-B796-4B23-9EC6-B4F8A1E5BEFA}" type="presParOf" srcId="{29289D48-2665-45B7-8624-CADD7C327CDD}" destId="{AC36AAE2-F9BE-4EED-A5B8-42782182331F}" srcOrd="2" destOrd="0" presId="urn:microsoft.com/office/officeart/2005/8/layout/lProcess2"/>
    <dgm:cxn modelId="{D91F4F52-EE9C-431E-A5C8-7EE7CF4CDEFD}" type="presParOf" srcId="{AC36AAE2-F9BE-4EED-A5B8-42782182331F}" destId="{B5D28A76-5289-4E7D-8BF2-0BE1E142EF6E}" srcOrd="0" destOrd="0" presId="urn:microsoft.com/office/officeart/2005/8/layout/lProcess2"/>
    <dgm:cxn modelId="{9769F654-C336-442B-9E7A-097449B380C6}" type="presParOf" srcId="{AC36AAE2-F9BE-4EED-A5B8-42782182331F}" destId="{73F1D31C-0AFE-4FC9-A854-A677FDD87699}" srcOrd="1" destOrd="0" presId="urn:microsoft.com/office/officeart/2005/8/layout/lProcess2"/>
    <dgm:cxn modelId="{0A542CD9-00FE-44F2-84E4-50C1D2A4FC9A}" type="presParOf" srcId="{AC36AAE2-F9BE-4EED-A5B8-42782182331F}" destId="{90B2F550-F8EE-46C2-BEED-6416497BFD40}" srcOrd="2" destOrd="0" presId="urn:microsoft.com/office/officeart/2005/8/layout/lProcess2"/>
    <dgm:cxn modelId="{E4595969-1A10-4182-838F-3AC4349A7832}" type="presParOf" srcId="{90B2F550-F8EE-46C2-BEED-6416497BFD40}" destId="{7B95F1F5-AAE4-4D1A-A138-6FA29FD67C17}" srcOrd="0" destOrd="0" presId="urn:microsoft.com/office/officeart/2005/8/layout/lProcess2"/>
    <dgm:cxn modelId="{D3EAA407-FA09-4018-BDD8-9A857F2695D2}" type="presParOf" srcId="{7B95F1F5-AAE4-4D1A-A138-6FA29FD67C17}" destId="{5E17B3CC-CBB5-4820-833D-940340475637}" srcOrd="0" destOrd="0" presId="urn:microsoft.com/office/officeart/2005/8/layout/lProcess2"/>
    <dgm:cxn modelId="{D74644DA-FA13-44CE-94ED-CE237FA54CBA}" type="presParOf" srcId="{7B95F1F5-AAE4-4D1A-A138-6FA29FD67C17}" destId="{868CDA10-0F8E-4F48-8D65-D13CF51F054B}" srcOrd="1" destOrd="0" presId="urn:microsoft.com/office/officeart/2005/8/layout/lProcess2"/>
    <dgm:cxn modelId="{7C60257C-4CDD-4EFF-91F7-1751F477AC4F}" type="presParOf" srcId="{7B95F1F5-AAE4-4D1A-A138-6FA29FD67C17}" destId="{8DE745DA-0729-448A-860E-D2B5F578AA07}" srcOrd="2" destOrd="0" presId="urn:microsoft.com/office/officeart/2005/8/layout/lProcess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09259C-1260-48FA-A65E-3AF5CFDDBF38}" type="doc">
      <dgm:prSet loTypeId="urn:microsoft.com/office/officeart/2005/8/layout/chevron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1D3BF99-791E-4005-A53F-EB3AF3CD8F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1. </a:t>
          </a:r>
          <a:endParaRPr lang="ru-RU" b="1" dirty="0">
            <a:solidFill>
              <a:schemeClr val="tx1"/>
            </a:solidFill>
          </a:endParaRPr>
        </a:p>
      </dgm:t>
    </dgm:pt>
    <dgm:pt modelId="{ED19A552-06E3-4B6F-B5D4-55F9E1383513}" type="parTrans" cxnId="{FD80CC40-617A-4B7A-B6E2-C7694D0E8A4A}">
      <dgm:prSet/>
      <dgm:spPr/>
      <dgm:t>
        <a:bodyPr/>
        <a:lstStyle/>
        <a:p>
          <a:endParaRPr lang="ru-RU"/>
        </a:p>
      </dgm:t>
    </dgm:pt>
    <dgm:pt modelId="{1545B028-AC45-4B5D-8F2E-3AC9062D5E2F}" type="sibTrans" cxnId="{FD80CC40-617A-4B7A-B6E2-C7694D0E8A4A}">
      <dgm:prSet/>
      <dgm:spPr/>
      <dgm:t>
        <a:bodyPr/>
        <a:lstStyle/>
        <a:p>
          <a:endParaRPr lang="ru-RU"/>
        </a:p>
      </dgm:t>
    </dgm:pt>
    <dgm:pt modelId="{2C98F694-139A-45F1-A59E-79FD701C305E}">
      <dgm:prSet phldrT="[Текст]"/>
      <dgm:spPr/>
      <dgm:t>
        <a:bodyPr/>
        <a:lstStyle/>
        <a:p>
          <a:r>
            <a:rPr lang="ru-RU" dirty="0" smtClean="0"/>
            <a:t>Заметное изменение скорости речи </a:t>
          </a:r>
          <a:endParaRPr lang="ru-RU" dirty="0"/>
        </a:p>
      </dgm:t>
    </dgm:pt>
    <dgm:pt modelId="{1DE877BB-2EFC-4559-A589-E10FB7270526}" type="parTrans" cxnId="{3633E740-3874-4A35-9B7A-E37210D0E567}">
      <dgm:prSet/>
      <dgm:spPr/>
      <dgm:t>
        <a:bodyPr/>
        <a:lstStyle/>
        <a:p>
          <a:endParaRPr lang="ru-RU"/>
        </a:p>
      </dgm:t>
    </dgm:pt>
    <dgm:pt modelId="{463D3302-FDB0-42FA-B9AD-95CDB02BB175}" type="sibTrans" cxnId="{3633E740-3874-4A35-9B7A-E37210D0E567}">
      <dgm:prSet/>
      <dgm:spPr/>
      <dgm:t>
        <a:bodyPr/>
        <a:lstStyle/>
        <a:p>
          <a:endParaRPr lang="ru-RU"/>
        </a:p>
      </dgm:t>
    </dgm:pt>
    <dgm:pt modelId="{B1ED5589-ABD4-4DD5-8D83-0E9CFC91B13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2.</a:t>
          </a:r>
          <a:r>
            <a:rPr lang="ru-RU" dirty="0" smtClean="0"/>
            <a:t> </a:t>
          </a:r>
          <a:endParaRPr lang="ru-RU" dirty="0"/>
        </a:p>
      </dgm:t>
    </dgm:pt>
    <dgm:pt modelId="{F7FBD8F6-A418-4960-8D1D-B31B7C7517E0}" type="parTrans" cxnId="{C93044BE-97BC-4A49-A693-569E6EA35F03}">
      <dgm:prSet/>
      <dgm:spPr/>
      <dgm:t>
        <a:bodyPr/>
        <a:lstStyle/>
        <a:p>
          <a:endParaRPr lang="ru-RU"/>
        </a:p>
      </dgm:t>
    </dgm:pt>
    <dgm:pt modelId="{821EAC26-B147-4549-8241-99C511BF5C69}" type="sibTrans" cxnId="{C93044BE-97BC-4A49-A693-569E6EA35F03}">
      <dgm:prSet/>
      <dgm:spPr/>
      <dgm:t>
        <a:bodyPr/>
        <a:lstStyle/>
        <a:p>
          <a:endParaRPr lang="ru-RU"/>
        </a:p>
      </dgm:t>
    </dgm:pt>
    <dgm:pt modelId="{B3754486-93A2-48C6-9298-713C97509BDE}">
      <dgm:prSet phldrT="[Текст]"/>
      <dgm:spPr/>
      <dgm:t>
        <a:bodyPr/>
        <a:lstStyle/>
        <a:p>
          <a:r>
            <a:rPr lang="ru-RU" dirty="0" smtClean="0"/>
            <a:t>Бормотание, изменение тональности голоса, глубины, частоты, ритма дыхания</a:t>
          </a:r>
          <a:endParaRPr lang="ru-RU" dirty="0"/>
        </a:p>
      </dgm:t>
    </dgm:pt>
    <dgm:pt modelId="{0654BC37-69CA-4747-9A81-F177967E4191}" type="parTrans" cxnId="{C11F9CFB-EEB7-4F73-81A1-6474C2EF36E3}">
      <dgm:prSet/>
      <dgm:spPr/>
      <dgm:t>
        <a:bodyPr/>
        <a:lstStyle/>
        <a:p>
          <a:endParaRPr lang="ru-RU"/>
        </a:p>
      </dgm:t>
    </dgm:pt>
    <dgm:pt modelId="{EFB11368-4088-4241-83EA-A96FBA6B3413}" type="sibTrans" cxnId="{C11F9CFB-EEB7-4F73-81A1-6474C2EF36E3}">
      <dgm:prSet/>
      <dgm:spPr/>
      <dgm:t>
        <a:bodyPr/>
        <a:lstStyle/>
        <a:p>
          <a:endParaRPr lang="ru-RU"/>
        </a:p>
      </dgm:t>
    </dgm:pt>
    <dgm:pt modelId="{B512721D-ECFE-40D3-9A92-02ACEFFDE24F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3. </a:t>
          </a:r>
          <a:endParaRPr lang="ru-RU" b="1" dirty="0">
            <a:solidFill>
              <a:schemeClr val="tx1"/>
            </a:solidFill>
          </a:endParaRPr>
        </a:p>
      </dgm:t>
    </dgm:pt>
    <dgm:pt modelId="{D363D86D-EAE3-4DB3-AF43-744948875EAB}" type="parTrans" cxnId="{64E0C772-6DCA-483B-9E81-8A4F6C312975}">
      <dgm:prSet/>
      <dgm:spPr/>
      <dgm:t>
        <a:bodyPr/>
        <a:lstStyle/>
        <a:p>
          <a:endParaRPr lang="ru-RU"/>
        </a:p>
      </dgm:t>
    </dgm:pt>
    <dgm:pt modelId="{D8B4D5BF-8E5F-4B12-BB74-607191478E49}" type="sibTrans" cxnId="{64E0C772-6DCA-483B-9E81-8A4F6C312975}">
      <dgm:prSet/>
      <dgm:spPr/>
      <dgm:t>
        <a:bodyPr/>
        <a:lstStyle/>
        <a:p>
          <a:endParaRPr lang="ru-RU"/>
        </a:p>
      </dgm:t>
    </dgm:pt>
    <dgm:pt modelId="{E30DCFFC-53DE-46E5-9C4E-52751CF9ED94}">
      <dgm:prSet phldrT="[Текст]"/>
      <dgm:spPr/>
      <dgm:t>
        <a:bodyPr/>
        <a:lstStyle/>
        <a:p>
          <a:r>
            <a:rPr lang="ru-RU" dirty="0" smtClean="0"/>
            <a:t>Чрезмерное дружелюбие или подчеркнутое уважение</a:t>
          </a:r>
          <a:endParaRPr lang="ru-RU" dirty="0"/>
        </a:p>
      </dgm:t>
    </dgm:pt>
    <dgm:pt modelId="{F01E1E28-4B0C-4291-8E78-79B11DC6DA8B}" type="parTrans" cxnId="{3AE6AA28-503D-447F-BCC8-FD918F77D509}">
      <dgm:prSet/>
      <dgm:spPr/>
      <dgm:t>
        <a:bodyPr/>
        <a:lstStyle/>
        <a:p>
          <a:endParaRPr lang="ru-RU"/>
        </a:p>
      </dgm:t>
    </dgm:pt>
    <dgm:pt modelId="{3FAEEC68-4447-4D4B-8501-3632B9EA75F5}" type="sibTrans" cxnId="{3AE6AA28-503D-447F-BCC8-FD918F77D509}">
      <dgm:prSet/>
      <dgm:spPr/>
      <dgm:t>
        <a:bodyPr/>
        <a:lstStyle/>
        <a:p>
          <a:endParaRPr lang="ru-RU"/>
        </a:p>
      </dgm:t>
    </dgm:pt>
    <dgm:pt modelId="{088D20EF-B79A-4F31-BD56-21A8EA9BABA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4. </a:t>
          </a:r>
          <a:endParaRPr lang="ru-RU" b="1" dirty="0">
            <a:solidFill>
              <a:schemeClr val="tx1"/>
            </a:solidFill>
          </a:endParaRPr>
        </a:p>
      </dgm:t>
    </dgm:pt>
    <dgm:pt modelId="{7302013E-D7EC-4371-AC2E-A279109E24FC}" type="parTrans" cxnId="{AC521742-366F-4060-945E-FE11E19AC7B3}">
      <dgm:prSet/>
      <dgm:spPr/>
      <dgm:t>
        <a:bodyPr/>
        <a:lstStyle/>
        <a:p>
          <a:endParaRPr lang="ru-RU"/>
        </a:p>
      </dgm:t>
    </dgm:pt>
    <dgm:pt modelId="{19A2F074-5555-4C62-85A6-04A915BBA817}" type="sibTrans" cxnId="{AC521742-366F-4060-945E-FE11E19AC7B3}">
      <dgm:prSet/>
      <dgm:spPr/>
      <dgm:t>
        <a:bodyPr/>
        <a:lstStyle/>
        <a:p>
          <a:endParaRPr lang="ru-RU"/>
        </a:p>
      </dgm:t>
    </dgm:pt>
    <dgm:pt modelId="{8651A8E8-6B66-47F9-ADAB-9E36C6EA46E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5.</a:t>
          </a:r>
          <a:r>
            <a:rPr lang="ru-RU" dirty="0" smtClean="0"/>
            <a:t> </a:t>
          </a:r>
          <a:endParaRPr lang="ru-RU" dirty="0"/>
        </a:p>
      </dgm:t>
    </dgm:pt>
    <dgm:pt modelId="{2637B105-4DFE-43F9-87D2-21EA671C5C9E}" type="parTrans" cxnId="{32826402-A88B-4589-A527-2A3ECEB4AB20}">
      <dgm:prSet/>
      <dgm:spPr/>
      <dgm:t>
        <a:bodyPr/>
        <a:lstStyle/>
        <a:p>
          <a:endParaRPr lang="ru-RU"/>
        </a:p>
      </dgm:t>
    </dgm:pt>
    <dgm:pt modelId="{44611004-948E-4D99-9236-82605078329F}" type="sibTrans" cxnId="{32826402-A88B-4589-A527-2A3ECEB4AB20}">
      <dgm:prSet/>
      <dgm:spPr/>
      <dgm:t>
        <a:bodyPr/>
        <a:lstStyle/>
        <a:p>
          <a:endParaRPr lang="ru-RU"/>
        </a:p>
      </dgm:t>
    </dgm:pt>
    <dgm:pt modelId="{AD354736-63D2-446F-B218-4643C41B5DF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6. </a:t>
          </a:r>
          <a:endParaRPr lang="ru-RU" b="1" dirty="0">
            <a:solidFill>
              <a:schemeClr val="tx1"/>
            </a:solidFill>
          </a:endParaRPr>
        </a:p>
      </dgm:t>
    </dgm:pt>
    <dgm:pt modelId="{A2425075-0CF4-47A9-91B9-0803239E1218}" type="parTrans" cxnId="{569334CC-E47D-447B-B3DE-D5F33D87E922}">
      <dgm:prSet/>
      <dgm:spPr/>
      <dgm:t>
        <a:bodyPr/>
        <a:lstStyle/>
        <a:p>
          <a:endParaRPr lang="ru-RU"/>
        </a:p>
      </dgm:t>
    </dgm:pt>
    <dgm:pt modelId="{7C0B108F-4FDA-4EA1-9CA9-8D9E2F20BCAF}" type="sibTrans" cxnId="{569334CC-E47D-447B-B3DE-D5F33D87E922}">
      <dgm:prSet/>
      <dgm:spPr/>
      <dgm:t>
        <a:bodyPr/>
        <a:lstStyle/>
        <a:p>
          <a:endParaRPr lang="ru-RU"/>
        </a:p>
      </dgm:t>
    </dgm:pt>
    <dgm:pt modelId="{D0D1FBAB-1C07-401D-A955-00CF2D23EDD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7.</a:t>
          </a:r>
          <a:r>
            <a:rPr lang="ru-RU" dirty="0" smtClean="0"/>
            <a:t> </a:t>
          </a:r>
          <a:endParaRPr lang="ru-RU" dirty="0"/>
        </a:p>
      </dgm:t>
    </dgm:pt>
    <dgm:pt modelId="{FBACE4CB-B3CB-4ED1-98D5-46761A8E7AFD}" type="parTrans" cxnId="{E01F6E6E-22BE-4BC7-81C2-16A4D0DC8765}">
      <dgm:prSet/>
      <dgm:spPr/>
      <dgm:t>
        <a:bodyPr/>
        <a:lstStyle/>
        <a:p>
          <a:endParaRPr lang="ru-RU"/>
        </a:p>
      </dgm:t>
    </dgm:pt>
    <dgm:pt modelId="{1C13D2BF-B1CF-4342-B3DE-73206A45C8C1}" type="sibTrans" cxnId="{E01F6E6E-22BE-4BC7-81C2-16A4D0DC8765}">
      <dgm:prSet/>
      <dgm:spPr/>
      <dgm:t>
        <a:bodyPr/>
        <a:lstStyle/>
        <a:p>
          <a:endParaRPr lang="ru-RU"/>
        </a:p>
      </dgm:t>
    </dgm:pt>
    <dgm:pt modelId="{5B3C4831-4BF9-46DC-925C-B496018ECB4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8. </a:t>
          </a:r>
          <a:endParaRPr lang="ru-RU" b="1" dirty="0">
            <a:solidFill>
              <a:schemeClr val="tx1"/>
            </a:solidFill>
          </a:endParaRPr>
        </a:p>
      </dgm:t>
    </dgm:pt>
    <dgm:pt modelId="{C1A9CFB8-07DF-49E1-B545-FA168F739CD5}" type="parTrans" cxnId="{2281E1B5-AC43-4221-A988-00D2257E11BE}">
      <dgm:prSet/>
      <dgm:spPr/>
      <dgm:t>
        <a:bodyPr/>
        <a:lstStyle/>
        <a:p>
          <a:endParaRPr lang="ru-RU"/>
        </a:p>
      </dgm:t>
    </dgm:pt>
    <dgm:pt modelId="{CAF10529-D56B-4149-8B51-29FB916D8B5D}" type="sibTrans" cxnId="{2281E1B5-AC43-4221-A988-00D2257E11BE}">
      <dgm:prSet/>
      <dgm:spPr/>
      <dgm:t>
        <a:bodyPr/>
        <a:lstStyle/>
        <a:p>
          <a:endParaRPr lang="ru-RU"/>
        </a:p>
      </dgm:t>
    </dgm:pt>
    <dgm:pt modelId="{8C5BC9C9-0CDE-44C5-8C05-A7AF51997E11}">
      <dgm:prSet/>
      <dgm:spPr/>
      <dgm:t>
        <a:bodyPr/>
        <a:lstStyle/>
        <a:p>
          <a:r>
            <a:rPr lang="ru-RU" dirty="0" smtClean="0"/>
            <a:t>Заявление о том, что подросток чувствует себя неудобно или «неважно»</a:t>
          </a:r>
          <a:endParaRPr lang="ru-RU" dirty="0"/>
        </a:p>
      </dgm:t>
    </dgm:pt>
    <dgm:pt modelId="{87693E9D-F8A9-46DC-832A-AA159FCA44D4}" type="parTrans" cxnId="{A2CFFCD8-F88F-4F1C-8EBF-8AB5BF67FBF8}">
      <dgm:prSet/>
      <dgm:spPr/>
      <dgm:t>
        <a:bodyPr/>
        <a:lstStyle/>
        <a:p>
          <a:endParaRPr lang="ru-RU"/>
        </a:p>
      </dgm:t>
    </dgm:pt>
    <dgm:pt modelId="{88D66B9A-DBC6-4772-B964-9A0FF7A2C76E}" type="sibTrans" cxnId="{A2CFFCD8-F88F-4F1C-8EBF-8AB5BF67FBF8}">
      <dgm:prSet/>
      <dgm:spPr/>
      <dgm:t>
        <a:bodyPr/>
        <a:lstStyle/>
        <a:p>
          <a:endParaRPr lang="ru-RU"/>
        </a:p>
      </dgm:t>
    </dgm:pt>
    <dgm:pt modelId="{D1AFAB2E-A208-480A-99B2-2F787C88FF3C}">
      <dgm:prSet/>
      <dgm:spPr/>
      <dgm:t>
        <a:bodyPr/>
        <a:lstStyle/>
        <a:p>
          <a:r>
            <a:rPr lang="ru-RU" dirty="0" smtClean="0"/>
            <a:t>Жалобы на низкую или высокую температуру в помещении</a:t>
          </a:r>
          <a:endParaRPr lang="ru-RU" dirty="0"/>
        </a:p>
      </dgm:t>
    </dgm:pt>
    <dgm:pt modelId="{BB4CBE42-55D1-4A81-97C5-CAF356A8BF26}" type="parTrans" cxnId="{A571F758-4AE4-4B8D-9B42-EAC1A70CEB75}">
      <dgm:prSet/>
      <dgm:spPr/>
      <dgm:t>
        <a:bodyPr/>
        <a:lstStyle/>
        <a:p>
          <a:endParaRPr lang="ru-RU"/>
        </a:p>
      </dgm:t>
    </dgm:pt>
    <dgm:pt modelId="{DED451AC-A1BF-4E73-81AF-B4004FCEFC14}" type="sibTrans" cxnId="{A571F758-4AE4-4B8D-9B42-EAC1A70CEB75}">
      <dgm:prSet/>
      <dgm:spPr/>
      <dgm:t>
        <a:bodyPr/>
        <a:lstStyle/>
        <a:p>
          <a:endParaRPr lang="ru-RU"/>
        </a:p>
      </dgm:t>
    </dgm:pt>
    <dgm:pt modelId="{CCF92D68-E0FC-429C-AF4A-6B2CD249B03F}">
      <dgm:prSet/>
      <dgm:spPr/>
      <dgm:t>
        <a:bodyPr/>
        <a:lstStyle/>
        <a:p>
          <a:r>
            <a:rPr lang="ru-RU" dirty="0" smtClean="0"/>
            <a:t>Заявление об ограничении во времени</a:t>
          </a:r>
          <a:endParaRPr lang="ru-RU" dirty="0"/>
        </a:p>
      </dgm:t>
    </dgm:pt>
    <dgm:pt modelId="{D74756C6-50D1-4B7C-B657-365653FC524E}" type="parTrans" cxnId="{BD56464C-5C5A-40D1-A5FB-C08E8A3B0D37}">
      <dgm:prSet/>
      <dgm:spPr/>
      <dgm:t>
        <a:bodyPr/>
        <a:lstStyle/>
        <a:p>
          <a:endParaRPr lang="ru-RU"/>
        </a:p>
      </dgm:t>
    </dgm:pt>
    <dgm:pt modelId="{323D95ED-D98D-4F39-BB09-8CE93FF21BB4}" type="sibTrans" cxnId="{BD56464C-5C5A-40D1-A5FB-C08E8A3B0D37}">
      <dgm:prSet/>
      <dgm:spPr/>
      <dgm:t>
        <a:bodyPr/>
        <a:lstStyle/>
        <a:p>
          <a:endParaRPr lang="ru-RU"/>
        </a:p>
      </dgm:t>
    </dgm:pt>
    <dgm:pt modelId="{2FF3085F-AE9A-499A-AE0E-A7536DE19ADF}">
      <dgm:prSet/>
      <dgm:spPr/>
      <dgm:t>
        <a:bodyPr/>
        <a:lstStyle/>
        <a:p>
          <a:r>
            <a:rPr lang="ru-RU" dirty="0" smtClean="0"/>
            <a:t>Обвинения или устные атаки в отношении других лиц</a:t>
          </a:r>
          <a:endParaRPr lang="ru-RU" dirty="0"/>
        </a:p>
      </dgm:t>
    </dgm:pt>
    <dgm:pt modelId="{55367CA9-00E1-4C8C-BEE9-7C213A1D5E9B}" type="parTrans" cxnId="{82A4248A-BCAF-4A16-A889-E03EF119C83E}">
      <dgm:prSet/>
      <dgm:spPr/>
      <dgm:t>
        <a:bodyPr/>
        <a:lstStyle/>
        <a:p>
          <a:endParaRPr lang="ru-RU"/>
        </a:p>
      </dgm:t>
    </dgm:pt>
    <dgm:pt modelId="{6CDA81B1-15AF-4B81-8343-1DFEE4B5EBD4}" type="sibTrans" cxnId="{82A4248A-BCAF-4A16-A889-E03EF119C83E}">
      <dgm:prSet/>
      <dgm:spPr/>
      <dgm:t>
        <a:bodyPr/>
        <a:lstStyle/>
        <a:p>
          <a:endParaRPr lang="ru-RU"/>
        </a:p>
      </dgm:t>
    </dgm:pt>
    <dgm:pt modelId="{94CDE43C-527B-4464-B59A-1E4528E7821D}">
      <dgm:prSet/>
      <dgm:spPr/>
      <dgm:t>
        <a:bodyPr/>
        <a:lstStyle/>
        <a:p>
          <a:r>
            <a:rPr lang="ru-RU" dirty="0" smtClean="0"/>
            <a:t>Заблаговременные извинения</a:t>
          </a:r>
          <a:endParaRPr lang="ru-RU" dirty="0"/>
        </a:p>
      </dgm:t>
    </dgm:pt>
    <dgm:pt modelId="{D8CF5BEA-D48F-4B13-A307-983052583F30}" type="parTrans" cxnId="{1E13706E-5D05-458C-B8EA-DC9FC02B9D7F}">
      <dgm:prSet/>
      <dgm:spPr/>
      <dgm:t>
        <a:bodyPr/>
        <a:lstStyle/>
        <a:p>
          <a:endParaRPr lang="ru-RU"/>
        </a:p>
      </dgm:t>
    </dgm:pt>
    <dgm:pt modelId="{C3250871-FC56-4DCB-8279-03D3326135B0}" type="sibTrans" cxnId="{1E13706E-5D05-458C-B8EA-DC9FC02B9D7F}">
      <dgm:prSet/>
      <dgm:spPr/>
      <dgm:t>
        <a:bodyPr/>
        <a:lstStyle/>
        <a:p>
          <a:endParaRPr lang="ru-RU"/>
        </a:p>
      </dgm:t>
    </dgm:pt>
    <dgm:pt modelId="{713F6FED-31EE-4E6B-80F5-3F9E81F4B627}" type="pres">
      <dgm:prSet presAssocID="{4C09259C-1260-48FA-A65E-3AF5CFDDBF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7DB179-37EB-4C55-9884-141F21523D59}" type="pres">
      <dgm:prSet presAssocID="{91D3BF99-791E-4005-A53F-EB3AF3CD8F42}" presName="composite" presStyleCnt="0"/>
      <dgm:spPr/>
    </dgm:pt>
    <dgm:pt modelId="{F57B1BE0-CD6A-4AED-BEAE-138CB6633689}" type="pres">
      <dgm:prSet presAssocID="{91D3BF99-791E-4005-A53F-EB3AF3CD8F42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1B9DF9-31B4-4BB7-ADEE-D8B2BA2A013D}" type="pres">
      <dgm:prSet presAssocID="{91D3BF99-791E-4005-A53F-EB3AF3CD8F42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C5904-982F-4507-A0D4-5B4E566246B3}" type="pres">
      <dgm:prSet presAssocID="{1545B028-AC45-4B5D-8F2E-3AC9062D5E2F}" presName="sp" presStyleCnt="0"/>
      <dgm:spPr/>
    </dgm:pt>
    <dgm:pt modelId="{5C3A75B9-3294-4245-A923-B07AEEB635A4}" type="pres">
      <dgm:prSet presAssocID="{B1ED5589-ABD4-4DD5-8D83-0E9CFC91B137}" presName="composite" presStyleCnt="0"/>
      <dgm:spPr/>
    </dgm:pt>
    <dgm:pt modelId="{289D30D3-61BE-49E8-BB81-C0B397B00B05}" type="pres">
      <dgm:prSet presAssocID="{B1ED5589-ABD4-4DD5-8D83-0E9CFC91B137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5B9CB-E1D1-444A-A037-A1B276B44FD4}" type="pres">
      <dgm:prSet presAssocID="{B1ED5589-ABD4-4DD5-8D83-0E9CFC91B137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C3024-7A41-40CF-A2FA-28CC6CB7475C}" type="pres">
      <dgm:prSet presAssocID="{821EAC26-B147-4549-8241-99C511BF5C69}" presName="sp" presStyleCnt="0"/>
      <dgm:spPr/>
    </dgm:pt>
    <dgm:pt modelId="{C78AB6CA-A370-4FD7-8AF7-DA0403105D68}" type="pres">
      <dgm:prSet presAssocID="{B512721D-ECFE-40D3-9A92-02ACEFFDE24F}" presName="composite" presStyleCnt="0"/>
      <dgm:spPr/>
    </dgm:pt>
    <dgm:pt modelId="{98AA5EDD-D80F-46ED-B7BD-ACACFDE54BE1}" type="pres">
      <dgm:prSet presAssocID="{B512721D-ECFE-40D3-9A92-02ACEFFDE24F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B46A0-61B7-43D0-AC3F-3E3A813F7679}" type="pres">
      <dgm:prSet presAssocID="{B512721D-ECFE-40D3-9A92-02ACEFFDE24F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2EBEC-4DBA-44BF-9CCE-803CB8425A97}" type="pres">
      <dgm:prSet presAssocID="{D8B4D5BF-8E5F-4B12-BB74-607191478E49}" presName="sp" presStyleCnt="0"/>
      <dgm:spPr/>
    </dgm:pt>
    <dgm:pt modelId="{F0B36301-0ED4-474B-8816-4DF279DCC9B3}" type="pres">
      <dgm:prSet presAssocID="{088D20EF-B79A-4F31-BD56-21A8EA9BABA1}" presName="composite" presStyleCnt="0"/>
      <dgm:spPr/>
    </dgm:pt>
    <dgm:pt modelId="{B381B59E-3AC1-4292-ACAB-8EA5833A44E5}" type="pres">
      <dgm:prSet presAssocID="{088D20EF-B79A-4F31-BD56-21A8EA9BABA1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3E5F1-B955-4065-B20F-36AEC183A883}" type="pres">
      <dgm:prSet presAssocID="{088D20EF-B79A-4F31-BD56-21A8EA9BABA1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53B7E1-363F-4FAC-AE7A-B8D46071DA95}" type="pres">
      <dgm:prSet presAssocID="{19A2F074-5555-4C62-85A6-04A915BBA817}" presName="sp" presStyleCnt="0"/>
      <dgm:spPr/>
    </dgm:pt>
    <dgm:pt modelId="{326C1683-3BAE-439B-9E18-2DF66E7D1342}" type="pres">
      <dgm:prSet presAssocID="{8651A8E8-6B66-47F9-ADAB-9E36C6EA46E2}" presName="composite" presStyleCnt="0"/>
      <dgm:spPr/>
    </dgm:pt>
    <dgm:pt modelId="{E8535C1F-3CF9-4CCF-8433-090BE93D8526}" type="pres">
      <dgm:prSet presAssocID="{8651A8E8-6B66-47F9-ADAB-9E36C6EA46E2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AAAF6-E0C1-437E-8F6D-6C02A79F71E2}" type="pres">
      <dgm:prSet presAssocID="{8651A8E8-6B66-47F9-ADAB-9E36C6EA46E2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7CA26-3BB0-437D-AB72-6EB36A867CA1}" type="pres">
      <dgm:prSet presAssocID="{44611004-948E-4D99-9236-82605078329F}" presName="sp" presStyleCnt="0"/>
      <dgm:spPr/>
    </dgm:pt>
    <dgm:pt modelId="{24A2D38D-49F3-4774-8586-7E4C80DDDBF3}" type="pres">
      <dgm:prSet presAssocID="{AD354736-63D2-446F-B218-4643C41B5DFE}" presName="composite" presStyleCnt="0"/>
      <dgm:spPr/>
    </dgm:pt>
    <dgm:pt modelId="{63407232-CBBE-4BFB-BCB1-0B5E925ED226}" type="pres">
      <dgm:prSet presAssocID="{AD354736-63D2-446F-B218-4643C41B5DFE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1D19D-773D-4DC3-A780-BC0C39E78979}" type="pres">
      <dgm:prSet presAssocID="{AD354736-63D2-446F-B218-4643C41B5DFE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1DC84-5E56-4254-8E44-E75DE5EF76B3}" type="pres">
      <dgm:prSet presAssocID="{7C0B108F-4FDA-4EA1-9CA9-8D9E2F20BCAF}" presName="sp" presStyleCnt="0"/>
      <dgm:spPr/>
    </dgm:pt>
    <dgm:pt modelId="{E3300638-0404-47C8-819D-E03C68D213C3}" type="pres">
      <dgm:prSet presAssocID="{D0D1FBAB-1C07-401D-A955-00CF2D23EDD6}" presName="composite" presStyleCnt="0"/>
      <dgm:spPr/>
    </dgm:pt>
    <dgm:pt modelId="{6D50EA0D-3DE6-4FBE-82E3-B7CC3E4C85D8}" type="pres">
      <dgm:prSet presAssocID="{D0D1FBAB-1C07-401D-A955-00CF2D23EDD6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D5211-F30E-4E35-B2E5-54191421A91C}" type="pres">
      <dgm:prSet presAssocID="{D0D1FBAB-1C07-401D-A955-00CF2D23EDD6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43E34-857C-4D41-8B42-47F84CA03B6D}" type="pres">
      <dgm:prSet presAssocID="{1C13D2BF-B1CF-4342-B3DE-73206A45C8C1}" presName="sp" presStyleCnt="0"/>
      <dgm:spPr/>
    </dgm:pt>
    <dgm:pt modelId="{5C682D63-E0C7-4BB9-9A61-ED4A1B5C1AF9}" type="pres">
      <dgm:prSet presAssocID="{5B3C4831-4BF9-46DC-925C-B496018ECB45}" presName="composite" presStyleCnt="0"/>
      <dgm:spPr/>
    </dgm:pt>
    <dgm:pt modelId="{8D9F351F-C6F2-4EDF-8848-542A1B58F210}" type="pres">
      <dgm:prSet presAssocID="{5B3C4831-4BF9-46DC-925C-B496018ECB45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946A3-8196-41CE-A09E-47363412B274}" type="pres">
      <dgm:prSet presAssocID="{5B3C4831-4BF9-46DC-925C-B496018ECB45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0654AE-58C2-4DA2-B472-630F56E77279}" type="presOf" srcId="{4C09259C-1260-48FA-A65E-3AF5CFDDBF38}" destId="{713F6FED-31EE-4E6B-80F5-3F9E81F4B627}" srcOrd="0" destOrd="0" presId="urn:microsoft.com/office/officeart/2005/8/layout/chevron2"/>
    <dgm:cxn modelId="{3AE6AA28-503D-447F-BCC8-FD918F77D509}" srcId="{B512721D-ECFE-40D3-9A92-02ACEFFDE24F}" destId="{E30DCFFC-53DE-46E5-9C4E-52751CF9ED94}" srcOrd="0" destOrd="0" parTransId="{F01E1E28-4B0C-4291-8E78-79B11DC6DA8B}" sibTransId="{3FAEEC68-4447-4D4B-8501-3632B9EA75F5}"/>
    <dgm:cxn modelId="{2281E1B5-AC43-4221-A988-00D2257E11BE}" srcId="{4C09259C-1260-48FA-A65E-3AF5CFDDBF38}" destId="{5B3C4831-4BF9-46DC-925C-B496018ECB45}" srcOrd="7" destOrd="0" parTransId="{C1A9CFB8-07DF-49E1-B545-FA168F739CD5}" sibTransId="{CAF10529-D56B-4149-8B51-29FB916D8B5D}"/>
    <dgm:cxn modelId="{FD80CC40-617A-4B7A-B6E2-C7694D0E8A4A}" srcId="{4C09259C-1260-48FA-A65E-3AF5CFDDBF38}" destId="{91D3BF99-791E-4005-A53F-EB3AF3CD8F42}" srcOrd="0" destOrd="0" parTransId="{ED19A552-06E3-4B6F-B5D4-55F9E1383513}" sibTransId="{1545B028-AC45-4B5D-8F2E-3AC9062D5E2F}"/>
    <dgm:cxn modelId="{97CE0072-9A6D-47C2-9752-67A04AD36CC6}" type="presOf" srcId="{94CDE43C-527B-4464-B59A-1E4528E7821D}" destId="{53C946A3-8196-41CE-A09E-47363412B274}" srcOrd="0" destOrd="0" presId="urn:microsoft.com/office/officeart/2005/8/layout/chevron2"/>
    <dgm:cxn modelId="{3633E740-3874-4A35-9B7A-E37210D0E567}" srcId="{91D3BF99-791E-4005-A53F-EB3AF3CD8F42}" destId="{2C98F694-139A-45F1-A59E-79FD701C305E}" srcOrd="0" destOrd="0" parTransId="{1DE877BB-2EFC-4559-A589-E10FB7270526}" sibTransId="{463D3302-FDB0-42FA-B9AD-95CDB02BB175}"/>
    <dgm:cxn modelId="{2C380ED9-6D85-47B9-959B-5AA03552C01E}" type="presOf" srcId="{2FF3085F-AE9A-499A-AE0E-A7536DE19ADF}" destId="{E7CD5211-F30E-4E35-B2E5-54191421A91C}" srcOrd="0" destOrd="0" presId="urn:microsoft.com/office/officeart/2005/8/layout/chevron2"/>
    <dgm:cxn modelId="{BD56464C-5C5A-40D1-A5FB-C08E8A3B0D37}" srcId="{AD354736-63D2-446F-B218-4643C41B5DFE}" destId="{CCF92D68-E0FC-429C-AF4A-6B2CD249B03F}" srcOrd="0" destOrd="0" parTransId="{D74756C6-50D1-4B7C-B657-365653FC524E}" sibTransId="{323D95ED-D98D-4F39-BB09-8CE93FF21BB4}"/>
    <dgm:cxn modelId="{A571F758-4AE4-4B8D-9B42-EAC1A70CEB75}" srcId="{8651A8E8-6B66-47F9-ADAB-9E36C6EA46E2}" destId="{D1AFAB2E-A208-480A-99B2-2F787C88FF3C}" srcOrd="0" destOrd="0" parTransId="{BB4CBE42-55D1-4A81-97C5-CAF356A8BF26}" sibTransId="{DED451AC-A1BF-4E73-81AF-B4004FCEFC14}"/>
    <dgm:cxn modelId="{E01F6E6E-22BE-4BC7-81C2-16A4D0DC8765}" srcId="{4C09259C-1260-48FA-A65E-3AF5CFDDBF38}" destId="{D0D1FBAB-1C07-401D-A955-00CF2D23EDD6}" srcOrd="6" destOrd="0" parTransId="{FBACE4CB-B3CB-4ED1-98D5-46761A8E7AFD}" sibTransId="{1C13D2BF-B1CF-4342-B3DE-73206A45C8C1}"/>
    <dgm:cxn modelId="{C0EA84B9-A660-4CBA-868D-4948ACEE5EBA}" type="presOf" srcId="{8651A8E8-6B66-47F9-ADAB-9E36C6EA46E2}" destId="{E8535C1F-3CF9-4CCF-8433-090BE93D8526}" srcOrd="0" destOrd="0" presId="urn:microsoft.com/office/officeart/2005/8/layout/chevron2"/>
    <dgm:cxn modelId="{1EA954BD-42BD-4525-83A1-C1954DF89726}" type="presOf" srcId="{088D20EF-B79A-4F31-BD56-21A8EA9BABA1}" destId="{B381B59E-3AC1-4292-ACAB-8EA5833A44E5}" srcOrd="0" destOrd="0" presId="urn:microsoft.com/office/officeart/2005/8/layout/chevron2"/>
    <dgm:cxn modelId="{79236C5F-7AF9-45F4-B7B2-C8653AE47023}" type="presOf" srcId="{D0D1FBAB-1C07-401D-A955-00CF2D23EDD6}" destId="{6D50EA0D-3DE6-4FBE-82E3-B7CC3E4C85D8}" srcOrd="0" destOrd="0" presId="urn:microsoft.com/office/officeart/2005/8/layout/chevron2"/>
    <dgm:cxn modelId="{36C6FC59-572D-4ECE-A0C6-C7D8606E4FC6}" type="presOf" srcId="{E30DCFFC-53DE-46E5-9C4E-52751CF9ED94}" destId="{03EB46A0-61B7-43D0-AC3F-3E3A813F7679}" srcOrd="0" destOrd="0" presId="urn:microsoft.com/office/officeart/2005/8/layout/chevron2"/>
    <dgm:cxn modelId="{64E0C772-6DCA-483B-9E81-8A4F6C312975}" srcId="{4C09259C-1260-48FA-A65E-3AF5CFDDBF38}" destId="{B512721D-ECFE-40D3-9A92-02ACEFFDE24F}" srcOrd="2" destOrd="0" parTransId="{D363D86D-EAE3-4DB3-AF43-744948875EAB}" sibTransId="{D8B4D5BF-8E5F-4B12-BB74-607191478E49}"/>
    <dgm:cxn modelId="{79549FBD-C1E3-443A-9161-62063759E006}" type="presOf" srcId="{8C5BC9C9-0CDE-44C5-8C05-A7AF51997E11}" destId="{F7F3E5F1-B955-4065-B20F-36AEC183A883}" srcOrd="0" destOrd="0" presId="urn:microsoft.com/office/officeart/2005/8/layout/chevron2"/>
    <dgm:cxn modelId="{1E13706E-5D05-458C-B8EA-DC9FC02B9D7F}" srcId="{5B3C4831-4BF9-46DC-925C-B496018ECB45}" destId="{94CDE43C-527B-4464-B59A-1E4528E7821D}" srcOrd="0" destOrd="0" parTransId="{D8CF5BEA-D48F-4B13-A307-983052583F30}" sibTransId="{C3250871-FC56-4DCB-8279-03D3326135B0}"/>
    <dgm:cxn modelId="{B17AB48A-7E79-4688-83EA-BCE7CB6EF0DE}" type="presOf" srcId="{AD354736-63D2-446F-B218-4643C41B5DFE}" destId="{63407232-CBBE-4BFB-BCB1-0B5E925ED226}" srcOrd="0" destOrd="0" presId="urn:microsoft.com/office/officeart/2005/8/layout/chevron2"/>
    <dgm:cxn modelId="{F08ED1D4-09D1-4B9D-B25B-C5B5E3BF75CB}" type="presOf" srcId="{B512721D-ECFE-40D3-9A92-02ACEFFDE24F}" destId="{98AA5EDD-D80F-46ED-B7BD-ACACFDE54BE1}" srcOrd="0" destOrd="0" presId="urn:microsoft.com/office/officeart/2005/8/layout/chevron2"/>
    <dgm:cxn modelId="{82A4248A-BCAF-4A16-A889-E03EF119C83E}" srcId="{D0D1FBAB-1C07-401D-A955-00CF2D23EDD6}" destId="{2FF3085F-AE9A-499A-AE0E-A7536DE19ADF}" srcOrd="0" destOrd="0" parTransId="{55367CA9-00E1-4C8C-BEE9-7C213A1D5E9B}" sibTransId="{6CDA81B1-15AF-4B81-8343-1DFEE4B5EBD4}"/>
    <dgm:cxn modelId="{92D29B27-46A0-4688-A1CA-FB3BE0B0CBE4}" type="presOf" srcId="{5B3C4831-4BF9-46DC-925C-B496018ECB45}" destId="{8D9F351F-C6F2-4EDF-8848-542A1B58F210}" srcOrd="0" destOrd="0" presId="urn:microsoft.com/office/officeart/2005/8/layout/chevron2"/>
    <dgm:cxn modelId="{A2CFFCD8-F88F-4F1C-8EBF-8AB5BF67FBF8}" srcId="{088D20EF-B79A-4F31-BD56-21A8EA9BABA1}" destId="{8C5BC9C9-0CDE-44C5-8C05-A7AF51997E11}" srcOrd="0" destOrd="0" parTransId="{87693E9D-F8A9-46DC-832A-AA159FCA44D4}" sibTransId="{88D66B9A-DBC6-4772-B964-9A0FF7A2C76E}"/>
    <dgm:cxn modelId="{CA285BE3-92DC-426D-A72A-E822D3EAF23A}" type="presOf" srcId="{B1ED5589-ABD4-4DD5-8D83-0E9CFC91B137}" destId="{289D30D3-61BE-49E8-BB81-C0B397B00B05}" srcOrd="0" destOrd="0" presId="urn:microsoft.com/office/officeart/2005/8/layout/chevron2"/>
    <dgm:cxn modelId="{569334CC-E47D-447B-B3DE-D5F33D87E922}" srcId="{4C09259C-1260-48FA-A65E-3AF5CFDDBF38}" destId="{AD354736-63D2-446F-B218-4643C41B5DFE}" srcOrd="5" destOrd="0" parTransId="{A2425075-0CF4-47A9-91B9-0803239E1218}" sibTransId="{7C0B108F-4FDA-4EA1-9CA9-8D9E2F20BCAF}"/>
    <dgm:cxn modelId="{4FD93E63-D85C-4B85-802F-8B180C084946}" type="presOf" srcId="{B3754486-93A2-48C6-9298-713C97509BDE}" destId="{6FC5B9CB-E1D1-444A-A037-A1B276B44FD4}" srcOrd="0" destOrd="0" presId="urn:microsoft.com/office/officeart/2005/8/layout/chevron2"/>
    <dgm:cxn modelId="{04F3942D-333E-405D-A6DB-671A1B0B30C8}" type="presOf" srcId="{CCF92D68-E0FC-429C-AF4A-6B2CD249B03F}" destId="{BF11D19D-773D-4DC3-A780-BC0C39E78979}" srcOrd="0" destOrd="0" presId="urn:microsoft.com/office/officeart/2005/8/layout/chevron2"/>
    <dgm:cxn modelId="{C11F9CFB-EEB7-4F73-81A1-6474C2EF36E3}" srcId="{B1ED5589-ABD4-4DD5-8D83-0E9CFC91B137}" destId="{B3754486-93A2-48C6-9298-713C97509BDE}" srcOrd="0" destOrd="0" parTransId="{0654BC37-69CA-4747-9A81-F177967E4191}" sibTransId="{EFB11368-4088-4241-83EA-A96FBA6B3413}"/>
    <dgm:cxn modelId="{AC521742-366F-4060-945E-FE11E19AC7B3}" srcId="{4C09259C-1260-48FA-A65E-3AF5CFDDBF38}" destId="{088D20EF-B79A-4F31-BD56-21A8EA9BABA1}" srcOrd="3" destOrd="0" parTransId="{7302013E-D7EC-4371-AC2E-A279109E24FC}" sibTransId="{19A2F074-5555-4C62-85A6-04A915BBA817}"/>
    <dgm:cxn modelId="{F52130D3-308F-4197-957B-52989C891C48}" type="presOf" srcId="{2C98F694-139A-45F1-A59E-79FD701C305E}" destId="{BC1B9DF9-31B4-4BB7-ADEE-D8B2BA2A013D}" srcOrd="0" destOrd="0" presId="urn:microsoft.com/office/officeart/2005/8/layout/chevron2"/>
    <dgm:cxn modelId="{0092CC38-F1E7-4AD0-ABCF-010EF3308CA4}" type="presOf" srcId="{91D3BF99-791E-4005-A53F-EB3AF3CD8F42}" destId="{F57B1BE0-CD6A-4AED-BEAE-138CB6633689}" srcOrd="0" destOrd="0" presId="urn:microsoft.com/office/officeart/2005/8/layout/chevron2"/>
    <dgm:cxn modelId="{C93044BE-97BC-4A49-A693-569E6EA35F03}" srcId="{4C09259C-1260-48FA-A65E-3AF5CFDDBF38}" destId="{B1ED5589-ABD4-4DD5-8D83-0E9CFC91B137}" srcOrd="1" destOrd="0" parTransId="{F7FBD8F6-A418-4960-8D1D-B31B7C7517E0}" sibTransId="{821EAC26-B147-4549-8241-99C511BF5C69}"/>
    <dgm:cxn modelId="{32826402-A88B-4589-A527-2A3ECEB4AB20}" srcId="{4C09259C-1260-48FA-A65E-3AF5CFDDBF38}" destId="{8651A8E8-6B66-47F9-ADAB-9E36C6EA46E2}" srcOrd="4" destOrd="0" parTransId="{2637B105-4DFE-43F9-87D2-21EA671C5C9E}" sibTransId="{44611004-948E-4D99-9236-82605078329F}"/>
    <dgm:cxn modelId="{CEBC1119-5D53-449C-8807-A6A14BCCA35C}" type="presOf" srcId="{D1AFAB2E-A208-480A-99B2-2F787C88FF3C}" destId="{486AAAF6-E0C1-437E-8F6D-6C02A79F71E2}" srcOrd="0" destOrd="0" presId="urn:microsoft.com/office/officeart/2005/8/layout/chevron2"/>
    <dgm:cxn modelId="{ED196409-F566-4138-A037-8F78F4385376}" type="presParOf" srcId="{713F6FED-31EE-4E6B-80F5-3F9E81F4B627}" destId="{B87DB179-37EB-4C55-9884-141F21523D59}" srcOrd="0" destOrd="0" presId="urn:microsoft.com/office/officeart/2005/8/layout/chevron2"/>
    <dgm:cxn modelId="{4853605E-9DD3-4DDA-BFF3-98484E57E687}" type="presParOf" srcId="{B87DB179-37EB-4C55-9884-141F21523D59}" destId="{F57B1BE0-CD6A-4AED-BEAE-138CB6633689}" srcOrd="0" destOrd="0" presId="urn:microsoft.com/office/officeart/2005/8/layout/chevron2"/>
    <dgm:cxn modelId="{9C158E9F-CBAE-4BF7-9A72-DBF76E7D7955}" type="presParOf" srcId="{B87DB179-37EB-4C55-9884-141F21523D59}" destId="{BC1B9DF9-31B4-4BB7-ADEE-D8B2BA2A013D}" srcOrd="1" destOrd="0" presId="urn:microsoft.com/office/officeart/2005/8/layout/chevron2"/>
    <dgm:cxn modelId="{FBCEC7AA-6D55-4B6D-88A7-76FF18BBF796}" type="presParOf" srcId="{713F6FED-31EE-4E6B-80F5-3F9E81F4B627}" destId="{05DC5904-982F-4507-A0D4-5B4E566246B3}" srcOrd="1" destOrd="0" presId="urn:microsoft.com/office/officeart/2005/8/layout/chevron2"/>
    <dgm:cxn modelId="{A4E9A874-E3BA-4899-AEF8-2E6342D3DA47}" type="presParOf" srcId="{713F6FED-31EE-4E6B-80F5-3F9E81F4B627}" destId="{5C3A75B9-3294-4245-A923-B07AEEB635A4}" srcOrd="2" destOrd="0" presId="urn:microsoft.com/office/officeart/2005/8/layout/chevron2"/>
    <dgm:cxn modelId="{CEE0B5E8-119C-45AD-A11E-1AA1B7485492}" type="presParOf" srcId="{5C3A75B9-3294-4245-A923-B07AEEB635A4}" destId="{289D30D3-61BE-49E8-BB81-C0B397B00B05}" srcOrd="0" destOrd="0" presId="urn:microsoft.com/office/officeart/2005/8/layout/chevron2"/>
    <dgm:cxn modelId="{ABCA651A-03C5-4664-8523-0910B76E626B}" type="presParOf" srcId="{5C3A75B9-3294-4245-A923-B07AEEB635A4}" destId="{6FC5B9CB-E1D1-444A-A037-A1B276B44FD4}" srcOrd="1" destOrd="0" presId="urn:microsoft.com/office/officeart/2005/8/layout/chevron2"/>
    <dgm:cxn modelId="{D8951B38-6B05-455F-8A43-639CA60907B3}" type="presParOf" srcId="{713F6FED-31EE-4E6B-80F5-3F9E81F4B627}" destId="{868C3024-7A41-40CF-A2FA-28CC6CB7475C}" srcOrd="3" destOrd="0" presId="urn:microsoft.com/office/officeart/2005/8/layout/chevron2"/>
    <dgm:cxn modelId="{FFC2B273-B603-4C1D-A0F8-7A463837493B}" type="presParOf" srcId="{713F6FED-31EE-4E6B-80F5-3F9E81F4B627}" destId="{C78AB6CA-A370-4FD7-8AF7-DA0403105D68}" srcOrd="4" destOrd="0" presId="urn:microsoft.com/office/officeart/2005/8/layout/chevron2"/>
    <dgm:cxn modelId="{6A363F9B-5F11-4757-A734-76BFD7EDCFB7}" type="presParOf" srcId="{C78AB6CA-A370-4FD7-8AF7-DA0403105D68}" destId="{98AA5EDD-D80F-46ED-B7BD-ACACFDE54BE1}" srcOrd="0" destOrd="0" presId="urn:microsoft.com/office/officeart/2005/8/layout/chevron2"/>
    <dgm:cxn modelId="{5C3684E5-E8E2-45F5-8E61-556DF3AA31B1}" type="presParOf" srcId="{C78AB6CA-A370-4FD7-8AF7-DA0403105D68}" destId="{03EB46A0-61B7-43D0-AC3F-3E3A813F7679}" srcOrd="1" destOrd="0" presId="urn:microsoft.com/office/officeart/2005/8/layout/chevron2"/>
    <dgm:cxn modelId="{A6341DF0-59E8-43DF-8C04-186A9E350896}" type="presParOf" srcId="{713F6FED-31EE-4E6B-80F5-3F9E81F4B627}" destId="{4AE2EBEC-4DBA-44BF-9CCE-803CB8425A97}" srcOrd="5" destOrd="0" presId="urn:microsoft.com/office/officeart/2005/8/layout/chevron2"/>
    <dgm:cxn modelId="{49652E62-CBFD-4320-BA65-7A5A2D3F2A04}" type="presParOf" srcId="{713F6FED-31EE-4E6B-80F5-3F9E81F4B627}" destId="{F0B36301-0ED4-474B-8816-4DF279DCC9B3}" srcOrd="6" destOrd="0" presId="urn:microsoft.com/office/officeart/2005/8/layout/chevron2"/>
    <dgm:cxn modelId="{745816CD-7420-46C4-BF6D-8FE64C052532}" type="presParOf" srcId="{F0B36301-0ED4-474B-8816-4DF279DCC9B3}" destId="{B381B59E-3AC1-4292-ACAB-8EA5833A44E5}" srcOrd="0" destOrd="0" presId="urn:microsoft.com/office/officeart/2005/8/layout/chevron2"/>
    <dgm:cxn modelId="{676FD833-25C1-4723-8ABC-3096F3D0F8A1}" type="presParOf" srcId="{F0B36301-0ED4-474B-8816-4DF279DCC9B3}" destId="{F7F3E5F1-B955-4065-B20F-36AEC183A883}" srcOrd="1" destOrd="0" presId="urn:microsoft.com/office/officeart/2005/8/layout/chevron2"/>
    <dgm:cxn modelId="{309919D1-22EC-4A6D-87A6-07963C064134}" type="presParOf" srcId="{713F6FED-31EE-4E6B-80F5-3F9E81F4B627}" destId="{3F53B7E1-363F-4FAC-AE7A-B8D46071DA95}" srcOrd="7" destOrd="0" presId="urn:microsoft.com/office/officeart/2005/8/layout/chevron2"/>
    <dgm:cxn modelId="{3431DAAC-0A2B-4C7E-B331-0A7A348F5022}" type="presParOf" srcId="{713F6FED-31EE-4E6B-80F5-3F9E81F4B627}" destId="{326C1683-3BAE-439B-9E18-2DF66E7D1342}" srcOrd="8" destOrd="0" presId="urn:microsoft.com/office/officeart/2005/8/layout/chevron2"/>
    <dgm:cxn modelId="{11ED1631-09AB-4C42-876C-0D28A3D9BD3E}" type="presParOf" srcId="{326C1683-3BAE-439B-9E18-2DF66E7D1342}" destId="{E8535C1F-3CF9-4CCF-8433-090BE93D8526}" srcOrd="0" destOrd="0" presId="urn:microsoft.com/office/officeart/2005/8/layout/chevron2"/>
    <dgm:cxn modelId="{A340F9CC-EFD4-496E-B0E4-8A4387F4D242}" type="presParOf" srcId="{326C1683-3BAE-439B-9E18-2DF66E7D1342}" destId="{486AAAF6-E0C1-437E-8F6D-6C02A79F71E2}" srcOrd="1" destOrd="0" presId="urn:microsoft.com/office/officeart/2005/8/layout/chevron2"/>
    <dgm:cxn modelId="{87841096-48F0-4A25-9D79-EE2BC02FA3FF}" type="presParOf" srcId="{713F6FED-31EE-4E6B-80F5-3F9E81F4B627}" destId="{9267CA26-3BB0-437D-AB72-6EB36A867CA1}" srcOrd="9" destOrd="0" presId="urn:microsoft.com/office/officeart/2005/8/layout/chevron2"/>
    <dgm:cxn modelId="{1D328541-86C3-4DBD-8B67-0615F07AABBE}" type="presParOf" srcId="{713F6FED-31EE-4E6B-80F5-3F9E81F4B627}" destId="{24A2D38D-49F3-4774-8586-7E4C80DDDBF3}" srcOrd="10" destOrd="0" presId="urn:microsoft.com/office/officeart/2005/8/layout/chevron2"/>
    <dgm:cxn modelId="{85E85957-CDD4-435C-A710-E887B9C4E6A0}" type="presParOf" srcId="{24A2D38D-49F3-4774-8586-7E4C80DDDBF3}" destId="{63407232-CBBE-4BFB-BCB1-0B5E925ED226}" srcOrd="0" destOrd="0" presId="urn:microsoft.com/office/officeart/2005/8/layout/chevron2"/>
    <dgm:cxn modelId="{E6C53FB0-B1DC-461D-8AD3-6CFBE8871269}" type="presParOf" srcId="{24A2D38D-49F3-4774-8586-7E4C80DDDBF3}" destId="{BF11D19D-773D-4DC3-A780-BC0C39E78979}" srcOrd="1" destOrd="0" presId="urn:microsoft.com/office/officeart/2005/8/layout/chevron2"/>
    <dgm:cxn modelId="{1C7BFA98-698D-4575-A254-0AFFD06283B0}" type="presParOf" srcId="{713F6FED-31EE-4E6B-80F5-3F9E81F4B627}" destId="{9581DC84-5E56-4254-8E44-E75DE5EF76B3}" srcOrd="11" destOrd="0" presId="urn:microsoft.com/office/officeart/2005/8/layout/chevron2"/>
    <dgm:cxn modelId="{BF565B84-1532-4348-9A5B-129A7CFD9DAC}" type="presParOf" srcId="{713F6FED-31EE-4E6B-80F5-3F9E81F4B627}" destId="{E3300638-0404-47C8-819D-E03C68D213C3}" srcOrd="12" destOrd="0" presId="urn:microsoft.com/office/officeart/2005/8/layout/chevron2"/>
    <dgm:cxn modelId="{ABC1E2F4-E6B5-439C-9BAE-06167AC93858}" type="presParOf" srcId="{E3300638-0404-47C8-819D-E03C68D213C3}" destId="{6D50EA0D-3DE6-4FBE-82E3-B7CC3E4C85D8}" srcOrd="0" destOrd="0" presId="urn:microsoft.com/office/officeart/2005/8/layout/chevron2"/>
    <dgm:cxn modelId="{FBB72113-A572-4ADB-A7FD-8240AE24DD8D}" type="presParOf" srcId="{E3300638-0404-47C8-819D-E03C68D213C3}" destId="{E7CD5211-F30E-4E35-B2E5-54191421A91C}" srcOrd="1" destOrd="0" presId="urn:microsoft.com/office/officeart/2005/8/layout/chevron2"/>
    <dgm:cxn modelId="{C0B7E63A-DA1D-4D32-AEFE-A7460DF3A318}" type="presParOf" srcId="{713F6FED-31EE-4E6B-80F5-3F9E81F4B627}" destId="{D8D43E34-857C-4D41-8B42-47F84CA03B6D}" srcOrd="13" destOrd="0" presId="urn:microsoft.com/office/officeart/2005/8/layout/chevron2"/>
    <dgm:cxn modelId="{22F9A7E7-96E2-420D-B106-A195881A8BB8}" type="presParOf" srcId="{713F6FED-31EE-4E6B-80F5-3F9E81F4B627}" destId="{5C682D63-E0C7-4BB9-9A61-ED4A1B5C1AF9}" srcOrd="14" destOrd="0" presId="urn:microsoft.com/office/officeart/2005/8/layout/chevron2"/>
    <dgm:cxn modelId="{00352DB6-2523-4CEE-AA87-30AF184637C9}" type="presParOf" srcId="{5C682D63-E0C7-4BB9-9A61-ED4A1B5C1AF9}" destId="{8D9F351F-C6F2-4EDF-8848-542A1B58F210}" srcOrd="0" destOrd="0" presId="urn:microsoft.com/office/officeart/2005/8/layout/chevron2"/>
    <dgm:cxn modelId="{E5708C19-224E-4A53-9D41-6EB60AAE1867}" type="presParOf" srcId="{5C682D63-E0C7-4BB9-9A61-ED4A1B5C1AF9}" destId="{53C946A3-8196-41CE-A09E-47363412B274}" srcOrd="1" destOrd="0" presId="urn:microsoft.com/office/officeart/2005/8/layout/chevron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D8ABD9-948D-4EF5-9282-EB88D69BB519}" type="doc">
      <dgm:prSet loTypeId="urn:microsoft.com/office/officeart/2005/8/layout/chevron2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098925C-0D42-4E0C-B2C8-4D700B27E726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FDD9D7-9C26-4C78-8AC0-1D8D8ABA3EAE}" type="parTrans" cxnId="{3B34D41D-5485-4105-9CB2-84D047FA6482}">
      <dgm:prSet/>
      <dgm:spPr/>
      <dgm:t>
        <a:bodyPr/>
        <a:lstStyle/>
        <a:p>
          <a:endParaRPr lang="ru-RU"/>
        </a:p>
      </dgm:t>
    </dgm:pt>
    <dgm:pt modelId="{F4BAB97D-2657-46F2-B4D7-B0CA6F969B2F}" type="sibTrans" cxnId="{3B34D41D-5485-4105-9CB2-84D047FA6482}">
      <dgm:prSet/>
      <dgm:spPr/>
      <dgm:t>
        <a:bodyPr/>
        <a:lstStyle/>
        <a:p>
          <a:endParaRPr lang="ru-RU"/>
        </a:p>
      </dgm:t>
    </dgm:pt>
    <dgm:pt modelId="{0BDE632E-35D1-4D8F-8833-E06B15ECAEDF}">
      <dgm:prSet phldrT="[Текст]"/>
      <dgm:spPr/>
      <dgm:t>
        <a:bodyPr/>
        <a:lstStyle/>
        <a:p>
          <a:r>
            <a:rPr lang="ru-RU" dirty="0" smtClean="0"/>
            <a:t>Сильное отрицание, которое ослабевает со временем</a:t>
          </a:r>
          <a:endParaRPr lang="ru-RU" dirty="0"/>
        </a:p>
      </dgm:t>
    </dgm:pt>
    <dgm:pt modelId="{93CEDF3E-0B5F-4FF4-AE3F-0DBFB9BC857A}" type="parTrans" cxnId="{B0531820-2F0B-433C-9161-37C7BE4CE702}">
      <dgm:prSet/>
      <dgm:spPr/>
      <dgm:t>
        <a:bodyPr/>
        <a:lstStyle/>
        <a:p>
          <a:endParaRPr lang="ru-RU"/>
        </a:p>
      </dgm:t>
    </dgm:pt>
    <dgm:pt modelId="{9DE031F1-A689-43E5-AA8D-5A25CDC1E95F}" type="sibTrans" cxnId="{B0531820-2F0B-433C-9161-37C7BE4CE702}">
      <dgm:prSet/>
      <dgm:spPr/>
      <dgm:t>
        <a:bodyPr/>
        <a:lstStyle/>
        <a:p>
          <a:endParaRPr lang="ru-RU"/>
        </a:p>
      </dgm:t>
    </dgm:pt>
    <dgm:pt modelId="{ACCD6121-E2B1-4A12-8312-FD255872068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4A5094-9E98-4B4E-B6E1-0361A30544B5}" type="parTrans" cxnId="{10755A3C-78C4-431B-89D2-C244C773E4E2}">
      <dgm:prSet/>
      <dgm:spPr/>
      <dgm:t>
        <a:bodyPr/>
        <a:lstStyle/>
        <a:p>
          <a:endParaRPr lang="ru-RU"/>
        </a:p>
      </dgm:t>
    </dgm:pt>
    <dgm:pt modelId="{8BAAEE2D-1251-408E-89AB-DD70AB0EA78F}" type="sibTrans" cxnId="{10755A3C-78C4-431B-89D2-C244C773E4E2}">
      <dgm:prSet/>
      <dgm:spPr/>
      <dgm:t>
        <a:bodyPr/>
        <a:lstStyle/>
        <a:p>
          <a:endParaRPr lang="ru-RU"/>
        </a:p>
      </dgm:t>
    </dgm:pt>
    <dgm:pt modelId="{00D5EC92-318E-4989-8092-59F20EB4F1ED}">
      <dgm:prSet phldrT="[Текст]"/>
      <dgm:spPr/>
      <dgm:t>
        <a:bodyPr/>
        <a:lstStyle/>
        <a:p>
          <a:r>
            <a:rPr lang="ru-RU" dirty="0" smtClean="0"/>
            <a:t>Изменение титула и формы обращения</a:t>
          </a:r>
          <a:endParaRPr lang="ru-RU" dirty="0"/>
        </a:p>
      </dgm:t>
    </dgm:pt>
    <dgm:pt modelId="{9BBB21C2-D8D3-402F-834F-807AB045661F}" type="parTrans" cxnId="{14A5086A-FDC7-4AA9-94E3-1E896E67E2C4}">
      <dgm:prSet/>
      <dgm:spPr/>
      <dgm:t>
        <a:bodyPr/>
        <a:lstStyle/>
        <a:p>
          <a:endParaRPr lang="ru-RU"/>
        </a:p>
      </dgm:t>
    </dgm:pt>
    <dgm:pt modelId="{9A560221-BC85-41DC-BF79-78CD962D27CD}" type="sibTrans" cxnId="{14A5086A-FDC7-4AA9-94E3-1E896E67E2C4}">
      <dgm:prSet/>
      <dgm:spPr/>
      <dgm:t>
        <a:bodyPr/>
        <a:lstStyle/>
        <a:p>
          <a:endParaRPr lang="ru-RU"/>
        </a:p>
      </dgm:t>
    </dgm:pt>
    <dgm:pt modelId="{B1E3AAB1-5BAC-4D8D-9831-33DA39C0675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A1FE24-9D18-40F9-AD15-4F8BA7281885}" type="parTrans" cxnId="{7552FDEC-4996-49BD-AEDD-A7575663FEAE}">
      <dgm:prSet/>
      <dgm:spPr/>
      <dgm:t>
        <a:bodyPr/>
        <a:lstStyle/>
        <a:p>
          <a:endParaRPr lang="ru-RU"/>
        </a:p>
      </dgm:t>
    </dgm:pt>
    <dgm:pt modelId="{BC75EEA4-2F1D-4A14-A759-2A1CEB52BD63}" type="sibTrans" cxnId="{7552FDEC-4996-49BD-AEDD-A7575663FEAE}">
      <dgm:prSet/>
      <dgm:spPr/>
      <dgm:t>
        <a:bodyPr/>
        <a:lstStyle/>
        <a:p>
          <a:endParaRPr lang="ru-RU"/>
        </a:p>
      </dgm:t>
    </dgm:pt>
    <dgm:pt modelId="{089D1005-E816-4F29-AF12-8B898CA0E311}">
      <dgm:prSet phldrT="[Текст]"/>
      <dgm:spPr/>
      <dgm:t>
        <a:bodyPr/>
        <a:lstStyle/>
        <a:p>
          <a:r>
            <a:rPr lang="ru-RU" dirty="0" smtClean="0"/>
            <a:t>Вместо объяснения подробностей – общие заявления</a:t>
          </a:r>
          <a:endParaRPr lang="ru-RU" dirty="0"/>
        </a:p>
      </dgm:t>
    </dgm:pt>
    <dgm:pt modelId="{6B9F1327-081B-4DFE-A134-FD6FF8781AB6}" type="parTrans" cxnId="{1DBA4264-D8F8-4EDA-A9AD-D35D82A767BE}">
      <dgm:prSet/>
      <dgm:spPr/>
      <dgm:t>
        <a:bodyPr/>
        <a:lstStyle/>
        <a:p>
          <a:endParaRPr lang="ru-RU"/>
        </a:p>
      </dgm:t>
    </dgm:pt>
    <dgm:pt modelId="{C79245F2-4B26-49D9-A16F-C37E69281B12}" type="sibTrans" cxnId="{1DBA4264-D8F8-4EDA-A9AD-D35D82A767BE}">
      <dgm:prSet/>
      <dgm:spPr/>
      <dgm:t>
        <a:bodyPr/>
        <a:lstStyle/>
        <a:p>
          <a:endParaRPr lang="ru-RU"/>
        </a:p>
      </dgm:t>
    </dgm:pt>
    <dgm:pt modelId="{10F948ED-18E7-4337-8A21-D6BD7FA3BF2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</a:t>
          </a:r>
          <a:r>
            <a:rPr lang="ru-RU" dirty="0" smtClean="0"/>
            <a:t> </a:t>
          </a:r>
          <a:endParaRPr lang="ru-RU" dirty="0"/>
        </a:p>
      </dgm:t>
    </dgm:pt>
    <dgm:pt modelId="{CAF86BF1-C324-483C-A49E-5C3E277AA4BF}" type="parTrans" cxnId="{C84EDD80-9454-472C-ADE0-32642FD6336C}">
      <dgm:prSet/>
      <dgm:spPr/>
      <dgm:t>
        <a:bodyPr/>
        <a:lstStyle/>
        <a:p>
          <a:endParaRPr lang="ru-RU"/>
        </a:p>
      </dgm:t>
    </dgm:pt>
    <dgm:pt modelId="{F3FCCC6F-9090-4F0A-B69E-57D3D71C8328}" type="sibTrans" cxnId="{C84EDD80-9454-472C-ADE0-32642FD6336C}">
      <dgm:prSet/>
      <dgm:spPr/>
      <dgm:t>
        <a:bodyPr/>
        <a:lstStyle/>
        <a:p>
          <a:endParaRPr lang="ru-RU"/>
        </a:p>
      </dgm:t>
    </dgm:pt>
    <dgm:pt modelId="{D992AB33-2C0B-4B5D-8F80-7FBB4C48A86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9AD0E3-13B6-48CD-8961-36424379F8F3}" type="parTrans" cxnId="{7895C8AD-4300-4969-AFBE-C8686383221C}">
      <dgm:prSet/>
      <dgm:spPr/>
      <dgm:t>
        <a:bodyPr/>
        <a:lstStyle/>
        <a:p>
          <a:endParaRPr lang="ru-RU"/>
        </a:p>
      </dgm:t>
    </dgm:pt>
    <dgm:pt modelId="{0B82AC21-8ED9-49EA-BAAB-702301FB6AE6}" type="sibTrans" cxnId="{7895C8AD-4300-4969-AFBE-C8686383221C}">
      <dgm:prSet/>
      <dgm:spPr/>
      <dgm:t>
        <a:bodyPr/>
        <a:lstStyle/>
        <a:p>
          <a:endParaRPr lang="ru-RU"/>
        </a:p>
      </dgm:t>
    </dgm:pt>
    <dgm:pt modelId="{7AC8E3BA-AC1B-49E2-B76D-9858C0012B53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8AEB87-33CC-49F1-A9B9-CE0C77458A2A}" type="parTrans" cxnId="{B9CCB779-503D-4231-B768-BD9B86AD629B}">
      <dgm:prSet/>
      <dgm:spPr/>
      <dgm:t>
        <a:bodyPr/>
        <a:lstStyle/>
        <a:p>
          <a:endParaRPr lang="ru-RU"/>
        </a:p>
      </dgm:t>
    </dgm:pt>
    <dgm:pt modelId="{866FD602-8EFB-48DB-B9A7-6A699ECFCC81}" type="sibTrans" cxnId="{B9CCB779-503D-4231-B768-BD9B86AD629B}">
      <dgm:prSet/>
      <dgm:spPr/>
      <dgm:t>
        <a:bodyPr/>
        <a:lstStyle/>
        <a:p>
          <a:endParaRPr lang="ru-RU"/>
        </a:p>
      </dgm:t>
    </dgm:pt>
    <dgm:pt modelId="{E2A2306C-08B9-4936-BEBC-2465898BA42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C9C6E1-53B6-47EB-B4B7-6D9940083E1D}" type="parTrans" cxnId="{5E7CBBE2-B837-4A88-9FE0-690AF55EB3C2}">
      <dgm:prSet/>
      <dgm:spPr/>
      <dgm:t>
        <a:bodyPr/>
        <a:lstStyle/>
        <a:p>
          <a:endParaRPr lang="ru-RU"/>
        </a:p>
      </dgm:t>
    </dgm:pt>
    <dgm:pt modelId="{E587A33E-0A90-40D7-A425-9A5BE9A5DFD1}" type="sibTrans" cxnId="{5E7CBBE2-B837-4A88-9FE0-690AF55EB3C2}">
      <dgm:prSet/>
      <dgm:spPr/>
      <dgm:t>
        <a:bodyPr/>
        <a:lstStyle/>
        <a:p>
          <a:endParaRPr lang="ru-RU"/>
        </a:p>
      </dgm:t>
    </dgm:pt>
    <dgm:pt modelId="{DD71C93B-D80B-4448-BD29-2320076CEDD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8.</a:t>
          </a:r>
          <a:r>
            <a:rPr lang="ru-RU" dirty="0" smtClean="0"/>
            <a:t> </a:t>
          </a:r>
          <a:endParaRPr lang="ru-RU" dirty="0"/>
        </a:p>
      </dgm:t>
    </dgm:pt>
    <dgm:pt modelId="{03AB2F2D-A8F4-49BB-8E01-4F2F49CCF39F}" type="parTrans" cxnId="{3AAE08F4-ED29-496D-B07E-4D09FC3A97F9}">
      <dgm:prSet/>
      <dgm:spPr/>
      <dgm:t>
        <a:bodyPr/>
        <a:lstStyle/>
        <a:p>
          <a:endParaRPr lang="ru-RU"/>
        </a:p>
      </dgm:t>
    </dgm:pt>
    <dgm:pt modelId="{240F4291-2BDE-4BDA-9A11-5E9E9BF9160C}" type="sibTrans" cxnId="{3AAE08F4-ED29-496D-B07E-4D09FC3A97F9}">
      <dgm:prSet/>
      <dgm:spPr/>
      <dgm:t>
        <a:bodyPr/>
        <a:lstStyle/>
        <a:p>
          <a:endParaRPr lang="ru-RU"/>
        </a:p>
      </dgm:t>
    </dgm:pt>
    <dgm:pt modelId="{02D7D86B-105F-4F90-8576-9DDFE0148C4F}">
      <dgm:prSet/>
      <dgm:spPr/>
      <dgm:t>
        <a:bodyPr/>
        <a:lstStyle/>
        <a:p>
          <a:r>
            <a:rPr lang="ru-RU" dirty="0" smtClean="0"/>
            <a:t>Нарушается структура предложения, нарушается связь слов в предложении</a:t>
          </a:r>
          <a:endParaRPr lang="ru-RU" dirty="0"/>
        </a:p>
      </dgm:t>
    </dgm:pt>
    <dgm:pt modelId="{EB59C1DF-B139-4C3C-8762-57DDDDF6FF8B}" type="parTrans" cxnId="{3C40F66E-215D-49F2-8007-CBD8CEEB815A}">
      <dgm:prSet/>
      <dgm:spPr/>
      <dgm:t>
        <a:bodyPr/>
        <a:lstStyle/>
        <a:p>
          <a:endParaRPr lang="ru-RU"/>
        </a:p>
      </dgm:t>
    </dgm:pt>
    <dgm:pt modelId="{1B5DD0BB-D967-499B-8DCA-CB6401DC1A34}" type="sibTrans" cxnId="{3C40F66E-215D-49F2-8007-CBD8CEEB815A}">
      <dgm:prSet/>
      <dgm:spPr/>
      <dgm:t>
        <a:bodyPr/>
        <a:lstStyle/>
        <a:p>
          <a:endParaRPr lang="ru-RU"/>
        </a:p>
      </dgm:t>
    </dgm:pt>
    <dgm:pt modelId="{6827BA08-365A-4640-B939-298F82F57C5F}">
      <dgm:prSet/>
      <dgm:spPr/>
      <dgm:t>
        <a:bodyPr/>
        <a:lstStyle/>
        <a:p>
          <a:r>
            <a:rPr lang="ru-RU" dirty="0" smtClean="0"/>
            <a:t>Объясняет свое поведения фразами типа: «Вы не поверите мне…»</a:t>
          </a:r>
          <a:endParaRPr lang="ru-RU" dirty="0"/>
        </a:p>
      </dgm:t>
    </dgm:pt>
    <dgm:pt modelId="{FFA49070-A97B-4688-9664-A168A85AB8C3}" type="parTrans" cxnId="{79DDC04E-82FD-499A-A255-47B2D4730CB2}">
      <dgm:prSet/>
      <dgm:spPr/>
      <dgm:t>
        <a:bodyPr/>
        <a:lstStyle/>
        <a:p>
          <a:endParaRPr lang="ru-RU"/>
        </a:p>
      </dgm:t>
    </dgm:pt>
    <dgm:pt modelId="{7C279675-30DD-4607-A819-FC9AA012239B}" type="sibTrans" cxnId="{79DDC04E-82FD-499A-A255-47B2D4730CB2}">
      <dgm:prSet/>
      <dgm:spPr/>
      <dgm:t>
        <a:bodyPr/>
        <a:lstStyle/>
        <a:p>
          <a:endParaRPr lang="ru-RU"/>
        </a:p>
      </dgm:t>
    </dgm:pt>
    <dgm:pt modelId="{D3CC48E0-1B3C-445D-8F0D-3FA3C390DBBF}">
      <dgm:prSet/>
      <dgm:spPr/>
      <dgm:t>
        <a:bodyPr/>
        <a:lstStyle/>
        <a:p>
          <a:r>
            <a:rPr lang="ru-RU" dirty="0" smtClean="0"/>
            <a:t>Дает уклончивые ответы типа: «Я не помню!»</a:t>
          </a:r>
          <a:endParaRPr lang="ru-RU" dirty="0"/>
        </a:p>
      </dgm:t>
    </dgm:pt>
    <dgm:pt modelId="{B7298E72-6006-4BD0-8FF6-9BDDB08D4BC8}" type="parTrans" cxnId="{6EC30B73-D57E-497C-BA83-75324C474BC7}">
      <dgm:prSet/>
      <dgm:spPr/>
      <dgm:t>
        <a:bodyPr/>
        <a:lstStyle/>
        <a:p>
          <a:endParaRPr lang="ru-RU"/>
        </a:p>
      </dgm:t>
    </dgm:pt>
    <dgm:pt modelId="{98DE871C-7855-4E33-A232-C339E3FF090D}" type="sibTrans" cxnId="{6EC30B73-D57E-497C-BA83-75324C474BC7}">
      <dgm:prSet/>
      <dgm:spPr/>
      <dgm:t>
        <a:bodyPr/>
        <a:lstStyle/>
        <a:p>
          <a:endParaRPr lang="ru-RU"/>
        </a:p>
      </dgm:t>
    </dgm:pt>
    <dgm:pt modelId="{9C66FB92-3979-4CC0-909C-CFF3072B8AC8}">
      <dgm:prSet/>
      <dgm:spPr/>
      <dgm:t>
        <a:bodyPr/>
        <a:lstStyle/>
        <a:p>
          <a:r>
            <a:rPr lang="ru-RU" dirty="0" smtClean="0"/>
            <a:t>Прерывает вопрос ответом прежде, чем он закончен</a:t>
          </a:r>
          <a:endParaRPr lang="ru-RU" dirty="0"/>
        </a:p>
      </dgm:t>
    </dgm:pt>
    <dgm:pt modelId="{3065B754-43F8-4174-81C3-DF781F73CCE8}" type="parTrans" cxnId="{45FB2304-AE7B-4095-BE4E-4BBEC273374A}">
      <dgm:prSet/>
      <dgm:spPr/>
      <dgm:t>
        <a:bodyPr/>
        <a:lstStyle/>
        <a:p>
          <a:endParaRPr lang="ru-RU"/>
        </a:p>
      </dgm:t>
    </dgm:pt>
    <dgm:pt modelId="{657AED0B-B17A-425F-B253-F72902594601}" type="sibTrans" cxnId="{45FB2304-AE7B-4095-BE4E-4BBEC273374A}">
      <dgm:prSet/>
      <dgm:spPr/>
      <dgm:t>
        <a:bodyPr/>
        <a:lstStyle/>
        <a:p>
          <a:endParaRPr lang="ru-RU"/>
        </a:p>
      </dgm:t>
    </dgm:pt>
    <dgm:pt modelId="{EC79FEA6-9FEE-46E7-BEC3-B0E8D8C55A5D}">
      <dgm:prSet/>
      <dgm:spPr/>
      <dgm:t>
        <a:bodyPr/>
        <a:lstStyle/>
        <a:p>
          <a:r>
            <a:rPr lang="ru-RU" dirty="0" smtClean="0"/>
            <a:t>Подросток повторяет вопрос, пытаясь выиграть время для размышления</a:t>
          </a:r>
          <a:endParaRPr lang="ru-RU" dirty="0"/>
        </a:p>
      </dgm:t>
    </dgm:pt>
    <dgm:pt modelId="{CED19151-10B3-4126-A465-86EA4541DAE7}" type="parTrans" cxnId="{8A886C46-9852-4E9F-890A-EC456550636F}">
      <dgm:prSet/>
      <dgm:spPr/>
      <dgm:t>
        <a:bodyPr/>
        <a:lstStyle/>
        <a:p>
          <a:endParaRPr lang="ru-RU"/>
        </a:p>
      </dgm:t>
    </dgm:pt>
    <dgm:pt modelId="{C187515F-30C1-4955-B6FE-2328CB985D7B}" type="sibTrans" cxnId="{8A886C46-9852-4E9F-890A-EC456550636F}">
      <dgm:prSet/>
      <dgm:spPr/>
      <dgm:t>
        <a:bodyPr/>
        <a:lstStyle/>
        <a:p>
          <a:endParaRPr lang="ru-RU"/>
        </a:p>
      </dgm:t>
    </dgm:pt>
    <dgm:pt modelId="{55B1518C-B073-42B6-9E86-49F8FABAE4B2}" type="pres">
      <dgm:prSet presAssocID="{D7D8ABD9-948D-4EF5-9282-EB88D69BB5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87ABC9-AC27-467A-902D-F03CE0DE5FC5}" type="pres">
      <dgm:prSet presAssocID="{E098925C-0D42-4E0C-B2C8-4D700B27E726}" presName="composite" presStyleCnt="0"/>
      <dgm:spPr/>
    </dgm:pt>
    <dgm:pt modelId="{E24DEEC3-51EF-4E71-9821-EC05ADBFCC57}" type="pres">
      <dgm:prSet presAssocID="{E098925C-0D42-4E0C-B2C8-4D700B27E726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CB299-47F9-41A9-897B-1C09671F5F88}" type="pres">
      <dgm:prSet presAssocID="{E098925C-0D42-4E0C-B2C8-4D700B27E726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CD9EAC-9B6F-4C87-8188-50C27A77AF58}" type="pres">
      <dgm:prSet presAssocID="{F4BAB97D-2657-46F2-B4D7-B0CA6F969B2F}" presName="sp" presStyleCnt="0"/>
      <dgm:spPr/>
    </dgm:pt>
    <dgm:pt modelId="{D026F419-1EDB-475B-AFAE-3C5CD24F4735}" type="pres">
      <dgm:prSet presAssocID="{ACCD6121-E2B1-4A12-8312-FD255872068B}" presName="composite" presStyleCnt="0"/>
      <dgm:spPr/>
    </dgm:pt>
    <dgm:pt modelId="{88E50C47-DF0F-4FD2-A6A8-1FE9FF7C20CE}" type="pres">
      <dgm:prSet presAssocID="{ACCD6121-E2B1-4A12-8312-FD255872068B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B73B5E-69BF-4604-92BD-F7E6B804712C}" type="pres">
      <dgm:prSet presAssocID="{ACCD6121-E2B1-4A12-8312-FD255872068B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47F58-C8DA-45AA-9277-A44632AF46CC}" type="pres">
      <dgm:prSet presAssocID="{8BAAEE2D-1251-408E-89AB-DD70AB0EA78F}" presName="sp" presStyleCnt="0"/>
      <dgm:spPr/>
    </dgm:pt>
    <dgm:pt modelId="{3352D5B7-CB8F-4620-A5D8-9965DCAC15A9}" type="pres">
      <dgm:prSet presAssocID="{B1E3AAB1-5BAC-4D8D-9831-33DA39C06757}" presName="composite" presStyleCnt="0"/>
      <dgm:spPr/>
    </dgm:pt>
    <dgm:pt modelId="{0CA1A062-3457-4E3C-8E72-B1AD11189E87}" type="pres">
      <dgm:prSet presAssocID="{B1E3AAB1-5BAC-4D8D-9831-33DA39C06757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B5ED7-9481-4A3E-A3F9-220F1E5BCF54}" type="pres">
      <dgm:prSet presAssocID="{B1E3AAB1-5BAC-4D8D-9831-33DA39C06757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743D1-27BA-45EB-8FE2-B7A61486A907}" type="pres">
      <dgm:prSet presAssocID="{BC75EEA4-2F1D-4A14-A759-2A1CEB52BD63}" presName="sp" presStyleCnt="0"/>
      <dgm:spPr/>
    </dgm:pt>
    <dgm:pt modelId="{1A07A4F5-23B7-425F-9800-B339FFD979FD}" type="pres">
      <dgm:prSet presAssocID="{10F948ED-18E7-4337-8A21-D6BD7FA3BF22}" presName="composite" presStyleCnt="0"/>
      <dgm:spPr/>
    </dgm:pt>
    <dgm:pt modelId="{27C6D68C-D71F-499D-8679-33B59B8CEBAC}" type="pres">
      <dgm:prSet presAssocID="{10F948ED-18E7-4337-8A21-D6BD7FA3BF22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A43A3-2955-45AE-838B-04E553FAF39C}" type="pres">
      <dgm:prSet presAssocID="{10F948ED-18E7-4337-8A21-D6BD7FA3BF22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87DEDD-94E4-4A3B-AA78-A9FDE6AEE601}" type="pres">
      <dgm:prSet presAssocID="{F3FCCC6F-9090-4F0A-B69E-57D3D71C8328}" presName="sp" presStyleCnt="0"/>
      <dgm:spPr/>
    </dgm:pt>
    <dgm:pt modelId="{6D61C646-E045-4925-9937-9715831AD13C}" type="pres">
      <dgm:prSet presAssocID="{D992AB33-2C0B-4B5D-8F80-7FBB4C48A866}" presName="composite" presStyleCnt="0"/>
      <dgm:spPr/>
    </dgm:pt>
    <dgm:pt modelId="{86279C31-5EA2-4ED7-92EC-E45527CAB361}" type="pres">
      <dgm:prSet presAssocID="{D992AB33-2C0B-4B5D-8F80-7FBB4C48A866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60419-C436-4CC2-AB4A-C6236180ADD2}" type="pres">
      <dgm:prSet presAssocID="{D992AB33-2C0B-4B5D-8F80-7FBB4C48A866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AD57F-9EB3-4A8C-89AE-D5153E4F5056}" type="pres">
      <dgm:prSet presAssocID="{0B82AC21-8ED9-49EA-BAAB-702301FB6AE6}" presName="sp" presStyleCnt="0"/>
      <dgm:spPr/>
    </dgm:pt>
    <dgm:pt modelId="{ECEF3CD1-E4CD-4901-97B5-AE55254434AD}" type="pres">
      <dgm:prSet presAssocID="{7AC8E3BA-AC1B-49E2-B76D-9858C0012B53}" presName="composite" presStyleCnt="0"/>
      <dgm:spPr/>
    </dgm:pt>
    <dgm:pt modelId="{4CEC25A2-4857-4A7C-97D3-EDD26D0A746D}" type="pres">
      <dgm:prSet presAssocID="{7AC8E3BA-AC1B-49E2-B76D-9858C0012B53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EFC640-ED54-458F-9EB1-D9424C584BA0}" type="pres">
      <dgm:prSet presAssocID="{7AC8E3BA-AC1B-49E2-B76D-9858C0012B53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4A91C-9F13-434F-8580-1B849340D84C}" type="pres">
      <dgm:prSet presAssocID="{866FD602-8EFB-48DB-B9A7-6A699ECFCC81}" presName="sp" presStyleCnt="0"/>
      <dgm:spPr/>
    </dgm:pt>
    <dgm:pt modelId="{05CC56EF-B8BB-4075-8C2F-8C5DE0FFF11F}" type="pres">
      <dgm:prSet presAssocID="{E2A2306C-08B9-4936-BEBC-2465898BA421}" presName="composite" presStyleCnt="0"/>
      <dgm:spPr/>
    </dgm:pt>
    <dgm:pt modelId="{9FD1859D-3614-45F3-9E88-CF8AF457955D}" type="pres">
      <dgm:prSet presAssocID="{E2A2306C-08B9-4936-BEBC-2465898BA421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1FDF4-F988-42D5-986C-7B64C12EBAAB}" type="pres">
      <dgm:prSet presAssocID="{E2A2306C-08B9-4936-BEBC-2465898BA421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26F32-8A77-4D0C-AD01-2DDB7DB3FEE9}" type="pres">
      <dgm:prSet presAssocID="{E587A33E-0A90-40D7-A425-9A5BE9A5DFD1}" presName="sp" presStyleCnt="0"/>
      <dgm:spPr/>
    </dgm:pt>
    <dgm:pt modelId="{805A6A9E-FFD0-4E0B-BE10-E573072C604F}" type="pres">
      <dgm:prSet presAssocID="{DD71C93B-D80B-4448-BD29-2320076CEDDF}" presName="composite" presStyleCnt="0"/>
      <dgm:spPr/>
    </dgm:pt>
    <dgm:pt modelId="{12E52DD0-D64C-4BFD-9706-B784FD143776}" type="pres">
      <dgm:prSet presAssocID="{DD71C93B-D80B-4448-BD29-2320076CEDDF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4D2DB5-44A0-49D3-AC35-014BFBC88972}" type="pres">
      <dgm:prSet presAssocID="{DD71C93B-D80B-4448-BD29-2320076CEDDF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A5086A-FDC7-4AA9-94E3-1E896E67E2C4}" srcId="{ACCD6121-E2B1-4A12-8312-FD255872068B}" destId="{00D5EC92-318E-4989-8092-59F20EB4F1ED}" srcOrd="0" destOrd="0" parTransId="{9BBB21C2-D8D3-402F-834F-807AB045661F}" sibTransId="{9A560221-BC85-41DC-BF79-78CD962D27CD}"/>
    <dgm:cxn modelId="{D7559916-7407-4ACA-952E-8C84E95A5D0B}" type="presOf" srcId="{DD71C93B-D80B-4448-BD29-2320076CEDDF}" destId="{12E52DD0-D64C-4BFD-9706-B784FD143776}" srcOrd="0" destOrd="0" presId="urn:microsoft.com/office/officeart/2005/8/layout/chevron2"/>
    <dgm:cxn modelId="{7895C8AD-4300-4969-AFBE-C8686383221C}" srcId="{D7D8ABD9-948D-4EF5-9282-EB88D69BB519}" destId="{D992AB33-2C0B-4B5D-8F80-7FBB4C48A866}" srcOrd="4" destOrd="0" parTransId="{B99AD0E3-13B6-48CD-8961-36424379F8F3}" sibTransId="{0B82AC21-8ED9-49EA-BAAB-702301FB6AE6}"/>
    <dgm:cxn modelId="{2C99433A-B9A4-46D2-9D6D-4236FD4CEDDE}" type="presOf" srcId="{E2A2306C-08B9-4936-BEBC-2465898BA421}" destId="{9FD1859D-3614-45F3-9E88-CF8AF457955D}" srcOrd="0" destOrd="0" presId="urn:microsoft.com/office/officeart/2005/8/layout/chevron2"/>
    <dgm:cxn modelId="{7552FDEC-4996-49BD-AEDD-A7575663FEAE}" srcId="{D7D8ABD9-948D-4EF5-9282-EB88D69BB519}" destId="{B1E3AAB1-5BAC-4D8D-9831-33DA39C06757}" srcOrd="2" destOrd="0" parTransId="{43A1FE24-9D18-40F9-AD15-4F8BA7281885}" sibTransId="{BC75EEA4-2F1D-4A14-A759-2A1CEB52BD63}"/>
    <dgm:cxn modelId="{ABFC70FA-AF0D-4F03-AB88-C7A237A7CEF0}" type="presOf" srcId="{ACCD6121-E2B1-4A12-8312-FD255872068B}" destId="{88E50C47-DF0F-4FD2-A6A8-1FE9FF7C20CE}" srcOrd="0" destOrd="0" presId="urn:microsoft.com/office/officeart/2005/8/layout/chevron2"/>
    <dgm:cxn modelId="{15CD7D93-E0AC-4D4F-88B5-83B739A92EB7}" type="presOf" srcId="{EC79FEA6-9FEE-46E7-BEC3-B0E8D8C55A5D}" destId="{214D2DB5-44A0-49D3-AC35-014BFBC88972}" srcOrd="0" destOrd="0" presId="urn:microsoft.com/office/officeart/2005/8/layout/chevron2"/>
    <dgm:cxn modelId="{1C8E33D2-2E13-4961-A09D-4E5C845A9572}" type="presOf" srcId="{D992AB33-2C0B-4B5D-8F80-7FBB4C48A866}" destId="{86279C31-5EA2-4ED7-92EC-E45527CAB361}" srcOrd="0" destOrd="0" presId="urn:microsoft.com/office/officeart/2005/8/layout/chevron2"/>
    <dgm:cxn modelId="{72AFA034-CD45-4AAE-8DAB-83439F618173}" type="presOf" srcId="{B1E3AAB1-5BAC-4D8D-9831-33DA39C06757}" destId="{0CA1A062-3457-4E3C-8E72-B1AD11189E87}" srcOrd="0" destOrd="0" presId="urn:microsoft.com/office/officeart/2005/8/layout/chevron2"/>
    <dgm:cxn modelId="{6F6CE859-8D7A-47AD-9891-8303DF98569C}" type="presOf" srcId="{D3CC48E0-1B3C-445D-8F0D-3FA3C390DBBF}" destId="{81EFC640-ED54-458F-9EB1-D9424C584BA0}" srcOrd="0" destOrd="0" presId="urn:microsoft.com/office/officeart/2005/8/layout/chevron2"/>
    <dgm:cxn modelId="{10755A3C-78C4-431B-89D2-C244C773E4E2}" srcId="{D7D8ABD9-948D-4EF5-9282-EB88D69BB519}" destId="{ACCD6121-E2B1-4A12-8312-FD255872068B}" srcOrd="1" destOrd="0" parTransId="{264A5094-9E98-4B4E-B6E1-0361A30544B5}" sibTransId="{8BAAEE2D-1251-408E-89AB-DD70AB0EA78F}"/>
    <dgm:cxn modelId="{E57AAD9B-18B2-4940-8C3A-E0846507C48B}" type="presOf" srcId="{02D7D86B-105F-4F90-8576-9DDFE0148C4F}" destId="{1BEA43A3-2955-45AE-838B-04E553FAF39C}" srcOrd="0" destOrd="0" presId="urn:microsoft.com/office/officeart/2005/8/layout/chevron2"/>
    <dgm:cxn modelId="{F87E963F-DE56-4109-9CDD-7A9A88E097FE}" type="presOf" srcId="{E098925C-0D42-4E0C-B2C8-4D700B27E726}" destId="{E24DEEC3-51EF-4E71-9821-EC05ADBFCC57}" srcOrd="0" destOrd="0" presId="urn:microsoft.com/office/officeart/2005/8/layout/chevron2"/>
    <dgm:cxn modelId="{1DBA4264-D8F8-4EDA-A9AD-D35D82A767BE}" srcId="{B1E3AAB1-5BAC-4D8D-9831-33DA39C06757}" destId="{089D1005-E816-4F29-AF12-8B898CA0E311}" srcOrd="0" destOrd="0" parTransId="{6B9F1327-081B-4DFE-A134-FD6FF8781AB6}" sibTransId="{C79245F2-4B26-49D9-A16F-C37E69281B12}"/>
    <dgm:cxn modelId="{4BB65BB5-572B-4AC3-9C97-BA297EFD4F21}" type="presOf" srcId="{9C66FB92-3979-4CC0-909C-CFF3072B8AC8}" destId="{A561FDF4-F988-42D5-986C-7B64C12EBAAB}" srcOrd="0" destOrd="0" presId="urn:microsoft.com/office/officeart/2005/8/layout/chevron2"/>
    <dgm:cxn modelId="{86077DB1-52E4-40EF-9F96-04F723F3D785}" type="presOf" srcId="{0BDE632E-35D1-4D8F-8833-E06B15ECAEDF}" destId="{933CB299-47F9-41A9-897B-1C09671F5F88}" srcOrd="0" destOrd="0" presId="urn:microsoft.com/office/officeart/2005/8/layout/chevron2"/>
    <dgm:cxn modelId="{EF754BEF-DC27-41D2-9D60-74F8080EA7EF}" type="presOf" srcId="{10F948ED-18E7-4337-8A21-D6BD7FA3BF22}" destId="{27C6D68C-D71F-499D-8679-33B59B8CEBAC}" srcOrd="0" destOrd="0" presId="urn:microsoft.com/office/officeart/2005/8/layout/chevron2"/>
    <dgm:cxn modelId="{79DDC04E-82FD-499A-A255-47B2D4730CB2}" srcId="{D992AB33-2C0B-4B5D-8F80-7FBB4C48A866}" destId="{6827BA08-365A-4640-B939-298F82F57C5F}" srcOrd="0" destOrd="0" parTransId="{FFA49070-A97B-4688-9664-A168A85AB8C3}" sibTransId="{7C279675-30DD-4607-A819-FC9AA012239B}"/>
    <dgm:cxn modelId="{C84EDD80-9454-472C-ADE0-32642FD6336C}" srcId="{D7D8ABD9-948D-4EF5-9282-EB88D69BB519}" destId="{10F948ED-18E7-4337-8A21-D6BD7FA3BF22}" srcOrd="3" destOrd="0" parTransId="{CAF86BF1-C324-483C-A49E-5C3E277AA4BF}" sibTransId="{F3FCCC6F-9090-4F0A-B69E-57D3D71C8328}"/>
    <dgm:cxn modelId="{45FB2304-AE7B-4095-BE4E-4BBEC273374A}" srcId="{E2A2306C-08B9-4936-BEBC-2465898BA421}" destId="{9C66FB92-3979-4CC0-909C-CFF3072B8AC8}" srcOrd="0" destOrd="0" parTransId="{3065B754-43F8-4174-81C3-DF781F73CCE8}" sibTransId="{657AED0B-B17A-425F-B253-F72902594601}"/>
    <dgm:cxn modelId="{880DB290-968E-4856-8131-714879D7B7D7}" type="presOf" srcId="{7AC8E3BA-AC1B-49E2-B76D-9858C0012B53}" destId="{4CEC25A2-4857-4A7C-97D3-EDD26D0A746D}" srcOrd="0" destOrd="0" presId="urn:microsoft.com/office/officeart/2005/8/layout/chevron2"/>
    <dgm:cxn modelId="{5E7CBBE2-B837-4A88-9FE0-690AF55EB3C2}" srcId="{D7D8ABD9-948D-4EF5-9282-EB88D69BB519}" destId="{E2A2306C-08B9-4936-BEBC-2465898BA421}" srcOrd="6" destOrd="0" parTransId="{63C9C6E1-53B6-47EB-B4B7-6D9940083E1D}" sibTransId="{E587A33E-0A90-40D7-A425-9A5BE9A5DFD1}"/>
    <dgm:cxn modelId="{947AC276-12B2-4A79-AB7A-82C69483895B}" type="presOf" srcId="{6827BA08-365A-4640-B939-298F82F57C5F}" destId="{85360419-C436-4CC2-AB4A-C6236180ADD2}" srcOrd="0" destOrd="0" presId="urn:microsoft.com/office/officeart/2005/8/layout/chevron2"/>
    <dgm:cxn modelId="{8A886C46-9852-4E9F-890A-EC456550636F}" srcId="{DD71C93B-D80B-4448-BD29-2320076CEDDF}" destId="{EC79FEA6-9FEE-46E7-BEC3-B0E8D8C55A5D}" srcOrd="0" destOrd="0" parTransId="{CED19151-10B3-4126-A465-86EA4541DAE7}" sibTransId="{C187515F-30C1-4955-B6FE-2328CB985D7B}"/>
    <dgm:cxn modelId="{3845E119-86BE-459C-ADD5-3939F09A93E1}" type="presOf" srcId="{00D5EC92-318E-4989-8092-59F20EB4F1ED}" destId="{9BB73B5E-69BF-4604-92BD-F7E6B804712C}" srcOrd="0" destOrd="0" presId="urn:microsoft.com/office/officeart/2005/8/layout/chevron2"/>
    <dgm:cxn modelId="{3C40F66E-215D-49F2-8007-CBD8CEEB815A}" srcId="{10F948ED-18E7-4337-8A21-D6BD7FA3BF22}" destId="{02D7D86B-105F-4F90-8576-9DDFE0148C4F}" srcOrd="0" destOrd="0" parTransId="{EB59C1DF-B139-4C3C-8762-57DDDDF6FF8B}" sibTransId="{1B5DD0BB-D967-499B-8DCA-CB6401DC1A34}"/>
    <dgm:cxn modelId="{9113F70B-DEB0-44A8-8C00-0E58A25CF7AA}" type="presOf" srcId="{D7D8ABD9-948D-4EF5-9282-EB88D69BB519}" destId="{55B1518C-B073-42B6-9E86-49F8FABAE4B2}" srcOrd="0" destOrd="0" presId="urn:microsoft.com/office/officeart/2005/8/layout/chevron2"/>
    <dgm:cxn modelId="{B0531820-2F0B-433C-9161-37C7BE4CE702}" srcId="{E098925C-0D42-4E0C-B2C8-4D700B27E726}" destId="{0BDE632E-35D1-4D8F-8833-E06B15ECAEDF}" srcOrd="0" destOrd="0" parTransId="{93CEDF3E-0B5F-4FF4-AE3F-0DBFB9BC857A}" sibTransId="{9DE031F1-A689-43E5-AA8D-5A25CDC1E95F}"/>
    <dgm:cxn modelId="{B9CCB779-503D-4231-B768-BD9B86AD629B}" srcId="{D7D8ABD9-948D-4EF5-9282-EB88D69BB519}" destId="{7AC8E3BA-AC1B-49E2-B76D-9858C0012B53}" srcOrd="5" destOrd="0" parTransId="{238AEB87-33CC-49F1-A9B9-CE0C77458A2A}" sibTransId="{866FD602-8EFB-48DB-B9A7-6A699ECFCC81}"/>
    <dgm:cxn modelId="{3B34D41D-5485-4105-9CB2-84D047FA6482}" srcId="{D7D8ABD9-948D-4EF5-9282-EB88D69BB519}" destId="{E098925C-0D42-4E0C-B2C8-4D700B27E726}" srcOrd="0" destOrd="0" parTransId="{2FFDD9D7-9C26-4C78-8AC0-1D8D8ABA3EAE}" sibTransId="{F4BAB97D-2657-46F2-B4D7-B0CA6F969B2F}"/>
    <dgm:cxn modelId="{3AAE08F4-ED29-496D-B07E-4D09FC3A97F9}" srcId="{D7D8ABD9-948D-4EF5-9282-EB88D69BB519}" destId="{DD71C93B-D80B-4448-BD29-2320076CEDDF}" srcOrd="7" destOrd="0" parTransId="{03AB2F2D-A8F4-49BB-8E01-4F2F49CCF39F}" sibTransId="{240F4291-2BDE-4BDA-9A11-5E9E9BF9160C}"/>
    <dgm:cxn modelId="{D9656CA9-AEB9-4194-8E2E-65C9C99E270F}" type="presOf" srcId="{089D1005-E816-4F29-AF12-8B898CA0E311}" destId="{EE1B5ED7-9481-4A3E-A3F9-220F1E5BCF54}" srcOrd="0" destOrd="0" presId="urn:microsoft.com/office/officeart/2005/8/layout/chevron2"/>
    <dgm:cxn modelId="{6EC30B73-D57E-497C-BA83-75324C474BC7}" srcId="{7AC8E3BA-AC1B-49E2-B76D-9858C0012B53}" destId="{D3CC48E0-1B3C-445D-8F0D-3FA3C390DBBF}" srcOrd="0" destOrd="0" parTransId="{B7298E72-6006-4BD0-8FF6-9BDDB08D4BC8}" sibTransId="{98DE871C-7855-4E33-A232-C339E3FF090D}"/>
    <dgm:cxn modelId="{F8ABF20A-C9E8-458F-9ED1-02228696D61D}" type="presParOf" srcId="{55B1518C-B073-42B6-9E86-49F8FABAE4B2}" destId="{2487ABC9-AC27-467A-902D-F03CE0DE5FC5}" srcOrd="0" destOrd="0" presId="urn:microsoft.com/office/officeart/2005/8/layout/chevron2"/>
    <dgm:cxn modelId="{C078BB98-B936-4BB4-8FB0-0925A704A498}" type="presParOf" srcId="{2487ABC9-AC27-467A-902D-F03CE0DE5FC5}" destId="{E24DEEC3-51EF-4E71-9821-EC05ADBFCC57}" srcOrd="0" destOrd="0" presId="urn:microsoft.com/office/officeart/2005/8/layout/chevron2"/>
    <dgm:cxn modelId="{873931D5-CA6A-4A1F-9F7F-F80A414CF89D}" type="presParOf" srcId="{2487ABC9-AC27-467A-902D-F03CE0DE5FC5}" destId="{933CB299-47F9-41A9-897B-1C09671F5F88}" srcOrd="1" destOrd="0" presId="urn:microsoft.com/office/officeart/2005/8/layout/chevron2"/>
    <dgm:cxn modelId="{5685F2A2-8B36-4A9B-B7F4-B292FCBD5DC2}" type="presParOf" srcId="{55B1518C-B073-42B6-9E86-49F8FABAE4B2}" destId="{FECD9EAC-9B6F-4C87-8188-50C27A77AF58}" srcOrd="1" destOrd="0" presId="urn:microsoft.com/office/officeart/2005/8/layout/chevron2"/>
    <dgm:cxn modelId="{AD63A844-A815-4127-BCC9-7AE02DF7AC06}" type="presParOf" srcId="{55B1518C-B073-42B6-9E86-49F8FABAE4B2}" destId="{D026F419-1EDB-475B-AFAE-3C5CD24F4735}" srcOrd="2" destOrd="0" presId="urn:microsoft.com/office/officeart/2005/8/layout/chevron2"/>
    <dgm:cxn modelId="{B8404BAE-E0A4-4F1A-9AEB-273215E29446}" type="presParOf" srcId="{D026F419-1EDB-475B-AFAE-3C5CD24F4735}" destId="{88E50C47-DF0F-4FD2-A6A8-1FE9FF7C20CE}" srcOrd="0" destOrd="0" presId="urn:microsoft.com/office/officeart/2005/8/layout/chevron2"/>
    <dgm:cxn modelId="{0E393771-56A4-49F7-B4C2-60F9873AD316}" type="presParOf" srcId="{D026F419-1EDB-475B-AFAE-3C5CD24F4735}" destId="{9BB73B5E-69BF-4604-92BD-F7E6B804712C}" srcOrd="1" destOrd="0" presId="urn:microsoft.com/office/officeart/2005/8/layout/chevron2"/>
    <dgm:cxn modelId="{AE0B5C92-DC21-4D94-A5FE-FBA0B99C82C7}" type="presParOf" srcId="{55B1518C-B073-42B6-9E86-49F8FABAE4B2}" destId="{DE247F58-C8DA-45AA-9277-A44632AF46CC}" srcOrd="3" destOrd="0" presId="urn:microsoft.com/office/officeart/2005/8/layout/chevron2"/>
    <dgm:cxn modelId="{9695399B-3714-4AE5-84A3-AB9A9C925E89}" type="presParOf" srcId="{55B1518C-B073-42B6-9E86-49F8FABAE4B2}" destId="{3352D5B7-CB8F-4620-A5D8-9965DCAC15A9}" srcOrd="4" destOrd="0" presId="urn:microsoft.com/office/officeart/2005/8/layout/chevron2"/>
    <dgm:cxn modelId="{9A51AFFF-9CC7-45F1-82FA-21489900C1E4}" type="presParOf" srcId="{3352D5B7-CB8F-4620-A5D8-9965DCAC15A9}" destId="{0CA1A062-3457-4E3C-8E72-B1AD11189E87}" srcOrd="0" destOrd="0" presId="urn:microsoft.com/office/officeart/2005/8/layout/chevron2"/>
    <dgm:cxn modelId="{223320FE-AD8B-4A9F-BB5C-62B7452DDABA}" type="presParOf" srcId="{3352D5B7-CB8F-4620-A5D8-9965DCAC15A9}" destId="{EE1B5ED7-9481-4A3E-A3F9-220F1E5BCF54}" srcOrd="1" destOrd="0" presId="urn:microsoft.com/office/officeart/2005/8/layout/chevron2"/>
    <dgm:cxn modelId="{AEDBE188-32AF-406B-8A09-1E01990EE47D}" type="presParOf" srcId="{55B1518C-B073-42B6-9E86-49F8FABAE4B2}" destId="{D65743D1-27BA-45EB-8FE2-B7A61486A907}" srcOrd="5" destOrd="0" presId="urn:microsoft.com/office/officeart/2005/8/layout/chevron2"/>
    <dgm:cxn modelId="{C2646A28-5A2B-4CD5-9787-96E6F6081CC8}" type="presParOf" srcId="{55B1518C-B073-42B6-9E86-49F8FABAE4B2}" destId="{1A07A4F5-23B7-425F-9800-B339FFD979FD}" srcOrd="6" destOrd="0" presId="urn:microsoft.com/office/officeart/2005/8/layout/chevron2"/>
    <dgm:cxn modelId="{2F2C695D-C355-4200-AA3A-C329401FE807}" type="presParOf" srcId="{1A07A4F5-23B7-425F-9800-B339FFD979FD}" destId="{27C6D68C-D71F-499D-8679-33B59B8CEBAC}" srcOrd="0" destOrd="0" presId="urn:microsoft.com/office/officeart/2005/8/layout/chevron2"/>
    <dgm:cxn modelId="{F5EBE0F2-4993-44C8-858D-5EB566045198}" type="presParOf" srcId="{1A07A4F5-23B7-425F-9800-B339FFD979FD}" destId="{1BEA43A3-2955-45AE-838B-04E553FAF39C}" srcOrd="1" destOrd="0" presId="urn:microsoft.com/office/officeart/2005/8/layout/chevron2"/>
    <dgm:cxn modelId="{F816EF0A-F3EE-42F9-BEC9-C997CCABE541}" type="presParOf" srcId="{55B1518C-B073-42B6-9E86-49F8FABAE4B2}" destId="{9387DEDD-94E4-4A3B-AA78-A9FDE6AEE601}" srcOrd="7" destOrd="0" presId="urn:microsoft.com/office/officeart/2005/8/layout/chevron2"/>
    <dgm:cxn modelId="{BE639792-9A45-42B2-BE3A-13F0E0CB335D}" type="presParOf" srcId="{55B1518C-B073-42B6-9E86-49F8FABAE4B2}" destId="{6D61C646-E045-4925-9937-9715831AD13C}" srcOrd="8" destOrd="0" presId="urn:microsoft.com/office/officeart/2005/8/layout/chevron2"/>
    <dgm:cxn modelId="{022AB25A-1A2B-4F00-8694-9A11035B62F6}" type="presParOf" srcId="{6D61C646-E045-4925-9937-9715831AD13C}" destId="{86279C31-5EA2-4ED7-92EC-E45527CAB361}" srcOrd="0" destOrd="0" presId="urn:microsoft.com/office/officeart/2005/8/layout/chevron2"/>
    <dgm:cxn modelId="{B158DFE5-8DCA-4F3B-8468-0946A1186BC8}" type="presParOf" srcId="{6D61C646-E045-4925-9937-9715831AD13C}" destId="{85360419-C436-4CC2-AB4A-C6236180ADD2}" srcOrd="1" destOrd="0" presId="urn:microsoft.com/office/officeart/2005/8/layout/chevron2"/>
    <dgm:cxn modelId="{22686DF7-FF85-47D4-9557-9637FADE3B62}" type="presParOf" srcId="{55B1518C-B073-42B6-9E86-49F8FABAE4B2}" destId="{336AD57F-9EB3-4A8C-89AE-D5153E4F5056}" srcOrd="9" destOrd="0" presId="urn:microsoft.com/office/officeart/2005/8/layout/chevron2"/>
    <dgm:cxn modelId="{2DF0598A-3B24-435B-B8E7-97254917084C}" type="presParOf" srcId="{55B1518C-B073-42B6-9E86-49F8FABAE4B2}" destId="{ECEF3CD1-E4CD-4901-97B5-AE55254434AD}" srcOrd="10" destOrd="0" presId="urn:microsoft.com/office/officeart/2005/8/layout/chevron2"/>
    <dgm:cxn modelId="{7704AD95-CBCC-471E-A030-C43EE597B036}" type="presParOf" srcId="{ECEF3CD1-E4CD-4901-97B5-AE55254434AD}" destId="{4CEC25A2-4857-4A7C-97D3-EDD26D0A746D}" srcOrd="0" destOrd="0" presId="urn:microsoft.com/office/officeart/2005/8/layout/chevron2"/>
    <dgm:cxn modelId="{FAB208D7-8F0A-4974-8D8F-C567E5F73CE6}" type="presParOf" srcId="{ECEF3CD1-E4CD-4901-97B5-AE55254434AD}" destId="{81EFC640-ED54-458F-9EB1-D9424C584BA0}" srcOrd="1" destOrd="0" presId="urn:microsoft.com/office/officeart/2005/8/layout/chevron2"/>
    <dgm:cxn modelId="{0AAF2E19-27DD-467D-874F-824AC5936540}" type="presParOf" srcId="{55B1518C-B073-42B6-9E86-49F8FABAE4B2}" destId="{F8D4A91C-9F13-434F-8580-1B849340D84C}" srcOrd="11" destOrd="0" presId="urn:microsoft.com/office/officeart/2005/8/layout/chevron2"/>
    <dgm:cxn modelId="{38F3CEF1-445D-48E1-BFA4-B4CFD737CCB7}" type="presParOf" srcId="{55B1518C-B073-42B6-9E86-49F8FABAE4B2}" destId="{05CC56EF-B8BB-4075-8C2F-8C5DE0FFF11F}" srcOrd="12" destOrd="0" presId="urn:microsoft.com/office/officeart/2005/8/layout/chevron2"/>
    <dgm:cxn modelId="{82979AE5-783D-48D2-A24D-350CF58C920F}" type="presParOf" srcId="{05CC56EF-B8BB-4075-8C2F-8C5DE0FFF11F}" destId="{9FD1859D-3614-45F3-9E88-CF8AF457955D}" srcOrd="0" destOrd="0" presId="urn:microsoft.com/office/officeart/2005/8/layout/chevron2"/>
    <dgm:cxn modelId="{D45A92FE-5D7F-4156-9975-28573F01B2F9}" type="presParOf" srcId="{05CC56EF-B8BB-4075-8C2F-8C5DE0FFF11F}" destId="{A561FDF4-F988-42D5-986C-7B64C12EBAAB}" srcOrd="1" destOrd="0" presId="urn:microsoft.com/office/officeart/2005/8/layout/chevron2"/>
    <dgm:cxn modelId="{CCC31C90-E294-49F2-8D79-42DE1CAC5DA7}" type="presParOf" srcId="{55B1518C-B073-42B6-9E86-49F8FABAE4B2}" destId="{60026F32-8A77-4D0C-AD01-2DDB7DB3FEE9}" srcOrd="13" destOrd="0" presId="urn:microsoft.com/office/officeart/2005/8/layout/chevron2"/>
    <dgm:cxn modelId="{29C4526E-5115-48F8-9DB7-BF3CFF2D7C55}" type="presParOf" srcId="{55B1518C-B073-42B6-9E86-49F8FABAE4B2}" destId="{805A6A9E-FFD0-4E0B-BE10-E573072C604F}" srcOrd="14" destOrd="0" presId="urn:microsoft.com/office/officeart/2005/8/layout/chevron2"/>
    <dgm:cxn modelId="{B7BBD69B-402D-478D-AAC5-D61CF9A0A65E}" type="presParOf" srcId="{805A6A9E-FFD0-4E0B-BE10-E573072C604F}" destId="{12E52DD0-D64C-4BFD-9706-B784FD143776}" srcOrd="0" destOrd="0" presId="urn:microsoft.com/office/officeart/2005/8/layout/chevron2"/>
    <dgm:cxn modelId="{5642DBF7-195C-40BC-82F6-797C04CE98CA}" type="presParOf" srcId="{805A6A9E-FFD0-4E0B-BE10-E573072C604F}" destId="{214D2DB5-44A0-49D3-AC35-014BFBC88972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29763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ИСПОЛЬЗОВАНИЕ ВИЗУАЛЬНОЙ ДИАГНОСТИКИ 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В РАБОТЕ С  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НЕСОВЕРШЕННОЛЕТНИМИ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939784"/>
          </a:xfr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зависимости от умысла и извлечения выгоды из рентной информации: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Содержимое 5" descr="http://detectivebooks.ru/img/d/?src=41972531&amp;i=12&amp;ext=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871543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http://detectivebooks.ru/img/d/?src=41972531&amp;i=13&amp;ext=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786874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://detectivebooks.ru/img/d/?src=41972531&amp;i=14&amp;ext=pn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http://detectivebooks.ru/img/d/?src=41972531&amp;i=16&amp;ext=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detectivebooks.ru/img/d/?src=41972531&amp;i=47&amp;ext=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868346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Диагностика лжи при анализе самопроизвольных высказываний («как» произносятся ответы):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285860"/>
          <a:ext cx="885831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25470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Диагностика лжи при анализе отклика на поставленный вопрос: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142984"/>
          <a:ext cx="8715436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86248" y="142852"/>
            <a:ext cx="4643470" cy="6429420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основным моделям получения признания в совершении определенных действий относятся: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009900"/>
                </a:solidFill>
              </a:rPr>
              <a:t> прямое обвинение;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FF6600"/>
                </a:solidFill>
              </a:rPr>
              <a:t> выражение сочувствия опрашиваемому лицу;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800000"/>
                </a:solidFill>
              </a:rPr>
              <a:t> ослабление чувства вины опрашиваемого лица;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CC0099"/>
                </a:solidFill>
              </a:rPr>
              <a:t> предложение нравственной мотивации опрашиваемому; 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006600"/>
                </a:solidFill>
              </a:rPr>
              <a:t> получение признания через обвинение других;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000099"/>
                </a:solidFill>
              </a:rPr>
              <a:t> стимуляция гордости опрашиваемого; 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993300"/>
                </a:solidFill>
              </a:rPr>
              <a:t> получение признания относительно второстепенной детали; 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0066CC"/>
                </a:solidFill>
              </a:rPr>
              <a:t> ассоциирование;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rgbClr val="CC0066"/>
                </a:solidFill>
              </a:rPr>
              <a:t> угроза наказания, преувеличение серьезности последствий;</a:t>
            </a:r>
          </a:p>
          <a:p>
            <a:pPr marL="0" indent="0" algn="ctr">
              <a:buAutoNum type="arabicParenR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разрушение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Я-концепции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https://im1-tub-ru.yandex.net/i?id=bcab04ba33483bcbe46fe461120e6923-l&amp;n=13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22791" r="21682"/>
          <a:stretch>
            <a:fillRect/>
          </a:stretch>
        </p:blipFill>
        <p:spPr bwMode="auto">
          <a:xfrm>
            <a:off x="214283" y="142852"/>
            <a:ext cx="4000528" cy="65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cs308830.vk.me/v308830336/9198/Ks8-sRzdps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29763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БЛАГОДАРЮ ЗА ВНИМАНИЕ!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072066" y="214290"/>
            <a:ext cx="3857652" cy="64294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Визуальная психодиагностика </a:t>
            </a:r>
            <a:r>
              <a:rPr lang="ru-RU" dirty="0" smtClean="0">
                <a:solidFill>
                  <a:srgbClr val="C00000"/>
                </a:solidFill>
              </a:rPr>
              <a:t>–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 это отрасль психодиагностики, основанная на изучении внешних характеристик и облика человека для проникновения во внутреннее психологическое содержание личности.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http://germanteplyakov.com/wp-content/uploads/2014/06/example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78634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1071570"/>
          </a:xfr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Визуальная диагностика индивидуально-личностных особенностей несовершеннолетних: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285860"/>
          <a:ext cx="871543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2547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Визуальная диагностика мотивов поведения несовершеннолетних: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071546"/>
          <a:ext cx="8715436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08266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Визуальная диагностика признаков лживости в высказываниях несовершеннолетних: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600200"/>
          <a:ext cx="8715436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fedb4aa0553611fb2a1f1fcce7c87024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detectivebooks.ru/img/d/?src=41972531&amp;i=9&amp;ext=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54032"/>
          </a:xfr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Приемы искажения информации: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4281518" cy="5572164"/>
          </a:xfrm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ПРЕУВЕЛИЧЕНИЕ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0099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99"/>
                </a:solidFill>
              </a:rPr>
              <a:t>1. Преувеличивается значение какого-либо события или степень выраженности качества, присущего кому-нибудь из людей.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99"/>
                </a:solidFill>
              </a:rPr>
              <a:t>2. Цель данной лжи состоит в искажении роль случившегося события или образа какого-нибудь человека.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99"/>
                </a:solidFill>
              </a:rPr>
              <a:t>3. Преувеличение может строиться на основе позитивных или негативных характеристик.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1546"/>
            <a:ext cx="4281518" cy="5572164"/>
          </a:xfrm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ПРЕУМЕНЬШЕНИЕ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6600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1. Преуменьшение используется в ситуации оправдания и выгораживания какого-либо человека.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2. Передаваемая информация часто бывает недалека от истины, т.к. данное качество присутствует, но не столь сильно выражено.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3. В случае преуменьшения позитивных характеристик цель обманщика состоит в том, чтобы добиться разочарования слушающего в человеке или в каком-то событии.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6182" y="142852"/>
            <a:ext cx="5143536" cy="6500858"/>
          </a:xfrm>
          <a:ln>
            <a:noFill/>
          </a:ln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количеству участников, задействованных в процессе лжи, можно выделить следующие типы обмана: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CC"/>
                </a:solidFill>
              </a:rPr>
              <a:t>1) самообман, т.е. и лжец, и жертва обмана являются одним лицом;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6600"/>
                </a:solidFill>
              </a:rPr>
              <a:t>2) ложное сообщение передается жертве обмана, т.е. задействованы два человека;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C0099"/>
                </a:solidFill>
              </a:rPr>
              <a:t>3) лжец транслирует недостоверную информацию группе людей;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9900"/>
                </a:solidFill>
              </a:rPr>
              <a:t>4) группа людей вводит в заблуждение другую группу людей;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800000"/>
                </a:solidFill>
              </a:rPr>
              <a:t>5) два человека вводят в заблуждение друг друга;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C0066"/>
                </a:solidFill>
              </a:rPr>
              <a:t>6) взаимный самообман основывается на сильных взаимных чувствах – любви и ненависти.</a:t>
            </a:r>
            <a:endParaRPr lang="ru-RU" dirty="0">
              <a:solidFill>
                <a:srgbClr val="CC0066"/>
              </a:solidFill>
            </a:endParaRPr>
          </a:p>
        </p:txBody>
      </p:sp>
      <p:pic>
        <p:nvPicPr>
          <p:cNvPr id="7" name="Содержимое 6" descr="http://detectivebooks.ru/img/d/?src=41972531&amp;i=11&amp;ext=pn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3429024" cy="651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</Words>
  <PresentationFormat>Экран (4:3)</PresentationFormat>
  <Paragraphs>95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ИСПОЛЬЗОВАНИЕ ВИЗУАЛЬНОЙ ДИАГНОСТИКИ В РАБОТЕ С  НЕСОВЕРШЕННОЛЕТНИМИ</vt:lpstr>
      <vt:lpstr>Слайд 2</vt:lpstr>
      <vt:lpstr>Визуальная диагностика индивидуально-личностных особенностей несовершеннолетних:</vt:lpstr>
      <vt:lpstr>Визуальная диагностика мотивов поведения несовершеннолетних:</vt:lpstr>
      <vt:lpstr>Визуальная диагностика признаков лживости в высказываниях несовершеннолетних:</vt:lpstr>
      <vt:lpstr>Слайд 6</vt:lpstr>
      <vt:lpstr>Слайд 7</vt:lpstr>
      <vt:lpstr>Приемы искажения информации:</vt:lpstr>
      <vt:lpstr>Слайд 9</vt:lpstr>
      <vt:lpstr>В зависимости от умысла и извлечения выгоды из рентной информации:</vt:lpstr>
      <vt:lpstr>Слайд 11</vt:lpstr>
      <vt:lpstr>Слайд 12</vt:lpstr>
      <vt:lpstr>Слайд 13</vt:lpstr>
      <vt:lpstr>Слайд 14</vt:lpstr>
      <vt:lpstr>Диагностика лжи при анализе самопроизвольных высказываний («как» произносятся ответы):</vt:lpstr>
      <vt:lpstr>Диагностика лжи при анализе отклика на поставленный вопрос:</vt:lpstr>
      <vt:lpstr>Слайд 17</vt:lpstr>
      <vt:lpstr>Слайд 18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ВИЗУАЛЬНОЙ ДИАГНОСТИКИ В РАБОТЕ С  НЕСОВЕРШЕННОЛЕТНИМИ</dc:title>
  <dc:creator>1</dc:creator>
  <cp:lastModifiedBy>1</cp:lastModifiedBy>
  <cp:revision>1</cp:revision>
  <dcterms:created xsi:type="dcterms:W3CDTF">2020-05-21T07:51:13Z</dcterms:created>
  <dcterms:modified xsi:type="dcterms:W3CDTF">2020-05-21T07:53:32Z</dcterms:modified>
</cp:coreProperties>
</file>