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5" r:id="rId6"/>
    <p:sldId id="260" r:id="rId7"/>
    <p:sldId id="261" r:id="rId8"/>
    <p:sldId id="262" r:id="rId9"/>
    <p:sldId id="263" r:id="rId10"/>
    <p:sldId id="264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024A1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3995-E10F-4955-B9D5-E360C2BA2C6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066C-2AB3-4D75-92B5-194D32A7E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3995-E10F-4955-B9D5-E360C2BA2C6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066C-2AB3-4D75-92B5-194D32A7E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3995-E10F-4955-B9D5-E360C2BA2C6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066C-2AB3-4D75-92B5-194D32A7E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3995-E10F-4955-B9D5-E360C2BA2C6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066C-2AB3-4D75-92B5-194D32A7E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3995-E10F-4955-B9D5-E360C2BA2C6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066C-2AB3-4D75-92B5-194D32A7E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3995-E10F-4955-B9D5-E360C2BA2C6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066C-2AB3-4D75-92B5-194D32A7E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3995-E10F-4955-B9D5-E360C2BA2C6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066C-2AB3-4D75-92B5-194D32A7E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3995-E10F-4955-B9D5-E360C2BA2C6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066C-2AB3-4D75-92B5-194D32A7E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3995-E10F-4955-B9D5-E360C2BA2C6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066C-2AB3-4D75-92B5-194D32A7E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3995-E10F-4955-B9D5-E360C2BA2C6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066C-2AB3-4D75-92B5-194D32A7E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3995-E10F-4955-B9D5-E360C2BA2C6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066C-2AB3-4D75-92B5-194D32A7E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E3995-E10F-4955-B9D5-E360C2BA2C6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8066C-2AB3-4D75-92B5-194D32A7E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944140456.jp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-37042" y="0"/>
            <a:ext cx="921649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772400" cy="1285884"/>
          </a:xfrm>
        </p:spPr>
        <p:txBody>
          <a:bodyPr/>
          <a:lstStyle/>
          <a:p>
            <a:r>
              <a:rPr lang="ru-RU" b="1" dirty="0" smtClean="0"/>
              <a:t>МОУ </a:t>
            </a:r>
            <a:r>
              <a:rPr lang="ru-RU" b="1" dirty="0" err="1" smtClean="0"/>
              <a:t>Казачинская</a:t>
            </a:r>
            <a:r>
              <a:rPr lang="ru-RU" b="1" dirty="0" smtClean="0"/>
              <a:t> СОШ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2500306"/>
            <a:ext cx="7786742" cy="278608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000372"/>
            <a:ext cx="728667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24A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</a:t>
            </a:r>
            <a:r>
              <a:rPr lang="ru-RU" sz="9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24A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Здоровье +»</a:t>
            </a:r>
            <a:endParaRPr lang="ru-RU" sz="9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24A1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3" name="Picture 7" descr="C:\Users\Admin\Desktop\печать\рис 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685567" cy="6572272"/>
          </a:xfrm>
          <a:prstGeom prst="rect">
            <a:avLst/>
          </a:prstGeom>
          <a:noFill/>
        </p:spPr>
      </p:pic>
      <p:pic>
        <p:nvPicPr>
          <p:cNvPr id="4104" name="Picture 8" descr="C:\Users\Admin\Desktop\печать\рис 006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14876" y="0"/>
            <a:ext cx="4481124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Admin\Desktop\стенд\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3336"/>
          <a:stretch>
            <a:fillRect/>
          </a:stretch>
        </p:blipFill>
        <p:spPr bwMode="auto">
          <a:xfrm>
            <a:off x="285720" y="428604"/>
            <a:ext cx="8286808" cy="600079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печать\IMG_20170420_123310.jpg"/>
          <p:cNvPicPr>
            <a:picLocks noChangeAspect="1" noChangeArrowheads="1"/>
          </p:cNvPicPr>
          <p:nvPr/>
        </p:nvPicPr>
        <p:blipFill>
          <a:blip r:embed="rId2" cstate="print"/>
          <a:srcRect t="3846" b="1794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058" y="5715000"/>
            <a:ext cx="5214942" cy="1143000"/>
          </a:xfrm>
        </p:spPr>
        <p:txBody>
          <a:bodyPr/>
          <a:lstStyle/>
          <a:p>
            <a:r>
              <a:rPr lang="ru-RU" dirty="0" smtClean="0"/>
              <a:t>2016 год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печать\IMG_20170420_1234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Admin\Desktop\slide_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9974"/>
          <a:stretch>
            <a:fillRect/>
          </a:stretch>
        </p:blipFill>
        <p:spPr bwMode="auto">
          <a:xfrm>
            <a:off x="428596" y="571480"/>
            <a:ext cx="8532339" cy="500066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C:\Users\Admin\Desktop\стенд\i (1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2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печать\IMG_20170420_1552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8777" b="-1560"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5643578"/>
            <a:ext cx="4214842" cy="928694"/>
          </a:xfrm>
        </p:spPr>
        <p:txBody>
          <a:bodyPr>
            <a:normAutofit/>
          </a:bodyPr>
          <a:lstStyle/>
          <a:p>
            <a:r>
              <a:rPr lang="ru-RU" dirty="0" smtClean="0"/>
              <a:t>2017 год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печать\147558876024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00768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Акция «Настроение школы»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печать\IMG_20170407_0832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929330"/>
            <a:ext cx="8229600" cy="92867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«Весёлая зарядка»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Admin\Desktop\печать\colnze-zoj_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94012"/>
            <a:ext cx="7500990" cy="676398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19</Words>
  <Application>Microsoft Office PowerPoint</Application>
  <PresentationFormat>Экран (4:3)</PresentationFormat>
  <Paragraphs>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МОУ Казачинская СОШ</vt:lpstr>
      <vt:lpstr>2016 год</vt:lpstr>
      <vt:lpstr>Слайд 3</vt:lpstr>
      <vt:lpstr>Слайд 4</vt:lpstr>
      <vt:lpstr>Слайд 5</vt:lpstr>
      <vt:lpstr>2017 год</vt:lpstr>
      <vt:lpstr>Акция «Настроение школы»</vt:lpstr>
      <vt:lpstr>«Весёлая зарядка»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22</cp:revision>
  <dcterms:created xsi:type="dcterms:W3CDTF">2017-04-20T07:19:32Z</dcterms:created>
  <dcterms:modified xsi:type="dcterms:W3CDTF">2017-04-21T02:49:43Z</dcterms:modified>
</cp:coreProperties>
</file>