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2" r:id="rId7"/>
    <p:sldId id="26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1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08741-9087-47AC-AF2E-DB0ABFA2364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7C1F4-7DCF-4F1F-B0A5-1333AE297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09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08741-9087-47AC-AF2E-DB0ABFA2364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7C1F4-7DCF-4F1F-B0A5-1333AE297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228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08741-9087-47AC-AF2E-DB0ABFA2364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7C1F4-7DCF-4F1F-B0A5-1333AE297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068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08741-9087-47AC-AF2E-DB0ABFA2364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7C1F4-7DCF-4F1F-B0A5-1333AE297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671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08741-9087-47AC-AF2E-DB0ABFA2364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7C1F4-7DCF-4F1F-B0A5-1333AE297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99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08741-9087-47AC-AF2E-DB0ABFA2364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7C1F4-7DCF-4F1F-B0A5-1333AE297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47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08741-9087-47AC-AF2E-DB0ABFA2364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7C1F4-7DCF-4F1F-B0A5-1333AE297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55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08741-9087-47AC-AF2E-DB0ABFA2364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7C1F4-7DCF-4F1F-B0A5-1333AE297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52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08741-9087-47AC-AF2E-DB0ABFA2364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7C1F4-7DCF-4F1F-B0A5-1333AE297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73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08741-9087-47AC-AF2E-DB0ABFA2364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7C1F4-7DCF-4F1F-B0A5-1333AE297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346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08741-9087-47AC-AF2E-DB0ABFA2364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7C1F4-7DCF-4F1F-B0A5-1333AE297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583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4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08741-9087-47AC-AF2E-DB0ABFA23641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7C1F4-7DCF-4F1F-B0A5-1333AE297A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198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nezavisimosti.ru/" TargetMode="External"/><Relationship Id="rId3" Type="http://schemas.openxmlformats.org/officeDocument/2006/relationships/image" Target="../media/image14.jpeg"/><Relationship Id="rId7" Type="http://schemas.openxmlformats.org/officeDocument/2006/relationships/hyperlink" Target="http://nosmoke.chat.ru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narco.mcvita.ru/smoke/bolezni.html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://www.nekurim.ru/" TargetMode="External"/><Relationship Id="rId10" Type="http://schemas.openxmlformats.org/officeDocument/2006/relationships/hyperlink" Target="http://www.litlib.net/bk/18844/read" TargetMode="External"/><Relationship Id="rId4" Type="http://schemas.openxmlformats.org/officeDocument/2006/relationships/hyperlink" Target="http://www.vitaminov.net/rus-16035-0-0-0.html" TargetMode="External"/><Relationship Id="rId9" Type="http://schemas.openxmlformats.org/officeDocument/2006/relationships/hyperlink" Target="http://www.beznikotina.ru/articles/articles_8.html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Biblioteka\Desktop\kon_tvor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56895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59716"/>
            <a:ext cx="58784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Профилактическая неделя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в МОУ «</a:t>
            </a:r>
            <a:r>
              <a:rPr lang="ru-RU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Магистральнинской</a:t>
            </a:r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СОШ №2»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84850"/>
            <a:ext cx="1135820" cy="98072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299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iblioteka\Desktop\-1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68" y="260648"/>
            <a:ext cx="8549195" cy="633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211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42035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Рисуют дети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«Планета </a:t>
            </a:r>
            <a:r>
              <a:rPr lang="ru-RU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здоровых людей»</a:t>
            </a:r>
          </a:p>
        </p:txBody>
      </p:sp>
      <p:pic>
        <p:nvPicPr>
          <p:cNvPr id="3074" name="Picture 2" descr="C:\Users\Biblioteka\Desktop\DSCN03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" t="2365" b="5635"/>
          <a:stretch/>
        </p:blipFill>
        <p:spPr bwMode="auto">
          <a:xfrm>
            <a:off x="4355976" y="2996952"/>
            <a:ext cx="4788024" cy="37633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075" name="Picture 3" descr="C:\Users\Biblioteka\Desktop\DSCN03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 contras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051" y="177368"/>
            <a:ext cx="4401050" cy="279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6" name="Picture 4" descr="D:\Мои документы\Фото школа\школа подборкафото\Библиотека1\фото выставки\Новая папка\P32700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7" y="1122207"/>
            <a:ext cx="4302919" cy="5256584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00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«Спортивный </a:t>
            </a:r>
            <a:r>
              <a:rPr lang="ru-RU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забег - по жизни без сигарет»</a:t>
            </a:r>
          </a:p>
        </p:txBody>
      </p:sp>
      <p:pic>
        <p:nvPicPr>
          <p:cNvPr id="4098" name="Picture 2" descr="C:\Users\Biblioteka\Desktop\фыф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2313"/>
            <a:ext cx="4248472" cy="267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Biblioteka\Desktop\P10100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22313"/>
            <a:ext cx="4248471" cy="267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Biblioteka\Desktop\DSCN0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01008"/>
            <a:ext cx="424847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Biblioteka\Desktop\DSCN03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01008"/>
            <a:ext cx="424847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81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Biblioteka\Desktop\P10100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80"/>
          <a:stretch/>
        </p:blipFill>
        <p:spPr bwMode="auto">
          <a:xfrm>
            <a:off x="179512" y="332656"/>
            <a:ext cx="4176464" cy="41258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Biblioteka\Desktop\P101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539" y="3153347"/>
            <a:ext cx="4718596" cy="35389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4417712" y="1196752"/>
            <a:ext cx="47037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Скажи курению нет! 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Здоровой жизни </a:t>
            </a:r>
          </a:p>
          <a:p>
            <a:pPr algn="ctr"/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скажи же ты да! </a:t>
            </a: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16024" y="465313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Курение клево? 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Это все бред! 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 вредных привычках 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забудь навсегда!!!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991" y="105317"/>
            <a:ext cx="1296144" cy="111916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69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74846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Говорят великие люди. </a:t>
            </a:r>
          </a:p>
          <a:p>
            <a:endParaRPr lang="ru-RU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   </a:t>
            </a: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Трудно себе представить то благотворное изменение, которое произошло бы во всей жизни людской, если бы люди перестали одурманивать и отравлять себя водкой, вином, табаком и опиумом. </a:t>
            </a:r>
            <a:r>
              <a:rPr lang="ru-RU" sz="2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Л.Н.Толстой</a:t>
            </a:r>
            <a:endParaRPr lang="ru-RU" sz="2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ru-RU" sz="2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«Я намерен сегодня говорить о табаке как о прихоти и несчастии человека». (И.М. </a:t>
            </a:r>
            <a:r>
              <a:rPr lang="ru-RU" sz="20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Догель</a:t>
            </a: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русский фармаколог)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«Мне до боли жаль человеческого здоровья, цинично, бездумно переведенного в дым. Мне нестерпимо жаль жизней, истлевших на кончике сигареты». (Ф.Г. Углов)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«От курения тупеешь, оно несовместимо с творческой работой».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(И. Гёте)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«Здоровье – это не всё, но без здоровья всё – ничто». (Сократ)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0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09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Biblioteka\Desktop\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572" y="315640"/>
            <a:ext cx="1656184" cy="26731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6148" name="Picture 4" descr="C:\Users\Biblioteka\Desktop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8640"/>
            <a:ext cx="2267744" cy="35497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97180" y="3501008"/>
            <a:ext cx="784887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Из данных электронных источников вы сможете узнать немало интересного о курении:</a:t>
            </a:r>
          </a:p>
          <a:p>
            <a:r>
              <a:rPr lang="ru-RU" dirty="0" smtClean="0">
                <a:hlinkClick r:id="rId4"/>
              </a:rPr>
              <a:t>http://www.vitaminov.net/rus-16035-0-0-0.html</a:t>
            </a:r>
            <a:endParaRPr lang="ru-RU" dirty="0" smtClean="0"/>
          </a:p>
          <a:p>
            <a:r>
              <a:rPr lang="ru-RU" dirty="0" smtClean="0">
                <a:hlinkClick r:id="rId5"/>
              </a:rPr>
              <a:t>http://www.nekurim.ru/</a:t>
            </a:r>
            <a:endParaRPr lang="ru-RU" dirty="0" smtClean="0"/>
          </a:p>
          <a:p>
            <a:r>
              <a:rPr lang="ru-RU" dirty="0" smtClean="0">
                <a:hlinkClick r:id="rId6"/>
              </a:rPr>
              <a:t>http://narco.mcvita.ru/smoke/bolezni.html</a:t>
            </a:r>
            <a:endParaRPr lang="ru-RU" dirty="0" smtClean="0"/>
          </a:p>
          <a:p>
            <a:r>
              <a:rPr lang="ru-RU" dirty="0" smtClean="0">
                <a:hlinkClick r:id="rId7"/>
              </a:rPr>
              <a:t>http://nosmoke.chat.ru/</a:t>
            </a:r>
            <a:endParaRPr lang="ru-RU" dirty="0" smtClean="0"/>
          </a:p>
          <a:p>
            <a:r>
              <a:rPr lang="ru-RU" dirty="0" smtClean="0">
                <a:hlinkClick r:id="rId8"/>
              </a:rPr>
              <a:t>http://www.vnezavisimosti.ru/</a:t>
            </a:r>
            <a:endParaRPr lang="ru-RU" dirty="0" smtClean="0"/>
          </a:p>
          <a:p>
            <a:r>
              <a:rPr lang="ru-RU" dirty="0" smtClean="0">
                <a:hlinkClick r:id="rId9"/>
              </a:rPr>
              <a:t>http://www.beznikotina.ru/articles/articles_8.html</a:t>
            </a: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600018"/>
            <a:ext cx="583264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19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Советуем прочитать: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Кузьмин 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В.Д. </a:t>
            </a:r>
            <a:r>
              <a:rPr lang="ru-RU" sz="19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Курение,мы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и наше потомство. – М.: </a:t>
            </a: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Сов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Россия, </a:t>
            </a: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1989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– 64 с.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9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Ягодинский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В.Н. Школьнику о вреде никотина и алкоголя: Кн. </a:t>
            </a: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учащихся. – 2-е изд.. </a:t>
            </a:r>
            <a:r>
              <a:rPr lang="ru-RU" sz="19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Перераб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– М.: Просвещение, 1986. – </a:t>
            </a: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96 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с.: ил.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Обычные 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яды //Детская энциклопедия. Здоровый образ жизни. – 2004.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1938" y="6161820"/>
            <a:ext cx="7479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10"/>
              </a:rPr>
              <a:t>Читайте онлайн книгу Бросим курить - </a:t>
            </a:r>
            <a:r>
              <a:rPr lang="en-US" dirty="0" smtClean="0">
                <a:hlinkClick r:id="rId10"/>
              </a:rPr>
              <a:t>http://www.litlib.net/bk/18844/read</a:t>
            </a:r>
            <a:endParaRPr lang="ru-RU" dirty="0" smtClean="0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572" y="4047227"/>
            <a:ext cx="2555565" cy="182366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002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07" y="1484784"/>
            <a:ext cx="891509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Сигаретный дым содержит более 1200 вредных веществ, среди которых — смолы, продукты распада тяжелых металлов и канцерогены (вещества, провоцирующие развитие раковых заболеваний</a:t>
            </a: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19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Все 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ткани и органы курильщика испытывают недостаток кислорода. </a:t>
            </a: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Отсюда 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постоянное чувство усталости, частые заболевания и стрессы. </a:t>
            </a:r>
            <a:endParaRPr lang="ru-RU" sz="19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ru-RU" sz="19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Эта 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вредная привычка — прямая причина хронической </a:t>
            </a:r>
            <a:r>
              <a:rPr lang="ru-RU" sz="19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обструктивной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болезни легких, язв желудка и пищевода, онкологических заболеваний</a:t>
            </a: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19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Во 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время курения сосуды сужаются, и кровь насыщается углекислым газом. В результате сердцу приходится значительно увеличивать силу толчка для поддержания движения крови. Оно быстрее изнашивается, высок риск инфаркта миокарда. </a:t>
            </a:r>
            <a:endParaRPr lang="ru-RU" sz="19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ru-RU" sz="19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Доказано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что курение ослабляет слух. </a:t>
            </a:r>
            <a:endParaRPr lang="ru-RU" sz="19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ru-RU" sz="19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1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Вредная </a:t>
            </a:r>
            <a:r>
              <a:rPr lang="ru-RU" sz="19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привычка отнимает в среднем 8 лет жизни.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6082" y="147990"/>
            <a:ext cx="82223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Памятка о вреде </a:t>
            </a:r>
            <a:r>
              <a:rPr lang="ru-RU" sz="2400" b="1" dirty="0" smtClean="0">
                <a:solidFill>
                  <a:srgbClr val="7030A0"/>
                </a:solidFill>
              </a:rPr>
              <a:t>курения</a:t>
            </a:r>
          </a:p>
          <a:p>
            <a:r>
              <a:rPr lang="ru-RU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>
                <a:solidFill>
                  <a:srgbClr val="1818A8"/>
                </a:solidFill>
                <a:latin typeface="Arial" pitchFamily="34" charset="0"/>
                <a:cs typeface="Arial" pitchFamily="34" charset="0"/>
              </a:rPr>
              <a:t>Это просто памятка о вреде курения, содержащая только общие сведения. Тем не менее этого достаточно, чтобы разумный человек мог сделать выбор — курить или нет.</a:t>
            </a:r>
          </a:p>
          <a:p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851920" y="517322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8785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441</Words>
  <Application>Microsoft Office PowerPoint</Application>
  <PresentationFormat>Экран (4:3)</PresentationFormat>
  <Paragraphs>49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Biblioteka</dc:creator>
  <cp:lastModifiedBy>Biblioteka</cp:lastModifiedBy>
  <cp:revision>16</cp:revision>
  <dcterms:created xsi:type="dcterms:W3CDTF">2016-05-17T00:36:36Z</dcterms:created>
  <dcterms:modified xsi:type="dcterms:W3CDTF">2016-05-17T04:30:51Z</dcterms:modified>
</cp:coreProperties>
</file>